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1.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theme/theme34.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5.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6.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7.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8.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9.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0.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1.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2.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3.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4.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5.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6.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7.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8.xml" ContentType="application/vnd.openxmlformats-officedocument.theme+xml"/>
  <Override PartName="/ppt/slideLayouts/slideLayout510.xml" ContentType="application/vnd.openxmlformats-officedocument.presentationml.slideLayout+xml"/>
  <Override PartName="/ppt/theme/theme49.xml" ContentType="application/vnd.openxmlformats-officedocument.theme+xml"/>
  <Override PartName="/ppt/slideLayouts/slideLayout511.xml" ContentType="application/vnd.openxmlformats-officedocument.presentationml.slideLayout+xml"/>
  <Override PartName="/ppt/theme/theme50.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51.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52.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3.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54.xml" ContentType="application/vnd.openxmlformats-officedocument.theme+xml"/>
  <Override PartName="/ppt/slideLayouts/slideLayout559.xml" ContentType="application/vnd.openxmlformats-officedocument.presentationml.slideLayout+xml"/>
  <Override PartName="/ppt/theme/theme55.xml" ContentType="application/vnd.openxmlformats-officedocument.theme+xml"/>
  <Override PartName="/ppt/slideLayouts/slideLayout560.xml" ContentType="application/vnd.openxmlformats-officedocument.presentationml.slideLayout+xml"/>
  <Override PartName="/ppt/theme/theme56.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7.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8.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9.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60.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61.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62.xml" ContentType="application/vnd.openxmlformats-officedocument.them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63.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64.xml" ContentType="application/vnd.openxmlformats-officedocument.theme+xml"/>
  <Override PartName="/ppt/slideLayouts/slideLayout657.xml" ContentType="application/vnd.openxmlformats-officedocument.presentationml.slideLayout+xml"/>
  <Override PartName="/ppt/theme/theme65.xml" ContentType="application/vnd.openxmlformats-officedocument.theme+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6.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theme/theme67.xml" ContentType="application/vnd.openxmlformats-officedocument.theme+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theme/theme68.xml" ContentType="application/vnd.openxmlformats-officedocument.theme+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3.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14.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3.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embeddings/oleObject12.bin" ContentType="application/vnd.openxmlformats-officedocument.oleObject"/>
  <Override PartName="/ppt/notesSlides/notesSlide82.xml" ContentType="application/vnd.openxmlformats-officedocument.presentationml.notesSlide+xml"/>
  <Override PartName="/ppt/notesSlides/notesSlide83.xml" ContentType="application/vnd.openxmlformats-officedocument.presentationml.notesSlide+xml"/>
  <Override PartName="/ppt/embeddings/oleObject13.bin" ContentType="application/vnd.openxmlformats-officedocument.oleObject"/>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6.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embeddings/oleObject16.bin" ContentType="application/vnd.openxmlformats-officedocument.oleObject"/>
  <Override PartName="/ppt/notesSlides/notesSlide111.xml" ContentType="application/vnd.openxmlformats-officedocument.presentationml.notesSlide+xml"/>
  <Override PartName="/ppt/embeddings/oleObject17.bin" ContentType="application/vnd.openxmlformats-officedocument.oleObject"/>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heme/themeOverride9.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theme/themeOverride10.xml" ContentType="application/vnd.openxmlformats-officedocument.themeOverr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786" r:id="rId2"/>
    <p:sldMasterId id="2147483784" r:id="rId3"/>
    <p:sldMasterId id="2147483782" r:id="rId4"/>
    <p:sldMasterId id="2147483780" r:id="rId5"/>
    <p:sldMasterId id="2147483778" r:id="rId6"/>
    <p:sldMasterId id="2147483774" r:id="rId7"/>
    <p:sldMasterId id="2147483772" r:id="rId8"/>
    <p:sldMasterId id="2147483770" r:id="rId9"/>
    <p:sldMasterId id="2147483768" r:id="rId10"/>
    <p:sldMasterId id="2147483766" r:id="rId11"/>
    <p:sldMasterId id="2147483764" r:id="rId12"/>
    <p:sldMasterId id="2147483762" r:id="rId13"/>
    <p:sldMasterId id="2147483758" r:id="rId14"/>
    <p:sldMasterId id="2147483756" r:id="rId15"/>
    <p:sldMasterId id="2147483755" r:id="rId16"/>
    <p:sldMasterId id="2147483753" r:id="rId17"/>
    <p:sldMasterId id="2147483751" r:id="rId18"/>
    <p:sldMasterId id="2147483737" r:id="rId19"/>
    <p:sldMasterId id="2147483723" r:id="rId20"/>
    <p:sldMasterId id="2147483681" r:id="rId21"/>
    <p:sldMasterId id="2147483675" r:id="rId22"/>
    <p:sldMasterId id="2147483673" r:id="rId23"/>
    <p:sldMasterId id="2147483671" r:id="rId24"/>
    <p:sldMasterId id="2147483663" r:id="rId25"/>
    <p:sldMasterId id="2147483659" r:id="rId26"/>
    <p:sldMasterId id="2147483665" r:id="rId27"/>
    <p:sldMasterId id="2147483729" r:id="rId28"/>
    <p:sldMasterId id="2147483731" r:id="rId29"/>
    <p:sldMasterId id="2147483743" r:id="rId30"/>
    <p:sldMasterId id="2147483749" r:id="rId31"/>
    <p:sldMasterId id="2147484155" r:id="rId32"/>
    <p:sldMasterId id="2147484625" r:id="rId33"/>
    <p:sldMasterId id="2147484628" r:id="rId34"/>
    <p:sldMasterId id="2147484630" r:id="rId35"/>
    <p:sldMasterId id="2147484645" r:id="rId36"/>
    <p:sldMasterId id="2147484669" r:id="rId37"/>
    <p:sldMasterId id="2147484683" r:id="rId38"/>
    <p:sldMasterId id="2147484696" r:id="rId39"/>
    <p:sldMasterId id="2147484708" r:id="rId40"/>
    <p:sldMasterId id="2147484720" r:id="rId41"/>
    <p:sldMasterId id="2147484749" r:id="rId42"/>
    <p:sldMasterId id="2147484761" r:id="rId43"/>
    <p:sldMasterId id="2147484785" r:id="rId44"/>
    <p:sldMasterId id="2147484797" r:id="rId45"/>
    <p:sldMasterId id="2147484809" r:id="rId46"/>
    <p:sldMasterId id="2147484821" r:id="rId47"/>
    <p:sldMasterId id="2147484833" r:id="rId48"/>
    <p:sldMasterId id="2147484851" r:id="rId49"/>
    <p:sldMasterId id="2147484853" r:id="rId50"/>
    <p:sldMasterId id="2147484855" r:id="rId51"/>
    <p:sldMasterId id="2147484882" r:id="rId52"/>
    <p:sldMasterId id="2147484895" r:id="rId53"/>
    <p:sldMasterId id="2147484963" r:id="rId54"/>
    <p:sldMasterId id="2147484977" r:id="rId55"/>
    <p:sldMasterId id="2147484979" r:id="rId56"/>
    <p:sldMasterId id="2147484981" r:id="rId57"/>
    <p:sldMasterId id="2147484994" r:id="rId58"/>
    <p:sldMasterId id="2147485006" r:id="rId59"/>
    <p:sldMasterId id="2147485018" r:id="rId60"/>
    <p:sldMasterId id="2147485030" r:id="rId61"/>
    <p:sldMasterId id="2147485044" r:id="rId62"/>
    <p:sldMasterId id="2147485058" r:id="rId63"/>
    <p:sldMasterId id="2147485073" r:id="rId64"/>
    <p:sldMasterId id="2147485085" r:id="rId65"/>
    <p:sldMasterId id="2147485087" r:id="rId66"/>
    <p:sldMasterId id="2147485091" r:id="rId67"/>
    <p:sldMasterId id="2147485112" r:id="rId68"/>
    <p:sldMasterId id="2147485124" r:id="rId69"/>
  </p:sldMasterIdLst>
  <p:notesMasterIdLst>
    <p:notesMasterId r:id="rId303"/>
  </p:notesMasterIdLst>
  <p:sldIdLst>
    <p:sldId id="3973" r:id="rId70"/>
    <p:sldId id="3974" r:id="rId71"/>
    <p:sldId id="3975" r:id="rId72"/>
    <p:sldId id="3976" r:id="rId73"/>
    <p:sldId id="3977" r:id="rId74"/>
    <p:sldId id="3978" r:id="rId75"/>
    <p:sldId id="3979" r:id="rId76"/>
    <p:sldId id="3980" r:id="rId77"/>
    <p:sldId id="3981" r:id="rId78"/>
    <p:sldId id="3982" r:id="rId79"/>
    <p:sldId id="3983" r:id="rId80"/>
    <p:sldId id="3984" r:id="rId81"/>
    <p:sldId id="3712" r:id="rId82"/>
    <p:sldId id="3985" r:id="rId83"/>
    <p:sldId id="3986" r:id="rId84"/>
    <p:sldId id="3987" r:id="rId85"/>
    <p:sldId id="3988" r:id="rId86"/>
    <p:sldId id="3989" r:id="rId87"/>
    <p:sldId id="3990" r:id="rId88"/>
    <p:sldId id="414" r:id="rId89"/>
    <p:sldId id="273" r:id="rId90"/>
    <p:sldId id="274" r:id="rId91"/>
    <p:sldId id="275" r:id="rId92"/>
    <p:sldId id="488" r:id="rId93"/>
    <p:sldId id="489" r:id="rId94"/>
    <p:sldId id="490" r:id="rId95"/>
    <p:sldId id="308" r:id="rId96"/>
    <p:sldId id="3725" r:id="rId97"/>
    <p:sldId id="3719" r:id="rId98"/>
    <p:sldId id="309" r:id="rId99"/>
    <p:sldId id="310" r:id="rId100"/>
    <p:sldId id="311" r:id="rId101"/>
    <p:sldId id="3663" r:id="rId102"/>
    <p:sldId id="257" r:id="rId103"/>
    <p:sldId id="260" r:id="rId104"/>
    <p:sldId id="604" r:id="rId105"/>
    <p:sldId id="605" r:id="rId106"/>
    <p:sldId id="639" r:id="rId107"/>
    <p:sldId id="258" r:id="rId108"/>
    <p:sldId id="3991" r:id="rId109"/>
    <p:sldId id="3677" r:id="rId110"/>
    <p:sldId id="3992" r:id="rId111"/>
    <p:sldId id="266" r:id="rId112"/>
    <p:sldId id="3993" r:id="rId113"/>
    <p:sldId id="4016" r:id="rId114"/>
    <p:sldId id="3669" r:id="rId115"/>
    <p:sldId id="3668" r:id="rId116"/>
    <p:sldId id="3667" r:id="rId117"/>
    <p:sldId id="3996" r:id="rId118"/>
    <p:sldId id="491" r:id="rId119"/>
    <p:sldId id="658" r:id="rId120"/>
    <p:sldId id="278" r:id="rId121"/>
    <p:sldId id="603" r:id="rId122"/>
    <p:sldId id="3997" r:id="rId123"/>
    <p:sldId id="4001" r:id="rId124"/>
    <p:sldId id="3994" r:id="rId125"/>
    <p:sldId id="3671" r:id="rId126"/>
    <p:sldId id="606" r:id="rId127"/>
    <p:sldId id="270" r:id="rId128"/>
    <p:sldId id="267" r:id="rId129"/>
    <p:sldId id="259" r:id="rId130"/>
    <p:sldId id="3692" r:id="rId131"/>
    <p:sldId id="3689" r:id="rId132"/>
    <p:sldId id="3691" r:id="rId133"/>
    <p:sldId id="3690" r:id="rId134"/>
    <p:sldId id="608" r:id="rId135"/>
    <p:sldId id="609" r:id="rId136"/>
    <p:sldId id="610" r:id="rId137"/>
    <p:sldId id="611" r:id="rId138"/>
    <p:sldId id="612" r:id="rId139"/>
    <p:sldId id="485" r:id="rId140"/>
    <p:sldId id="394" r:id="rId141"/>
    <p:sldId id="314" r:id="rId142"/>
    <p:sldId id="318" r:id="rId143"/>
    <p:sldId id="393" r:id="rId144"/>
    <p:sldId id="4002" r:id="rId145"/>
    <p:sldId id="492" r:id="rId146"/>
    <p:sldId id="494" r:id="rId147"/>
    <p:sldId id="495" r:id="rId148"/>
    <p:sldId id="496" r:id="rId149"/>
    <p:sldId id="497" r:id="rId150"/>
    <p:sldId id="498" r:id="rId151"/>
    <p:sldId id="613" r:id="rId152"/>
    <p:sldId id="614" r:id="rId153"/>
    <p:sldId id="615" r:id="rId154"/>
    <p:sldId id="616" r:id="rId155"/>
    <p:sldId id="617" r:id="rId156"/>
    <p:sldId id="618" r:id="rId157"/>
    <p:sldId id="499" r:id="rId158"/>
    <p:sldId id="500" r:id="rId159"/>
    <p:sldId id="501" r:id="rId160"/>
    <p:sldId id="502" r:id="rId161"/>
    <p:sldId id="503" r:id="rId162"/>
    <p:sldId id="619" r:id="rId163"/>
    <p:sldId id="505" r:id="rId164"/>
    <p:sldId id="392" r:id="rId165"/>
    <p:sldId id="506" r:id="rId166"/>
    <p:sldId id="620" r:id="rId167"/>
    <p:sldId id="375" r:id="rId168"/>
    <p:sldId id="508" r:id="rId169"/>
    <p:sldId id="621" r:id="rId170"/>
    <p:sldId id="4008" r:id="rId171"/>
    <p:sldId id="4009" r:id="rId172"/>
    <p:sldId id="4010" r:id="rId173"/>
    <p:sldId id="4003" r:id="rId174"/>
    <p:sldId id="271" r:id="rId175"/>
    <p:sldId id="268" r:id="rId176"/>
    <p:sldId id="376" r:id="rId177"/>
    <p:sldId id="397" r:id="rId178"/>
    <p:sldId id="510" r:id="rId179"/>
    <p:sldId id="511" r:id="rId180"/>
    <p:sldId id="512" r:id="rId181"/>
    <p:sldId id="398" r:id="rId182"/>
    <p:sldId id="513" r:id="rId183"/>
    <p:sldId id="659" r:id="rId184"/>
    <p:sldId id="660" r:id="rId185"/>
    <p:sldId id="661" r:id="rId186"/>
    <p:sldId id="641" r:id="rId187"/>
    <p:sldId id="642" r:id="rId188"/>
    <p:sldId id="292" r:id="rId189"/>
    <p:sldId id="643" r:id="rId190"/>
    <p:sldId id="625" r:id="rId191"/>
    <p:sldId id="4004" r:id="rId192"/>
    <p:sldId id="377" r:id="rId193"/>
    <p:sldId id="406" r:id="rId194"/>
    <p:sldId id="599" r:id="rId195"/>
    <p:sldId id="4005" r:id="rId196"/>
    <p:sldId id="417" r:id="rId197"/>
    <p:sldId id="519" r:id="rId198"/>
    <p:sldId id="409" r:id="rId199"/>
    <p:sldId id="410" r:id="rId200"/>
    <p:sldId id="411" r:id="rId201"/>
    <p:sldId id="646" r:id="rId202"/>
    <p:sldId id="4015" r:id="rId203"/>
    <p:sldId id="522" r:id="rId204"/>
    <p:sldId id="524" r:id="rId205"/>
    <p:sldId id="647" r:id="rId206"/>
    <p:sldId id="4011" r:id="rId207"/>
    <p:sldId id="4012" r:id="rId208"/>
    <p:sldId id="4013" r:id="rId209"/>
    <p:sldId id="4014" r:id="rId210"/>
    <p:sldId id="3672" r:id="rId211"/>
    <p:sldId id="527" r:id="rId212"/>
    <p:sldId id="528" r:id="rId213"/>
    <p:sldId id="529" r:id="rId214"/>
    <p:sldId id="530" r:id="rId215"/>
    <p:sldId id="531" r:id="rId216"/>
    <p:sldId id="532" r:id="rId217"/>
    <p:sldId id="533" r:id="rId218"/>
    <p:sldId id="626" r:id="rId219"/>
    <p:sldId id="534" r:id="rId220"/>
    <p:sldId id="535" r:id="rId221"/>
    <p:sldId id="536" r:id="rId222"/>
    <p:sldId id="537" r:id="rId223"/>
    <p:sldId id="538" r:id="rId224"/>
    <p:sldId id="539" r:id="rId225"/>
    <p:sldId id="540" r:id="rId226"/>
    <p:sldId id="541" r:id="rId227"/>
    <p:sldId id="542" r:id="rId228"/>
    <p:sldId id="662" r:id="rId229"/>
    <p:sldId id="543" r:id="rId230"/>
    <p:sldId id="544" r:id="rId231"/>
    <p:sldId id="545" r:id="rId232"/>
    <p:sldId id="628" r:id="rId233"/>
    <p:sldId id="546" r:id="rId234"/>
    <p:sldId id="547" r:id="rId235"/>
    <p:sldId id="548" r:id="rId236"/>
    <p:sldId id="3664" r:id="rId237"/>
    <p:sldId id="3665" r:id="rId238"/>
    <p:sldId id="549" r:id="rId239"/>
    <p:sldId id="550" r:id="rId240"/>
    <p:sldId id="551" r:id="rId241"/>
    <p:sldId id="552" r:id="rId242"/>
    <p:sldId id="553" r:id="rId243"/>
    <p:sldId id="554" r:id="rId244"/>
    <p:sldId id="555" r:id="rId245"/>
    <p:sldId id="663" r:id="rId246"/>
    <p:sldId id="664" r:id="rId247"/>
    <p:sldId id="629" r:id="rId248"/>
    <p:sldId id="558" r:id="rId249"/>
    <p:sldId id="559" r:id="rId250"/>
    <p:sldId id="560" r:id="rId251"/>
    <p:sldId id="561" r:id="rId252"/>
    <p:sldId id="562" r:id="rId253"/>
    <p:sldId id="563" r:id="rId254"/>
    <p:sldId id="564" r:id="rId255"/>
    <p:sldId id="565" r:id="rId256"/>
    <p:sldId id="566" r:id="rId257"/>
    <p:sldId id="567" r:id="rId258"/>
    <p:sldId id="568" r:id="rId259"/>
    <p:sldId id="569" r:id="rId260"/>
    <p:sldId id="570" r:id="rId261"/>
    <p:sldId id="571" r:id="rId262"/>
    <p:sldId id="572" r:id="rId263"/>
    <p:sldId id="573" r:id="rId264"/>
    <p:sldId id="574" r:id="rId265"/>
    <p:sldId id="575" r:id="rId266"/>
    <p:sldId id="576" r:id="rId267"/>
    <p:sldId id="577" r:id="rId268"/>
    <p:sldId id="578" r:id="rId269"/>
    <p:sldId id="579" r:id="rId270"/>
    <p:sldId id="580" r:id="rId271"/>
    <p:sldId id="581" r:id="rId272"/>
    <p:sldId id="4006" r:id="rId273"/>
    <p:sldId id="583" r:id="rId274"/>
    <p:sldId id="584" r:id="rId275"/>
    <p:sldId id="585" r:id="rId276"/>
    <p:sldId id="586" r:id="rId277"/>
    <p:sldId id="587" r:id="rId278"/>
    <p:sldId id="588" r:id="rId279"/>
    <p:sldId id="589" r:id="rId280"/>
    <p:sldId id="3661" r:id="rId281"/>
    <p:sldId id="590" r:id="rId282"/>
    <p:sldId id="591" r:id="rId283"/>
    <p:sldId id="592" r:id="rId284"/>
    <p:sldId id="594" r:id="rId285"/>
    <p:sldId id="595" r:id="rId286"/>
    <p:sldId id="4017" r:id="rId287"/>
    <p:sldId id="4018" r:id="rId288"/>
    <p:sldId id="596" r:id="rId289"/>
    <p:sldId id="328" r:id="rId290"/>
    <p:sldId id="593" r:id="rId291"/>
    <p:sldId id="630" r:id="rId292"/>
    <p:sldId id="631" r:id="rId293"/>
    <p:sldId id="632" r:id="rId294"/>
    <p:sldId id="633" r:id="rId295"/>
    <p:sldId id="634" r:id="rId296"/>
    <p:sldId id="635" r:id="rId297"/>
    <p:sldId id="636" r:id="rId298"/>
    <p:sldId id="4019" r:id="rId299"/>
    <p:sldId id="597" r:id="rId300"/>
    <p:sldId id="638" r:id="rId301"/>
    <p:sldId id="637" r:id="rId302"/>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rgbClr val="FFFF00"/>
        </a:solidFill>
        <a:latin typeface="Georgia" pitchFamily="18" charset="0"/>
        <a:ea typeface="MS PGothic" pitchFamily="34" charset="-128"/>
        <a:cs typeface="+mn-cs"/>
      </a:defRPr>
    </a:lvl1pPr>
    <a:lvl2pPr marL="457200" algn="l" rtl="0" eaLnBrk="0" fontAlgn="base" hangingPunct="0">
      <a:spcBef>
        <a:spcPct val="0"/>
      </a:spcBef>
      <a:spcAft>
        <a:spcPct val="0"/>
      </a:spcAft>
      <a:defRPr sz="3200" kern="1200">
        <a:solidFill>
          <a:srgbClr val="FFFF00"/>
        </a:solidFill>
        <a:latin typeface="Georgia" pitchFamily="18" charset="0"/>
        <a:ea typeface="MS PGothic" pitchFamily="34" charset="-128"/>
        <a:cs typeface="+mn-cs"/>
      </a:defRPr>
    </a:lvl2pPr>
    <a:lvl3pPr marL="914400" algn="l" rtl="0" eaLnBrk="0" fontAlgn="base" hangingPunct="0">
      <a:spcBef>
        <a:spcPct val="0"/>
      </a:spcBef>
      <a:spcAft>
        <a:spcPct val="0"/>
      </a:spcAft>
      <a:defRPr sz="3200" kern="1200">
        <a:solidFill>
          <a:srgbClr val="FFFF00"/>
        </a:solidFill>
        <a:latin typeface="Georgia" pitchFamily="18" charset="0"/>
        <a:ea typeface="MS PGothic" pitchFamily="34" charset="-128"/>
        <a:cs typeface="+mn-cs"/>
      </a:defRPr>
    </a:lvl3pPr>
    <a:lvl4pPr marL="1371600" algn="l" rtl="0" eaLnBrk="0" fontAlgn="base" hangingPunct="0">
      <a:spcBef>
        <a:spcPct val="0"/>
      </a:spcBef>
      <a:spcAft>
        <a:spcPct val="0"/>
      </a:spcAft>
      <a:defRPr sz="3200" kern="1200">
        <a:solidFill>
          <a:srgbClr val="FFFF00"/>
        </a:solidFill>
        <a:latin typeface="Georgia" pitchFamily="18" charset="0"/>
        <a:ea typeface="MS PGothic" pitchFamily="34" charset="-128"/>
        <a:cs typeface="+mn-cs"/>
      </a:defRPr>
    </a:lvl4pPr>
    <a:lvl5pPr marL="1828800" algn="l" rtl="0" eaLnBrk="0" fontAlgn="base" hangingPunct="0">
      <a:spcBef>
        <a:spcPct val="0"/>
      </a:spcBef>
      <a:spcAft>
        <a:spcPct val="0"/>
      </a:spcAft>
      <a:defRPr sz="3200" kern="1200">
        <a:solidFill>
          <a:srgbClr val="FFFF00"/>
        </a:solidFill>
        <a:latin typeface="Georgia" pitchFamily="18" charset="0"/>
        <a:ea typeface="MS PGothic" pitchFamily="34" charset="-128"/>
        <a:cs typeface="+mn-cs"/>
      </a:defRPr>
    </a:lvl5pPr>
    <a:lvl6pPr marL="2286000" algn="l" defTabSz="914400" rtl="0" eaLnBrk="1" latinLnBrk="0" hangingPunct="1">
      <a:defRPr sz="3200" kern="1200">
        <a:solidFill>
          <a:srgbClr val="FFFF00"/>
        </a:solidFill>
        <a:latin typeface="Georgia" pitchFamily="18" charset="0"/>
        <a:ea typeface="MS PGothic" pitchFamily="34" charset="-128"/>
        <a:cs typeface="+mn-cs"/>
      </a:defRPr>
    </a:lvl6pPr>
    <a:lvl7pPr marL="2743200" algn="l" defTabSz="914400" rtl="0" eaLnBrk="1" latinLnBrk="0" hangingPunct="1">
      <a:defRPr sz="3200" kern="1200">
        <a:solidFill>
          <a:srgbClr val="FFFF00"/>
        </a:solidFill>
        <a:latin typeface="Georgia" pitchFamily="18" charset="0"/>
        <a:ea typeface="MS PGothic" pitchFamily="34" charset="-128"/>
        <a:cs typeface="+mn-cs"/>
      </a:defRPr>
    </a:lvl7pPr>
    <a:lvl8pPr marL="3200400" algn="l" defTabSz="914400" rtl="0" eaLnBrk="1" latinLnBrk="0" hangingPunct="1">
      <a:defRPr sz="3200" kern="1200">
        <a:solidFill>
          <a:srgbClr val="FFFF00"/>
        </a:solidFill>
        <a:latin typeface="Georgia" pitchFamily="18" charset="0"/>
        <a:ea typeface="MS PGothic" pitchFamily="34" charset="-128"/>
        <a:cs typeface="+mn-cs"/>
      </a:defRPr>
    </a:lvl8pPr>
    <a:lvl9pPr marL="3657600" algn="l" defTabSz="914400" rtl="0" eaLnBrk="1" latinLnBrk="0" hangingPunct="1">
      <a:defRPr sz="3200" kern="1200">
        <a:solidFill>
          <a:srgbClr val="FFFF00"/>
        </a:solidFill>
        <a:latin typeface="Georgia" pitchFamily="18" charset="0"/>
        <a:ea typeface="MS PGothic" pitchFamily="34" charset="-128"/>
        <a:cs typeface="+mn-cs"/>
      </a:defRPr>
    </a:lvl9pPr>
  </p:defaultTextStyle>
  <p:extLst>
    <p:ext uri="{521415D9-36F7-43E2-AB2F-B90AF26B5E84}">
      <p14:sectionLst xmlns:p14="http://schemas.microsoft.com/office/powerpoint/2010/main">
        <p14:section name="Overview" id="{DF31C4B4-2B9E-844F-8EF0-26D7C95847C3}">
          <p14:sldIdLst>
            <p14:sldId id="3973"/>
            <p14:sldId id="3974"/>
            <p14:sldId id="3975"/>
            <p14:sldId id="3976"/>
            <p14:sldId id="3977"/>
            <p14:sldId id="3978"/>
            <p14:sldId id="3979"/>
            <p14:sldId id="3980"/>
            <p14:sldId id="3981"/>
            <p14:sldId id="3982"/>
            <p14:sldId id="3983"/>
            <p14:sldId id="3984"/>
            <p14:sldId id="3712"/>
            <p14:sldId id="3985"/>
            <p14:sldId id="3986"/>
            <p14:sldId id="3987"/>
            <p14:sldId id="3988"/>
            <p14:sldId id="3989"/>
            <p14:sldId id="3990"/>
            <p14:sldId id="414"/>
          </p14:sldIdLst>
        </p14:section>
        <p14:section name="Introduction" id="{690D217D-6F02-F747-B580-E8D8463FA798}">
          <p14:sldIdLst>
            <p14:sldId id="273"/>
            <p14:sldId id="274"/>
            <p14:sldId id="275"/>
            <p14:sldId id="488"/>
            <p14:sldId id="489"/>
            <p14:sldId id="490"/>
            <p14:sldId id="308"/>
            <p14:sldId id="3725"/>
            <p14:sldId id="3719"/>
            <p14:sldId id="309"/>
            <p14:sldId id="310"/>
            <p14:sldId id="311"/>
            <p14:sldId id="3663"/>
            <p14:sldId id="257"/>
            <p14:sldId id="260"/>
            <p14:sldId id="604"/>
            <p14:sldId id="605"/>
            <p14:sldId id="639"/>
            <p14:sldId id="258"/>
          </p14:sldIdLst>
        </p14:section>
        <p14:section name="Sermon" id="{6F296D14-E666-C94E-B11E-75C3C4F3E29E}">
          <p14:sldIdLst>
            <p14:sldId id="3991"/>
            <p14:sldId id="3677"/>
            <p14:sldId id="3992"/>
            <p14:sldId id="266"/>
            <p14:sldId id="3993"/>
            <p14:sldId id="4016"/>
            <p14:sldId id="3669"/>
            <p14:sldId id="3668"/>
            <p14:sldId id="3667"/>
            <p14:sldId id="3996"/>
            <p14:sldId id="491"/>
            <p14:sldId id="658"/>
            <p14:sldId id="278"/>
            <p14:sldId id="603"/>
            <p14:sldId id="3997"/>
            <p14:sldId id="4001"/>
            <p14:sldId id="3994"/>
            <p14:sldId id="3671"/>
          </p14:sldIdLst>
        </p14:section>
        <p14:section name="Chapters" id="{6CBBF59C-C347-C342-AF54-961055D10B85}">
          <p14:sldIdLst>
            <p14:sldId id="606"/>
            <p14:sldId id="270"/>
            <p14:sldId id="267"/>
            <p14:sldId id="259"/>
            <p14:sldId id="3692"/>
            <p14:sldId id="3689"/>
            <p14:sldId id="3691"/>
            <p14:sldId id="3690"/>
            <p14:sldId id="608"/>
            <p14:sldId id="609"/>
            <p14:sldId id="610"/>
            <p14:sldId id="611"/>
            <p14:sldId id="612"/>
            <p14:sldId id="485"/>
            <p14:sldId id="394"/>
            <p14:sldId id="314"/>
            <p14:sldId id="318"/>
            <p14:sldId id="393"/>
            <p14:sldId id="4002"/>
            <p14:sldId id="492"/>
            <p14:sldId id="494"/>
            <p14:sldId id="495"/>
            <p14:sldId id="496"/>
            <p14:sldId id="497"/>
            <p14:sldId id="498"/>
            <p14:sldId id="613"/>
            <p14:sldId id="614"/>
            <p14:sldId id="615"/>
            <p14:sldId id="616"/>
            <p14:sldId id="617"/>
            <p14:sldId id="618"/>
            <p14:sldId id="499"/>
            <p14:sldId id="500"/>
            <p14:sldId id="501"/>
            <p14:sldId id="502"/>
            <p14:sldId id="503"/>
            <p14:sldId id="619"/>
            <p14:sldId id="505"/>
            <p14:sldId id="392"/>
            <p14:sldId id="506"/>
            <p14:sldId id="620"/>
            <p14:sldId id="375"/>
            <p14:sldId id="508"/>
            <p14:sldId id="621"/>
            <p14:sldId id="4008"/>
            <p14:sldId id="4009"/>
            <p14:sldId id="4010"/>
            <p14:sldId id="4003"/>
            <p14:sldId id="271"/>
            <p14:sldId id="268"/>
            <p14:sldId id="376"/>
            <p14:sldId id="397"/>
            <p14:sldId id="510"/>
            <p14:sldId id="511"/>
            <p14:sldId id="512"/>
            <p14:sldId id="398"/>
            <p14:sldId id="513"/>
            <p14:sldId id="659"/>
            <p14:sldId id="660"/>
            <p14:sldId id="661"/>
            <p14:sldId id="641"/>
            <p14:sldId id="642"/>
            <p14:sldId id="292"/>
            <p14:sldId id="643"/>
            <p14:sldId id="625"/>
            <p14:sldId id="4004"/>
            <p14:sldId id="377"/>
            <p14:sldId id="406"/>
            <p14:sldId id="599"/>
            <p14:sldId id="4005"/>
            <p14:sldId id="417"/>
            <p14:sldId id="519"/>
            <p14:sldId id="409"/>
            <p14:sldId id="410"/>
            <p14:sldId id="411"/>
            <p14:sldId id="646"/>
            <p14:sldId id="4015"/>
            <p14:sldId id="522"/>
            <p14:sldId id="524"/>
            <p14:sldId id="647"/>
            <p14:sldId id="4011"/>
            <p14:sldId id="4012"/>
            <p14:sldId id="4013"/>
            <p14:sldId id="4014"/>
            <p14:sldId id="3672"/>
            <p14:sldId id="527"/>
            <p14:sldId id="528"/>
            <p14:sldId id="529"/>
            <p14:sldId id="530"/>
            <p14:sldId id="531"/>
            <p14:sldId id="532"/>
            <p14:sldId id="533"/>
            <p14:sldId id="626"/>
            <p14:sldId id="534"/>
            <p14:sldId id="535"/>
            <p14:sldId id="536"/>
            <p14:sldId id="537"/>
            <p14:sldId id="538"/>
            <p14:sldId id="539"/>
            <p14:sldId id="540"/>
            <p14:sldId id="541"/>
            <p14:sldId id="542"/>
            <p14:sldId id="662"/>
            <p14:sldId id="543"/>
            <p14:sldId id="544"/>
            <p14:sldId id="545"/>
            <p14:sldId id="628"/>
            <p14:sldId id="546"/>
            <p14:sldId id="547"/>
            <p14:sldId id="548"/>
            <p14:sldId id="3664"/>
            <p14:sldId id="3665"/>
            <p14:sldId id="549"/>
            <p14:sldId id="550"/>
            <p14:sldId id="551"/>
            <p14:sldId id="552"/>
            <p14:sldId id="553"/>
            <p14:sldId id="554"/>
            <p14:sldId id="555"/>
            <p14:sldId id="663"/>
            <p14:sldId id="664"/>
            <p14:sldId id="629"/>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4006"/>
            <p14:sldId id="583"/>
            <p14:sldId id="584"/>
            <p14:sldId id="585"/>
            <p14:sldId id="586"/>
            <p14:sldId id="587"/>
            <p14:sldId id="588"/>
            <p14:sldId id="589"/>
            <p14:sldId id="3661"/>
            <p14:sldId id="590"/>
            <p14:sldId id="591"/>
            <p14:sldId id="592"/>
          </p14:sldIdLst>
        </p14:section>
        <p14:section name="Conclusion" id="{1E6740DA-7BA9-0A47-99DE-AC1FDD0BEA33}">
          <p14:sldIdLst>
            <p14:sldId id="594"/>
            <p14:sldId id="595"/>
            <p14:sldId id="4017"/>
            <p14:sldId id="4018"/>
            <p14:sldId id="596"/>
            <p14:sldId id="328"/>
          </p14:sldIdLst>
        </p14:section>
        <p14:section name="Supplements" id="{1CEB9C1E-D1BA-B34B-B97E-2BEFCD2032DC}">
          <p14:sldIdLst>
            <p14:sldId id="593"/>
            <p14:sldId id="630"/>
            <p14:sldId id="631"/>
            <p14:sldId id="632"/>
            <p14:sldId id="633"/>
            <p14:sldId id="634"/>
            <p14:sldId id="635"/>
            <p14:sldId id="636"/>
            <p14:sldId id="4019"/>
            <p14:sldId id="597"/>
            <p14:sldId id="638"/>
            <p14:sldId id="63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99FF99"/>
    <a:srgbClr val="DDDDDD"/>
    <a:srgbClr val="00FF00"/>
    <a:srgbClr val="990099"/>
    <a:srgbClr val="FF0000"/>
    <a:srgbClr val="105D1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9"/>
    <p:restoredTop sz="78360"/>
  </p:normalViewPr>
  <p:slideViewPr>
    <p:cSldViewPr>
      <p:cViewPr>
        <p:scale>
          <a:sx n="94" d="100"/>
          <a:sy n="94" d="100"/>
        </p:scale>
        <p:origin x="160" y="744"/>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50" d="100"/>
        <a:sy n="50" d="100"/>
      </p:scale>
      <p:origin x="0" y="26896"/>
    </p:cViewPr>
  </p:sorterViewPr>
  <p:notesViewPr>
    <p:cSldViewPr>
      <p:cViewPr varScale="1">
        <p:scale>
          <a:sx n="55" d="100"/>
          <a:sy n="55" d="100"/>
        </p:scale>
        <p:origin x="-7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8.xml"/><Relationship Id="rId299" Type="http://schemas.openxmlformats.org/officeDocument/2006/relationships/slide" Target="slides/slide230.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0.xml"/><Relationship Id="rId170" Type="http://schemas.openxmlformats.org/officeDocument/2006/relationships/slide" Target="slides/slide101.xml"/><Relationship Id="rId226" Type="http://schemas.openxmlformats.org/officeDocument/2006/relationships/slide" Target="slides/slide157.xml"/><Relationship Id="rId268" Type="http://schemas.openxmlformats.org/officeDocument/2006/relationships/slide" Target="slides/slide199.xml"/><Relationship Id="rId32" Type="http://schemas.openxmlformats.org/officeDocument/2006/relationships/slideMaster" Target="slideMasters/slideMaster32.xml"/><Relationship Id="rId74" Type="http://schemas.openxmlformats.org/officeDocument/2006/relationships/slide" Target="slides/slide5.xml"/><Relationship Id="rId128" Type="http://schemas.openxmlformats.org/officeDocument/2006/relationships/slide" Target="slides/slide59.xml"/><Relationship Id="rId5" Type="http://schemas.openxmlformats.org/officeDocument/2006/relationships/slideMaster" Target="slideMasters/slideMaster5.xml"/><Relationship Id="rId181" Type="http://schemas.openxmlformats.org/officeDocument/2006/relationships/slide" Target="slides/slide112.xml"/><Relationship Id="rId237" Type="http://schemas.openxmlformats.org/officeDocument/2006/relationships/slide" Target="slides/slide168.xml"/><Relationship Id="rId279" Type="http://schemas.openxmlformats.org/officeDocument/2006/relationships/slide" Target="slides/slide210.xml"/><Relationship Id="rId43" Type="http://schemas.openxmlformats.org/officeDocument/2006/relationships/slideMaster" Target="slideMasters/slideMaster43.xml"/><Relationship Id="rId139" Type="http://schemas.openxmlformats.org/officeDocument/2006/relationships/slide" Target="slides/slide70.xml"/><Relationship Id="rId290" Type="http://schemas.openxmlformats.org/officeDocument/2006/relationships/slide" Target="slides/slide221.xml"/><Relationship Id="rId304" Type="http://schemas.openxmlformats.org/officeDocument/2006/relationships/presProps" Target="presProps.xml"/><Relationship Id="rId85" Type="http://schemas.openxmlformats.org/officeDocument/2006/relationships/slide" Target="slides/slide16.xml"/><Relationship Id="rId150" Type="http://schemas.openxmlformats.org/officeDocument/2006/relationships/slide" Target="slides/slide81.xml"/><Relationship Id="rId192" Type="http://schemas.openxmlformats.org/officeDocument/2006/relationships/slide" Target="slides/slide123.xml"/><Relationship Id="rId206" Type="http://schemas.openxmlformats.org/officeDocument/2006/relationships/slide" Target="slides/slide137.xml"/><Relationship Id="rId248" Type="http://schemas.openxmlformats.org/officeDocument/2006/relationships/slide" Target="slides/slide179.xml"/><Relationship Id="rId12" Type="http://schemas.openxmlformats.org/officeDocument/2006/relationships/slideMaster" Target="slideMasters/slideMaster12.xml"/><Relationship Id="rId108" Type="http://schemas.openxmlformats.org/officeDocument/2006/relationships/slide" Target="slides/slide39.xml"/><Relationship Id="rId54" Type="http://schemas.openxmlformats.org/officeDocument/2006/relationships/slideMaster" Target="slideMasters/slideMaster54.xml"/><Relationship Id="rId96" Type="http://schemas.openxmlformats.org/officeDocument/2006/relationships/slide" Target="slides/slide27.xml"/><Relationship Id="rId161" Type="http://schemas.openxmlformats.org/officeDocument/2006/relationships/slide" Target="slides/slide92.xml"/><Relationship Id="rId217" Type="http://schemas.openxmlformats.org/officeDocument/2006/relationships/slide" Target="slides/slide148.xml"/><Relationship Id="rId259" Type="http://schemas.openxmlformats.org/officeDocument/2006/relationships/slide" Target="slides/slide190.xml"/><Relationship Id="rId23" Type="http://schemas.openxmlformats.org/officeDocument/2006/relationships/slideMaster" Target="slideMasters/slideMaster23.xml"/><Relationship Id="rId119" Type="http://schemas.openxmlformats.org/officeDocument/2006/relationships/slide" Target="slides/slide50.xml"/><Relationship Id="rId270" Type="http://schemas.openxmlformats.org/officeDocument/2006/relationships/slide" Target="slides/slide201.xml"/><Relationship Id="rId291" Type="http://schemas.openxmlformats.org/officeDocument/2006/relationships/slide" Target="slides/slide222.xml"/><Relationship Id="rId305" Type="http://schemas.openxmlformats.org/officeDocument/2006/relationships/viewProps" Target="viewProps.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7.xml"/><Relationship Id="rId130" Type="http://schemas.openxmlformats.org/officeDocument/2006/relationships/slide" Target="slides/slide61.xml"/><Relationship Id="rId151" Type="http://schemas.openxmlformats.org/officeDocument/2006/relationships/slide" Target="slides/slide82.xml"/><Relationship Id="rId172" Type="http://schemas.openxmlformats.org/officeDocument/2006/relationships/slide" Target="slides/slide103.xml"/><Relationship Id="rId193" Type="http://schemas.openxmlformats.org/officeDocument/2006/relationships/slide" Target="slides/slide124.xml"/><Relationship Id="rId207" Type="http://schemas.openxmlformats.org/officeDocument/2006/relationships/slide" Target="slides/slide138.xml"/><Relationship Id="rId228" Type="http://schemas.openxmlformats.org/officeDocument/2006/relationships/slide" Target="slides/slide159.xml"/><Relationship Id="rId249" Type="http://schemas.openxmlformats.org/officeDocument/2006/relationships/slide" Target="slides/slide180.xml"/><Relationship Id="rId13" Type="http://schemas.openxmlformats.org/officeDocument/2006/relationships/slideMaster" Target="slideMasters/slideMaster13.xml"/><Relationship Id="rId109" Type="http://schemas.openxmlformats.org/officeDocument/2006/relationships/slide" Target="slides/slide40.xml"/><Relationship Id="rId260" Type="http://schemas.openxmlformats.org/officeDocument/2006/relationships/slide" Target="slides/slide191.xml"/><Relationship Id="rId281" Type="http://schemas.openxmlformats.org/officeDocument/2006/relationships/slide" Target="slides/slide21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7.xml"/><Relationship Id="rId97" Type="http://schemas.openxmlformats.org/officeDocument/2006/relationships/slide" Target="slides/slide28.xml"/><Relationship Id="rId120" Type="http://schemas.openxmlformats.org/officeDocument/2006/relationships/slide" Target="slides/slide51.xml"/><Relationship Id="rId141" Type="http://schemas.openxmlformats.org/officeDocument/2006/relationships/slide" Target="slides/slide72.xml"/><Relationship Id="rId7" Type="http://schemas.openxmlformats.org/officeDocument/2006/relationships/slideMaster" Target="slideMasters/slideMaster7.xml"/><Relationship Id="rId162" Type="http://schemas.openxmlformats.org/officeDocument/2006/relationships/slide" Target="slides/slide93.xml"/><Relationship Id="rId183" Type="http://schemas.openxmlformats.org/officeDocument/2006/relationships/slide" Target="slides/slide114.xml"/><Relationship Id="rId218" Type="http://schemas.openxmlformats.org/officeDocument/2006/relationships/slide" Target="slides/slide149.xml"/><Relationship Id="rId239" Type="http://schemas.openxmlformats.org/officeDocument/2006/relationships/slide" Target="slides/slide170.xml"/><Relationship Id="rId250" Type="http://schemas.openxmlformats.org/officeDocument/2006/relationships/slide" Target="slides/slide181.xml"/><Relationship Id="rId271" Type="http://schemas.openxmlformats.org/officeDocument/2006/relationships/slide" Target="slides/slide202.xml"/><Relationship Id="rId292" Type="http://schemas.openxmlformats.org/officeDocument/2006/relationships/slide" Target="slides/slide223.xml"/><Relationship Id="rId306" Type="http://schemas.openxmlformats.org/officeDocument/2006/relationships/theme" Target="theme/theme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8.xml"/><Relationship Id="rId110" Type="http://schemas.openxmlformats.org/officeDocument/2006/relationships/slide" Target="slides/slide41.xml"/><Relationship Id="rId131" Type="http://schemas.openxmlformats.org/officeDocument/2006/relationships/slide" Target="slides/slide62.xml"/><Relationship Id="rId152" Type="http://schemas.openxmlformats.org/officeDocument/2006/relationships/slide" Target="slides/slide83.xml"/><Relationship Id="rId173" Type="http://schemas.openxmlformats.org/officeDocument/2006/relationships/slide" Target="slides/slide104.xml"/><Relationship Id="rId194" Type="http://schemas.openxmlformats.org/officeDocument/2006/relationships/slide" Target="slides/slide125.xml"/><Relationship Id="rId208" Type="http://schemas.openxmlformats.org/officeDocument/2006/relationships/slide" Target="slides/slide139.xml"/><Relationship Id="rId229" Type="http://schemas.openxmlformats.org/officeDocument/2006/relationships/slide" Target="slides/slide160.xml"/><Relationship Id="rId240" Type="http://schemas.openxmlformats.org/officeDocument/2006/relationships/slide" Target="slides/slide171.xml"/><Relationship Id="rId261" Type="http://schemas.openxmlformats.org/officeDocument/2006/relationships/slide" Target="slides/slide19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8.xml"/><Relationship Id="rId100" Type="http://schemas.openxmlformats.org/officeDocument/2006/relationships/slide" Target="slides/slide31.xml"/><Relationship Id="rId282" Type="http://schemas.openxmlformats.org/officeDocument/2006/relationships/slide" Target="slides/slide213.xml"/><Relationship Id="rId8" Type="http://schemas.openxmlformats.org/officeDocument/2006/relationships/slideMaster" Target="slideMasters/slideMaster8.xml"/><Relationship Id="rId98" Type="http://schemas.openxmlformats.org/officeDocument/2006/relationships/slide" Target="slides/slide29.xml"/><Relationship Id="rId121" Type="http://schemas.openxmlformats.org/officeDocument/2006/relationships/slide" Target="slides/slide52.xml"/><Relationship Id="rId142" Type="http://schemas.openxmlformats.org/officeDocument/2006/relationships/slide" Target="slides/slide73.xml"/><Relationship Id="rId163" Type="http://schemas.openxmlformats.org/officeDocument/2006/relationships/slide" Target="slides/slide94.xml"/><Relationship Id="rId184" Type="http://schemas.openxmlformats.org/officeDocument/2006/relationships/slide" Target="slides/slide115.xml"/><Relationship Id="rId219" Type="http://schemas.openxmlformats.org/officeDocument/2006/relationships/slide" Target="slides/slide150.xml"/><Relationship Id="rId230" Type="http://schemas.openxmlformats.org/officeDocument/2006/relationships/slide" Target="slides/slide161.xml"/><Relationship Id="rId251" Type="http://schemas.openxmlformats.org/officeDocument/2006/relationships/slide" Target="slides/slide18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3.xml"/><Relationship Id="rId293" Type="http://schemas.openxmlformats.org/officeDocument/2006/relationships/slide" Target="slides/slide224.xml"/><Relationship Id="rId307" Type="http://schemas.openxmlformats.org/officeDocument/2006/relationships/tableStyles" Target="tableStyles.xml"/><Relationship Id="rId88" Type="http://schemas.openxmlformats.org/officeDocument/2006/relationships/slide" Target="slides/slide19.xml"/><Relationship Id="rId111" Type="http://schemas.openxmlformats.org/officeDocument/2006/relationships/slide" Target="slides/slide42.xml"/><Relationship Id="rId132" Type="http://schemas.openxmlformats.org/officeDocument/2006/relationships/slide" Target="slides/slide63.xml"/><Relationship Id="rId153" Type="http://schemas.openxmlformats.org/officeDocument/2006/relationships/slide" Target="slides/slide84.xml"/><Relationship Id="rId174" Type="http://schemas.openxmlformats.org/officeDocument/2006/relationships/slide" Target="slides/slide105.xml"/><Relationship Id="rId195" Type="http://schemas.openxmlformats.org/officeDocument/2006/relationships/slide" Target="slides/slide126.xml"/><Relationship Id="rId209" Type="http://schemas.openxmlformats.org/officeDocument/2006/relationships/slide" Target="slides/slide140.xml"/><Relationship Id="rId220" Type="http://schemas.openxmlformats.org/officeDocument/2006/relationships/slide" Target="slides/slide151.xml"/><Relationship Id="rId241" Type="http://schemas.openxmlformats.org/officeDocument/2006/relationships/slide" Target="slides/slide17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3.xml"/><Relationship Id="rId283" Type="http://schemas.openxmlformats.org/officeDocument/2006/relationships/slide" Target="slides/slide214.xml"/><Relationship Id="rId78" Type="http://schemas.openxmlformats.org/officeDocument/2006/relationships/slide" Target="slides/slide9.xml"/><Relationship Id="rId99" Type="http://schemas.openxmlformats.org/officeDocument/2006/relationships/slide" Target="slides/slide30.xml"/><Relationship Id="rId101" Type="http://schemas.openxmlformats.org/officeDocument/2006/relationships/slide" Target="slides/slide32.xml"/><Relationship Id="rId122" Type="http://schemas.openxmlformats.org/officeDocument/2006/relationships/slide" Target="slides/slide53.xml"/><Relationship Id="rId143" Type="http://schemas.openxmlformats.org/officeDocument/2006/relationships/slide" Target="slides/slide74.xml"/><Relationship Id="rId164" Type="http://schemas.openxmlformats.org/officeDocument/2006/relationships/slide" Target="slides/slide95.xml"/><Relationship Id="rId185" Type="http://schemas.openxmlformats.org/officeDocument/2006/relationships/slide" Target="slides/slide116.xml"/><Relationship Id="rId9" Type="http://schemas.openxmlformats.org/officeDocument/2006/relationships/slideMaster" Target="slideMasters/slideMaster9.xml"/><Relationship Id="rId210" Type="http://schemas.openxmlformats.org/officeDocument/2006/relationships/slide" Target="slides/slide141.xml"/><Relationship Id="rId26" Type="http://schemas.openxmlformats.org/officeDocument/2006/relationships/slideMaster" Target="slideMasters/slideMaster26.xml"/><Relationship Id="rId231" Type="http://schemas.openxmlformats.org/officeDocument/2006/relationships/slide" Target="slides/slide162.xml"/><Relationship Id="rId252" Type="http://schemas.openxmlformats.org/officeDocument/2006/relationships/slide" Target="slides/slide183.xml"/><Relationship Id="rId273" Type="http://schemas.openxmlformats.org/officeDocument/2006/relationships/slide" Target="slides/slide204.xml"/><Relationship Id="rId294" Type="http://schemas.openxmlformats.org/officeDocument/2006/relationships/slide" Target="slides/slide225.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0.xml"/><Relationship Id="rId112" Type="http://schemas.openxmlformats.org/officeDocument/2006/relationships/slide" Target="slides/slide43.xml"/><Relationship Id="rId133" Type="http://schemas.openxmlformats.org/officeDocument/2006/relationships/slide" Target="slides/slide64.xml"/><Relationship Id="rId154" Type="http://schemas.openxmlformats.org/officeDocument/2006/relationships/slide" Target="slides/slide85.xml"/><Relationship Id="rId175" Type="http://schemas.openxmlformats.org/officeDocument/2006/relationships/slide" Target="slides/slide106.xml"/><Relationship Id="rId196" Type="http://schemas.openxmlformats.org/officeDocument/2006/relationships/slide" Target="slides/slide127.xml"/><Relationship Id="rId200" Type="http://schemas.openxmlformats.org/officeDocument/2006/relationships/slide" Target="slides/slide131.xml"/><Relationship Id="rId16" Type="http://schemas.openxmlformats.org/officeDocument/2006/relationships/slideMaster" Target="slideMasters/slideMaster16.xml"/><Relationship Id="rId221" Type="http://schemas.openxmlformats.org/officeDocument/2006/relationships/slide" Target="slides/slide152.xml"/><Relationship Id="rId242" Type="http://schemas.openxmlformats.org/officeDocument/2006/relationships/slide" Target="slides/slide173.xml"/><Relationship Id="rId263" Type="http://schemas.openxmlformats.org/officeDocument/2006/relationships/slide" Target="slides/slide194.xml"/><Relationship Id="rId284" Type="http://schemas.openxmlformats.org/officeDocument/2006/relationships/slide" Target="slides/slide215.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0.xml"/><Relationship Id="rId102" Type="http://schemas.openxmlformats.org/officeDocument/2006/relationships/slide" Target="slides/slide33.xml"/><Relationship Id="rId123" Type="http://schemas.openxmlformats.org/officeDocument/2006/relationships/slide" Target="slides/slide54.xml"/><Relationship Id="rId144" Type="http://schemas.openxmlformats.org/officeDocument/2006/relationships/slide" Target="slides/slide75.xml"/><Relationship Id="rId90" Type="http://schemas.openxmlformats.org/officeDocument/2006/relationships/slide" Target="slides/slide21.xml"/><Relationship Id="rId165" Type="http://schemas.openxmlformats.org/officeDocument/2006/relationships/slide" Target="slides/slide96.xml"/><Relationship Id="rId186" Type="http://schemas.openxmlformats.org/officeDocument/2006/relationships/slide" Target="slides/slide117.xml"/><Relationship Id="rId211" Type="http://schemas.openxmlformats.org/officeDocument/2006/relationships/slide" Target="slides/slide142.xml"/><Relationship Id="rId232" Type="http://schemas.openxmlformats.org/officeDocument/2006/relationships/slide" Target="slides/slide163.xml"/><Relationship Id="rId253" Type="http://schemas.openxmlformats.org/officeDocument/2006/relationships/slide" Target="slides/slide184.xml"/><Relationship Id="rId274" Type="http://schemas.openxmlformats.org/officeDocument/2006/relationships/slide" Target="slides/slide205.xml"/><Relationship Id="rId295" Type="http://schemas.openxmlformats.org/officeDocument/2006/relationships/slide" Target="slides/slide22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4.xml"/><Relationship Id="rId134" Type="http://schemas.openxmlformats.org/officeDocument/2006/relationships/slide" Target="slides/slide65.xml"/><Relationship Id="rId80" Type="http://schemas.openxmlformats.org/officeDocument/2006/relationships/slide" Target="slides/slide11.xml"/><Relationship Id="rId155" Type="http://schemas.openxmlformats.org/officeDocument/2006/relationships/slide" Target="slides/slide86.xml"/><Relationship Id="rId176" Type="http://schemas.openxmlformats.org/officeDocument/2006/relationships/slide" Target="slides/slide107.xml"/><Relationship Id="rId197" Type="http://schemas.openxmlformats.org/officeDocument/2006/relationships/slide" Target="slides/slide128.xml"/><Relationship Id="rId201" Type="http://schemas.openxmlformats.org/officeDocument/2006/relationships/slide" Target="slides/slide132.xml"/><Relationship Id="rId222" Type="http://schemas.openxmlformats.org/officeDocument/2006/relationships/slide" Target="slides/slide153.xml"/><Relationship Id="rId243" Type="http://schemas.openxmlformats.org/officeDocument/2006/relationships/slide" Target="slides/slide174.xml"/><Relationship Id="rId264" Type="http://schemas.openxmlformats.org/officeDocument/2006/relationships/slide" Target="slides/slide195.xml"/><Relationship Id="rId285" Type="http://schemas.openxmlformats.org/officeDocument/2006/relationships/slide" Target="slides/slide21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4.xml"/><Relationship Id="rId124" Type="http://schemas.openxmlformats.org/officeDocument/2006/relationships/slide" Target="slides/slide55.xml"/><Relationship Id="rId70" Type="http://schemas.openxmlformats.org/officeDocument/2006/relationships/slide" Target="slides/slide1.xml"/><Relationship Id="rId91" Type="http://schemas.openxmlformats.org/officeDocument/2006/relationships/slide" Target="slides/slide22.xml"/><Relationship Id="rId145" Type="http://schemas.openxmlformats.org/officeDocument/2006/relationships/slide" Target="slides/slide76.xml"/><Relationship Id="rId166" Type="http://schemas.openxmlformats.org/officeDocument/2006/relationships/slide" Target="slides/slide97.xml"/><Relationship Id="rId187" Type="http://schemas.openxmlformats.org/officeDocument/2006/relationships/slide" Target="slides/slide118.xml"/><Relationship Id="rId1" Type="http://schemas.openxmlformats.org/officeDocument/2006/relationships/slideMaster" Target="slideMasters/slideMaster1.xml"/><Relationship Id="rId212" Type="http://schemas.openxmlformats.org/officeDocument/2006/relationships/slide" Target="slides/slide143.xml"/><Relationship Id="rId233" Type="http://schemas.openxmlformats.org/officeDocument/2006/relationships/slide" Target="slides/slide164.xml"/><Relationship Id="rId254" Type="http://schemas.openxmlformats.org/officeDocument/2006/relationships/slide" Target="slides/slide18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5.xml"/><Relationship Id="rId275" Type="http://schemas.openxmlformats.org/officeDocument/2006/relationships/slide" Target="slides/slide206.xml"/><Relationship Id="rId296" Type="http://schemas.openxmlformats.org/officeDocument/2006/relationships/slide" Target="slides/slide227.xml"/><Relationship Id="rId300" Type="http://schemas.openxmlformats.org/officeDocument/2006/relationships/slide" Target="slides/slide231.xml"/><Relationship Id="rId60" Type="http://schemas.openxmlformats.org/officeDocument/2006/relationships/slideMaster" Target="slideMasters/slideMaster60.xml"/><Relationship Id="rId81" Type="http://schemas.openxmlformats.org/officeDocument/2006/relationships/slide" Target="slides/slide12.xml"/><Relationship Id="rId135" Type="http://schemas.openxmlformats.org/officeDocument/2006/relationships/slide" Target="slides/slide66.xml"/><Relationship Id="rId156" Type="http://schemas.openxmlformats.org/officeDocument/2006/relationships/slide" Target="slides/slide87.xml"/><Relationship Id="rId177" Type="http://schemas.openxmlformats.org/officeDocument/2006/relationships/slide" Target="slides/slide108.xml"/><Relationship Id="rId198" Type="http://schemas.openxmlformats.org/officeDocument/2006/relationships/slide" Target="slides/slide129.xml"/><Relationship Id="rId202" Type="http://schemas.openxmlformats.org/officeDocument/2006/relationships/slide" Target="slides/slide133.xml"/><Relationship Id="rId223" Type="http://schemas.openxmlformats.org/officeDocument/2006/relationships/slide" Target="slides/slide154.xml"/><Relationship Id="rId244" Type="http://schemas.openxmlformats.org/officeDocument/2006/relationships/slide" Target="slides/slide17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6.xml"/><Relationship Id="rId286" Type="http://schemas.openxmlformats.org/officeDocument/2006/relationships/slide" Target="slides/slide217.xml"/><Relationship Id="rId50" Type="http://schemas.openxmlformats.org/officeDocument/2006/relationships/slideMaster" Target="slideMasters/slideMaster50.xml"/><Relationship Id="rId104" Type="http://schemas.openxmlformats.org/officeDocument/2006/relationships/slide" Target="slides/slide35.xml"/><Relationship Id="rId125" Type="http://schemas.openxmlformats.org/officeDocument/2006/relationships/slide" Target="slides/slide56.xml"/><Relationship Id="rId146" Type="http://schemas.openxmlformats.org/officeDocument/2006/relationships/slide" Target="slides/slide77.xml"/><Relationship Id="rId167" Type="http://schemas.openxmlformats.org/officeDocument/2006/relationships/slide" Target="slides/slide98.xml"/><Relationship Id="rId188" Type="http://schemas.openxmlformats.org/officeDocument/2006/relationships/slide" Target="slides/slide119.xml"/><Relationship Id="rId71" Type="http://schemas.openxmlformats.org/officeDocument/2006/relationships/slide" Target="slides/slide2.xml"/><Relationship Id="rId92" Type="http://schemas.openxmlformats.org/officeDocument/2006/relationships/slide" Target="slides/slide23.xml"/><Relationship Id="rId213" Type="http://schemas.openxmlformats.org/officeDocument/2006/relationships/slide" Target="slides/slide144.xml"/><Relationship Id="rId234" Type="http://schemas.openxmlformats.org/officeDocument/2006/relationships/slide" Target="slides/slide16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6.xml"/><Relationship Id="rId276" Type="http://schemas.openxmlformats.org/officeDocument/2006/relationships/slide" Target="slides/slide207.xml"/><Relationship Id="rId297" Type="http://schemas.openxmlformats.org/officeDocument/2006/relationships/slide" Target="slides/slide228.xml"/><Relationship Id="rId40" Type="http://schemas.openxmlformats.org/officeDocument/2006/relationships/slideMaster" Target="slideMasters/slideMaster40.xml"/><Relationship Id="rId115" Type="http://schemas.openxmlformats.org/officeDocument/2006/relationships/slide" Target="slides/slide46.xml"/><Relationship Id="rId136" Type="http://schemas.openxmlformats.org/officeDocument/2006/relationships/slide" Target="slides/slide67.xml"/><Relationship Id="rId157" Type="http://schemas.openxmlformats.org/officeDocument/2006/relationships/slide" Target="slides/slide88.xml"/><Relationship Id="rId178" Type="http://schemas.openxmlformats.org/officeDocument/2006/relationships/slide" Target="slides/slide109.xml"/><Relationship Id="rId301" Type="http://schemas.openxmlformats.org/officeDocument/2006/relationships/slide" Target="slides/slide232.xml"/><Relationship Id="rId61" Type="http://schemas.openxmlformats.org/officeDocument/2006/relationships/slideMaster" Target="slideMasters/slideMaster61.xml"/><Relationship Id="rId82" Type="http://schemas.openxmlformats.org/officeDocument/2006/relationships/slide" Target="slides/slide13.xml"/><Relationship Id="rId199" Type="http://schemas.openxmlformats.org/officeDocument/2006/relationships/slide" Target="slides/slide130.xml"/><Relationship Id="rId203" Type="http://schemas.openxmlformats.org/officeDocument/2006/relationships/slide" Target="slides/slide134.xml"/><Relationship Id="rId19" Type="http://schemas.openxmlformats.org/officeDocument/2006/relationships/slideMaster" Target="slideMasters/slideMaster19.xml"/><Relationship Id="rId224" Type="http://schemas.openxmlformats.org/officeDocument/2006/relationships/slide" Target="slides/slide155.xml"/><Relationship Id="rId245" Type="http://schemas.openxmlformats.org/officeDocument/2006/relationships/slide" Target="slides/slide176.xml"/><Relationship Id="rId266" Type="http://schemas.openxmlformats.org/officeDocument/2006/relationships/slide" Target="slides/slide197.xml"/><Relationship Id="rId287" Type="http://schemas.openxmlformats.org/officeDocument/2006/relationships/slide" Target="slides/slide218.xml"/><Relationship Id="rId30" Type="http://schemas.openxmlformats.org/officeDocument/2006/relationships/slideMaster" Target="slideMasters/slideMaster30.xml"/><Relationship Id="rId105" Type="http://schemas.openxmlformats.org/officeDocument/2006/relationships/slide" Target="slides/slide36.xml"/><Relationship Id="rId126" Type="http://schemas.openxmlformats.org/officeDocument/2006/relationships/slide" Target="slides/slide57.xml"/><Relationship Id="rId147" Type="http://schemas.openxmlformats.org/officeDocument/2006/relationships/slide" Target="slides/slide78.xml"/><Relationship Id="rId168" Type="http://schemas.openxmlformats.org/officeDocument/2006/relationships/slide" Target="slides/slide99.xml"/><Relationship Id="rId51" Type="http://schemas.openxmlformats.org/officeDocument/2006/relationships/slideMaster" Target="slideMasters/slideMaster51.xml"/><Relationship Id="rId72" Type="http://schemas.openxmlformats.org/officeDocument/2006/relationships/slide" Target="slides/slide3.xml"/><Relationship Id="rId93" Type="http://schemas.openxmlformats.org/officeDocument/2006/relationships/slide" Target="slides/slide24.xml"/><Relationship Id="rId189" Type="http://schemas.openxmlformats.org/officeDocument/2006/relationships/slide" Target="slides/slide120.xml"/><Relationship Id="rId3" Type="http://schemas.openxmlformats.org/officeDocument/2006/relationships/slideMaster" Target="slideMasters/slideMaster3.xml"/><Relationship Id="rId214" Type="http://schemas.openxmlformats.org/officeDocument/2006/relationships/slide" Target="slides/slide145.xml"/><Relationship Id="rId235" Type="http://schemas.openxmlformats.org/officeDocument/2006/relationships/slide" Target="slides/slide166.xml"/><Relationship Id="rId256" Type="http://schemas.openxmlformats.org/officeDocument/2006/relationships/slide" Target="slides/slide187.xml"/><Relationship Id="rId277" Type="http://schemas.openxmlformats.org/officeDocument/2006/relationships/slide" Target="slides/slide208.xml"/><Relationship Id="rId298" Type="http://schemas.openxmlformats.org/officeDocument/2006/relationships/slide" Target="slides/slide229.xml"/><Relationship Id="rId116" Type="http://schemas.openxmlformats.org/officeDocument/2006/relationships/slide" Target="slides/slide47.xml"/><Relationship Id="rId137" Type="http://schemas.openxmlformats.org/officeDocument/2006/relationships/slide" Target="slides/slide68.xml"/><Relationship Id="rId158" Type="http://schemas.openxmlformats.org/officeDocument/2006/relationships/slide" Target="slides/slide89.xml"/><Relationship Id="rId302" Type="http://schemas.openxmlformats.org/officeDocument/2006/relationships/slide" Target="slides/slide23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4.xml"/><Relationship Id="rId179" Type="http://schemas.openxmlformats.org/officeDocument/2006/relationships/slide" Target="slides/slide110.xml"/><Relationship Id="rId190" Type="http://schemas.openxmlformats.org/officeDocument/2006/relationships/slide" Target="slides/slide121.xml"/><Relationship Id="rId204" Type="http://schemas.openxmlformats.org/officeDocument/2006/relationships/slide" Target="slides/slide135.xml"/><Relationship Id="rId225" Type="http://schemas.openxmlformats.org/officeDocument/2006/relationships/slide" Target="slides/slide156.xml"/><Relationship Id="rId246" Type="http://schemas.openxmlformats.org/officeDocument/2006/relationships/slide" Target="slides/slide177.xml"/><Relationship Id="rId267" Type="http://schemas.openxmlformats.org/officeDocument/2006/relationships/slide" Target="slides/slide198.xml"/><Relationship Id="rId288" Type="http://schemas.openxmlformats.org/officeDocument/2006/relationships/slide" Target="slides/slide219.xml"/><Relationship Id="rId106" Type="http://schemas.openxmlformats.org/officeDocument/2006/relationships/slide" Target="slides/slide37.xml"/><Relationship Id="rId127" Type="http://schemas.openxmlformats.org/officeDocument/2006/relationships/slide" Target="slides/slide5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4.xml"/><Relationship Id="rId94" Type="http://schemas.openxmlformats.org/officeDocument/2006/relationships/slide" Target="slides/slide25.xml"/><Relationship Id="rId148" Type="http://schemas.openxmlformats.org/officeDocument/2006/relationships/slide" Target="slides/slide79.xml"/><Relationship Id="rId169" Type="http://schemas.openxmlformats.org/officeDocument/2006/relationships/slide" Target="slides/slide100.xml"/><Relationship Id="rId4" Type="http://schemas.openxmlformats.org/officeDocument/2006/relationships/slideMaster" Target="slideMasters/slideMaster4.xml"/><Relationship Id="rId180" Type="http://schemas.openxmlformats.org/officeDocument/2006/relationships/slide" Target="slides/slide111.xml"/><Relationship Id="rId215" Type="http://schemas.openxmlformats.org/officeDocument/2006/relationships/slide" Target="slides/slide146.xml"/><Relationship Id="rId236" Type="http://schemas.openxmlformats.org/officeDocument/2006/relationships/slide" Target="slides/slide167.xml"/><Relationship Id="rId257" Type="http://schemas.openxmlformats.org/officeDocument/2006/relationships/slide" Target="slides/slide188.xml"/><Relationship Id="rId278" Type="http://schemas.openxmlformats.org/officeDocument/2006/relationships/slide" Target="slides/slide209.xml"/><Relationship Id="rId303" Type="http://schemas.openxmlformats.org/officeDocument/2006/relationships/notesMaster" Target="notesMasters/notesMaster1.xml"/><Relationship Id="rId42" Type="http://schemas.openxmlformats.org/officeDocument/2006/relationships/slideMaster" Target="slideMasters/slideMaster42.xml"/><Relationship Id="rId84" Type="http://schemas.openxmlformats.org/officeDocument/2006/relationships/slide" Target="slides/slide15.xml"/><Relationship Id="rId138" Type="http://schemas.openxmlformats.org/officeDocument/2006/relationships/slide" Target="slides/slide69.xml"/><Relationship Id="rId191" Type="http://schemas.openxmlformats.org/officeDocument/2006/relationships/slide" Target="slides/slide122.xml"/><Relationship Id="rId205" Type="http://schemas.openxmlformats.org/officeDocument/2006/relationships/slide" Target="slides/slide136.xml"/><Relationship Id="rId247" Type="http://schemas.openxmlformats.org/officeDocument/2006/relationships/slide" Target="slides/slide178.xml"/><Relationship Id="rId107" Type="http://schemas.openxmlformats.org/officeDocument/2006/relationships/slide" Target="slides/slide38.xml"/><Relationship Id="rId289" Type="http://schemas.openxmlformats.org/officeDocument/2006/relationships/slide" Target="slides/slide220.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0.xml"/><Relationship Id="rId95" Type="http://schemas.openxmlformats.org/officeDocument/2006/relationships/slide" Target="slides/slide26.xml"/><Relationship Id="rId160" Type="http://schemas.openxmlformats.org/officeDocument/2006/relationships/slide" Target="slides/slide91.xml"/><Relationship Id="rId216" Type="http://schemas.openxmlformats.org/officeDocument/2006/relationships/slide" Target="slides/slide147.xml"/><Relationship Id="rId258" Type="http://schemas.openxmlformats.org/officeDocument/2006/relationships/slide" Target="slides/slide189.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9.xml"/><Relationship Id="rId171" Type="http://schemas.openxmlformats.org/officeDocument/2006/relationships/slide" Target="slides/slide102.xml"/><Relationship Id="rId227" Type="http://schemas.openxmlformats.org/officeDocument/2006/relationships/slide" Target="slides/slide158.xml"/><Relationship Id="rId269" Type="http://schemas.openxmlformats.org/officeDocument/2006/relationships/slide" Target="slides/slide200.xml"/><Relationship Id="rId33" Type="http://schemas.openxmlformats.org/officeDocument/2006/relationships/slideMaster" Target="slideMasters/slideMaster33.xml"/><Relationship Id="rId129" Type="http://schemas.openxmlformats.org/officeDocument/2006/relationships/slide" Target="slides/slide60.xml"/><Relationship Id="rId280" Type="http://schemas.openxmlformats.org/officeDocument/2006/relationships/slide" Target="slides/slide211.xml"/><Relationship Id="rId75" Type="http://schemas.openxmlformats.org/officeDocument/2006/relationships/slide" Target="slides/slide6.xml"/><Relationship Id="rId140" Type="http://schemas.openxmlformats.org/officeDocument/2006/relationships/slide" Target="slides/slide71.xml"/><Relationship Id="rId182" Type="http://schemas.openxmlformats.org/officeDocument/2006/relationships/slide" Target="slides/slide113.xml"/><Relationship Id="rId6" Type="http://schemas.openxmlformats.org/officeDocument/2006/relationships/slideMaster" Target="slideMasters/slideMaster6.xml"/><Relationship Id="rId238" Type="http://schemas.openxmlformats.org/officeDocument/2006/relationships/slide" Target="slides/slide16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7203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7203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203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7203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CDA4AFCF-7FBB-447E-91CA-72FD40176176}" type="slidenum">
              <a:rPr lang="en-US" altLang="en-US"/>
              <a:pPr/>
              <a:t>‹#›</a:t>
            </a:fld>
            <a:endParaRPr lang="en-US" altLang="en-US"/>
          </a:p>
        </p:txBody>
      </p:sp>
    </p:spTree>
    <p:extLst>
      <p:ext uri="{BB962C8B-B14F-4D97-AF65-F5344CB8AC3E}">
        <p14:creationId xmlns:p14="http://schemas.microsoft.com/office/powerpoint/2010/main" val="1387410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hristianity.stackexchange.com/questions/7188/why-does-paul-call-peter-cephas-in-his-writing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bakeracademic.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0401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496D375-0FBB-44EC-B3E7-225D4CDB840E}" type="slidenum">
              <a:rPr lang="en-US" altLang="en-US" sz="1200"/>
              <a:pPr/>
              <a:t>21</a:t>
            </a:fld>
            <a:endParaRPr lang="en-US" altLang="en-US" sz="1200"/>
          </a:p>
        </p:txBody>
      </p:sp>
      <p:sp>
        <p:nvSpPr>
          <p:cNvPr id="2196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648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BBE1ABEF-D2D9-49BA-A19C-49467E5B0739}" type="slidenum">
              <a:rPr lang="en-US" altLang="en-US" sz="1200"/>
              <a:pPr/>
              <a:t>132</a:t>
            </a:fld>
            <a:endParaRPr lang="en-US" altLang="en-US" sz="1200"/>
          </a:p>
        </p:txBody>
      </p:sp>
      <p:sp>
        <p:nvSpPr>
          <p:cNvPr id="2255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587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BD0606C-C90F-1D49-A08D-0CD87574E84B}" type="slidenum">
              <a:rPr lang="en-US" sz="1200"/>
              <a:pPr/>
              <a:t>133</a:t>
            </a:fld>
            <a:endParaRPr lang="en-US" sz="1200"/>
          </a:p>
        </p:txBody>
      </p:sp>
      <p:sp>
        <p:nvSpPr>
          <p:cNvPr id="488450" name="Rectangle 2"/>
          <p:cNvSpPr>
            <a:spLocks noGrp="1" noRot="1" noChangeAspect="1" noChangeArrowheads="1"/>
          </p:cNvSpPr>
          <p:nvPr>
            <p:ph type="sldImg"/>
          </p:nvPr>
        </p:nvSpPr>
        <p:spPr>
          <a:solidFill>
            <a:srgbClr val="FFFFFF"/>
          </a:solidFill>
          <a:ln/>
        </p:spPr>
      </p:sp>
      <p:sp>
        <p:nvSpPr>
          <p:cNvPr id="488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4C76AB2D-1092-4B6C-AE48-8643B8E57E25}" type="slidenum">
              <a:rPr lang="en-US" altLang="en-US" sz="1200"/>
              <a:pPr/>
              <a:t>134</a:t>
            </a:fld>
            <a:endParaRPr lang="en-US" altLang="en-US" sz="1200"/>
          </a:p>
        </p:txBody>
      </p:sp>
      <p:sp>
        <p:nvSpPr>
          <p:cNvPr id="2313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1321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1028148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4C76AB2D-1092-4B6C-AE48-8643B8E57E25}" type="slidenum">
              <a:rPr lang="en-US" altLang="en-US" sz="1200"/>
              <a:pPr/>
              <a:t>135</a:t>
            </a:fld>
            <a:endParaRPr lang="en-US" altLang="en-US" sz="1200"/>
          </a:p>
        </p:txBody>
      </p:sp>
      <p:sp>
        <p:nvSpPr>
          <p:cNvPr id="2313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1321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680C458-6098-A641-9C83-0F2F85FA7417}" type="slidenum">
              <a:rPr lang="en-US" sz="1200"/>
              <a:pPr/>
              <a:t>137</a:t>
            </a:fld>
            <a:endParaRPr lang="en-US" sz="1200"/>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2230756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[Submit in all areas of life and this pleases both God and man.]</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5960398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[A self-sacrificing lifestyle follows Christ's example of suffering then triumph.]</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8950244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4409682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97D2494-AEE4-4B5B-9451-44613CA76FDA}" type="slidenum">
              <a:rPr lang="en-US" altLang="en-US" sz="1200"/>
              <a:pPr/>
              <a:t>148</a:t>
            </a:fld>
            <a:endParaRPr lang="en-US" altLang="en-US" sz="1200"/>
          </a:p>
        </p:txBody>
      </p:sp>
      <p:sp>
        <p:nvSpPr>
          <p:cNvPr id="23756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756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CFE201A7-11EC-4341-9FA6-4096F9196896}" type="slidenum">
              <a:rPr lang="en-US" altLang="en-US" sz="1200"/>
              <a:pPr/>
              <a:t>22</a:t>
            </a:fld>
            <a:endParaRPr lang="en-US" altLang="en-US" sz="1200"/>
          </a:p>
        </p:txBody>
      </p:sp>
      <p:sp>
        <p:nvSpPr>
          <p:cNvPr id="2197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750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70FC96A-5C08-4985-B617-B3CAE35FFE13}" type="slidenum">
              <a:rPr lang="en-US" altLang="en-US" sz="1200"/>
              <a:pPr/>
              <a:t>149</a:t>
            </a:fld>
            <a:endParaRPr lang="en-US" altLang="en-US" sz="1200"/>
          </a:p>
        </p:txBody>
      </p:sp>
      <p:sp>
        <p:nvSpPr>
          <p:cNvPr id="23777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777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49CCDF66-C212-48F1-B395-540A17A600EC}" type="slidenum">
              <a:rPr lang="en-US" altLang="en-US" sz="1200"/>
              <a:pPr/>
              <a:t>171</a:t>
            </a:fld>
            <a:endParaRPr lang="en-US" altLang="en-US" sz="1200"/>
          </a:p>
        </p:txBody>
      </p:sp>
      <p:sp>
        <p:nvSpPr>
          <p:cNvPr id="2401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012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D645FF3-E9CF-5A43-9728-3204BFD82880}" type="slidenum">
              <a:rPr lang="zh-CN" altLang="en-US" sz="1200">
                <a:solidFill>
                  <a:srgbClr val="000000"/>
                </a:solidFill>
                <a:latin typeface="Arial" charset="0"/>
              </a:rPr>
              <a:pPr/>
              <a:t>177</a:t>
            </a:fld>
            <a:endParaRPr lang="en-US" altLang="zh-CN" sz="1200">
              <a:solidFill>
                <a:srgbClr val="000000"/>
              </a:solidFill>
              <a:latin typeface="Arial" charset="0"/>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ea typeface="MS PGothic"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2A8FDAF-0E35-F740-9BF8-118415154CBF}" type="slidenum">
              <a:rPr lang="zh-CN" altLang="en-US" sz="1200">
                <a:solidFill>
                  <a:srgbClr val="000000"/>
                </a:solidFill>
                <a:latin typeface="Arial" charset="0"/>
              </a:rPr>
              <a:pPr/>
              <a:t>178</a:t>
            </a:fld>
            <a:endParaRPr lang="en-US" altLang="zh-CN" sz="1200">
              <a:solidFill>
                <a:srgbClr val="000000"/>
              </a:solidFill>
              <a:latin typeface="Arial" charset="0"/>
            </a:endParaRPr>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ea typeface="MS PGothic"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699B5A36-D66B-447C-ADA6-3DC62DE224E8}" type="slidenum">
              <a:rPr lang="en-US" altLang="en-US" sz="1200"/>
              <a:pPr/>
              <a:t>180</a:t>
            </a:fld>
            <a:endParaRPr lang="en-US" altLang="en-US" sz="1200"/>
          </a:p>
        </p:txBody>
      </p:sp>
      <p:sp>
        <p:nvSpPr>
          <p:cNvPr id="24145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1459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F92D6B86-F94E-4D0A-B0D4-20A90177AB5C}" type="slidenum">
              <a:rPr lang="en-US" altLang="en-US" sz="1200"/>
              <a:pPr/>
              <a:t>181</a:t>
            </a:fld>
            <a:endParaRPr lang="en-US" altLang="en-US" sz="1200"/>
          </a:p>
        </p:txBody>
      </p:sp>
      <p:sp>
        <p:nvSpPr>
          <p:cNvPr id="24186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186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defRPr/>
            </a:pPr>
            <a:r>
              <a:rPr lang="en-US" altLang="zh-CN" sz="2400">
                <a:ea typeface="ＭＳ Ｐゴシック" charset="0"/>
                <a:cs typeface="ＭＳ Ｐゴシック" charset="0"/>
              </a:rPr>
              <a:t>None of us are church elders.</a:t>
            </a:r>
          </a:p>
          <a:p>
            <a:pPr>
              <a:spcBef>
                <a:spcPct val="0"/>
              </a:spcBef>
              <a:defRPr/>
            </a:pPr>
            <a:r>
              <a:rPr lang="en-US" altLang="zh-CN" sz="2400">
                <a:ea typeface="ＭＳ Ｐゴシック" charset="0"/>
                <a:cs typeface="ＭＳ Ｐゴシック" charset="0"/>
              </a:rPr>
              <a:t>But every one of us is a leader of some sort!</a:t>
            </a:r>
          </a:p>
          <a:p>
            <a:pPr>
              <a:spcBef>
                <a:spcPct val="0"/>
              </a:spcBef>
              <a:defRPr/>
            </a:pPr>
            <a:r>
              <a:rPr lang="en-US" altLang="zh-CN" sz="2400">
                <a:ea typeface="ＭＳ Ｐゴシック" charset="0"/>
                <a:cs typeface="ＭＳ Ｐゴシック" charset="0"/>
              </a:rPr>
              <a:t>(Advance to title)</a:t>
            </a:r>
          </a:p>
          <a:p>
            <a:pPr>
              <a:spcBef>
                <a:spcPct val="0"/>
              </a:spcBef>
              <a:defRPr/>
            </a:pPr>
            <a:r>
              <a:rPr lang="en-US" altLang="zh-CN" sz="2400">
                <a:ea typeface="ＭＳ Ｐゴシック" charset="0"/>
                <a:cs typeface="ＭＳ Ｐゴシック" charset="0"/>
              </a:rPr>
              <a:t>Yet what kind of leader are you?</a:t>
            </a:r>
          </a:p>
          <a:p>
            <a:pPr>
              <a:spcBef>
                <a:spcPct val="0"/>
              </a:spcBef>
              <a:defRPr/>
            </a:pPr>
            <a:r>
              <a:rPr lang="en-US" altLang="zh-CN" sz="2400">
                <a:ea typeface="ＭＳ Ｐゴシック" charset="0"/>
                <a:cs typeface="ＭＳ Ｐゴシック" charset="0"/>
              </a:rPr>
              <a:t>(Pass out handouts)</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215040B-9C04-4AAD-ADE4-78900114C21A}" type="slidenum">
              <a:rPr lang="en-US" altLang="en-US" sz="1200"/>
              <a:pPr/>
              <a:t>182</a:t>
            </a:fld>
            <a:endParaRPr lang="en-US" altLang="en-US" sz="1200"/>
          </a:p>
        </p:txBody>
      </p:sp>
      <p:sp>
        <p:nvSpPr>
          <p:cNvPr id="24207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2073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9EBCD86-5B03-41E2-8771-4163610C4139}" type="slidenum">
              <a:rPr lang="en-US" altLang="en-US" sz="1200"/>
              <a:pPr/>
              <a:t>183</a:t>
            </a:fld>
            <a:endParaRPr lang="en-US" altLang="en-US" sz="1200"/>
          </a:p>
        </p:txBody>
      </p:sp>
      <p:sp>
        <p:nvSpPr>
          <p:cNvPr id="24227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227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87E0E9F-4380-44E4-B751-F4DD32F62E00}" type="slidenum">
              <a:rPr lang="en-US" altLang="en-US" sz="1200"/>
              <a:pPr/>
              <a:t>184</a:t>
            </a:fld>
            <a:endParaRPr lang="en-US" altLang="en-US" sz="1200"/>
          </a:p>
        </p:txBody>
      </p:sp>
      <p:sp>
        <p:nvSpPr>
          <p:cNvPr id="24248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248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684DA33B-9EB5-4538-9EEF-1579961A61A2}" type="slidenum">
              <a:rPr lang="en-US" altLang="en-US" sz="1200"/>
              <a:pPr/>
              <a:t>185</a:t>
            </a:fld>
            <a:endParaRPr lang="en-US" altLang="en-US" sz="1200"/>
          </a:p>
        </p:txBody>
      </p:sp>
      <p:sp>
        <p:nvSpPr>
          <p:cNvPr id="2426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268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9E6BD4E-598A-463A-95A2-4D2595F7167C}" type="slidenum">
              <a:rPr lang="en-US" altLang="en-US" sz="1200"/>
              <a:pPr/>
              <a:t>23</a:t>
            </a:fld>
            <a:endParaRPr lang="en-US" altLang="en-US" sz="1200"/>
          </a:p>
        </p:txBody>
      </p:sp>
      <p:sp>
        <p:nvSpPr>
          <p:cNvPr id="2198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853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0E84A467-3D0D-4637-80AD-3702A4AA4146}" type="slidenum">
              <a:rPr lang="en-US" altLang="en-US" sz="1200"/>
              <a:pPr/>
              <a:t>186</a:t>
            </a:fld>
            <a:endParaRPr lang="en-US" altLang="en-US" sz="1200"/>
          </a:p>
        </p:txBody>
      </p:sp>
      <p:sp>
        <p:nvSpPr>
          <p:cNvPr id="24309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3097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134BAD7-21CF-4289-9297-30BB57ED00DE}" type="slidenum">
              <a:rPr lang="en-US" altLang="en-US" sz="1200"/>
              <a:pPr/>
              <a:t>187</a:t>
            </a:fld>
            <a:endParaRPr lang="en-US" altLang="en-US" sz="1200"/>
          </a:p>
        </p:txBody>
      </p:sp>
      <p:sp>
        <p:nvSpPr>
          <p:cNvPr id="24330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330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DC7BF866-90F7-4F22-9AFE-C0BBE7E4DA3D}" type="slidenum">
              <a:rPr lang="en-US" altLang="en-US" sz="1200"/>
              <a:pPr/>
              <a:t>188</a:t>
            </a:fld>
            <a:endParaRPr lang="en-US" altLang="en-US" sz="1200"/>
          </a:p>
        </p:txBody>
      </p:sp>
      <p:sp>
        <p:nvSpPr>
          <p:cNvPr id="24350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350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3FDD4A3E-F317-4551-AE24-B5D59BC7CD6A}" type="slidenum">
              <a:rPr lang="en-US" altLang="en-US" sz="1200"/>
              <a:pPr/>
              <a:t>189</a:t>
            </a:fld>
            <a:endParaRPr lang="en-US" altLang="en-US" sz="1200"/>
          </a:p>
        </p:txBody>
      </p:sp>
      <p:sp>
        <p:nvSpPr>
          <p:cNvPr id="24371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3712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0C6154C-B228-463A-800A-0C9C49539D00}" type="slidenum">
              <a:rPr lang="en-US" altLang="en-US" sz="1200"/>
              <a:pPr/>
              <a:t>190</a:t>
            </a:fld>
            <a:endParaRPr lang="en-US" altLang="en-US" sz="1200"/>
          </a:p>
        </p:txBody>
      </p:sp>
      <p:sp>
        <p:nvSpPr>
          <p:cNvPr id="2439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3917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0DE87859-C4BF-47EA-9A71-9A50EDAE25D0}" type="slidenum">
              <a:rPr lang="en-US" altLang="en-US" sz="1200"/>
              <a:pPr/>
              <a:t>191</a:t>
            </a:fld>
            <a:endParaRPr lang="en-US" altLang="en-US" sz="1200"/>
          </a:p>
        </p:txBody>
      </p:sp>
      <p:sp>
        <p:nvSpPr>
          <p:cNvPr id="2443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432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5DEC256C-AA95-47A1-AC77-2E0CF8D6E813}" type="slidenum">
              <a:rPr lang="en-US" altLang="en-US" sz="1200"/>
              <a:pPr/>
              <a:t>192</a:t>
            </a:fld>
            <a:endParaRPr lang="en-US" altLang="en-US" sz="1200"/>
          </a:p>
        </p:txBody>
      </p:sp>
      <p:sp>
        <p:nvSpPr>
          <p:cNvPr id="2447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4736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460F573-11FD-44A6-A913-27B88CAD5AC4}" type="slidenum">
              <a:rPr lang="en-US" altLang="en-US" sz="1200"/>
              <a:pPr/>
              <a:t>193</a:t>
            </a:fld>
            <a:endParaRPr lang="en-US" altLang="en-US" sz="1200"/>
          </a:p>
        </p:txBody>
      </p:sp>
      <p:sp>
        <p:nvSpPr>
          <p:cNvPr id="2449410" name="Rectangle 2"/>
          <p:cNvSpPr>
            <a:spLocks noGrp="1" noRot="1" noChangeAspect="1" noChangeArrowheads="1"/>
          </p:cNvSpPr>
          <p:nvPr>
            <p:ph type="sldImg"/>
          </p:nvPr>
        </p:nvSpPr>
        <p:spPr>
          <a:xfrm>
            <a:off x="1103313" y="676275"/>
            <a:ext cx="4603750" cy="3452813"/>
          </a:xfrm>
          <a:solidFill>
            <a:srgbClr val="FFFFFF"/>
          </a:solidFill>
          <a:ln/>
          <a:extLst>
            <a:ext uri="{FAA26D3D-D897-4be2-8F04-BA451C77F1D7}">
              <ma14:placeholderFlag xmlns:ma14="http://schemas.microsoft.com/office/mac/drawingml/2011/main" xmlns="" val="1"/>
            </a:ext>
          </a:extLst>
        </p:spPr>
      </p:sp>
      <p:sp>
        <p:nvSpPr>
          <p:cNvPr id="2449411" name="Rectangle 3"/>
          <p:cNvSpPr>
            <a:spLocks noGrp="1" noChangeArrowheads="1"/>
          </p:cNvSpPr>
          <p:nvPr>
            <p:ph type="body" idx="1"/>
          </p:nvPr>
        </p:nvSpPr>
        <p:spPr>
          <a:xfrm>
            <a:off x="898525" y="4354513"/>
            <a:ext cx="5011738" cy="41275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50" tIns="44975" rIns="89950" bIns="44975"/>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5840C1E-A398-4456-B550-1D364D580619}" type="slidenum">
              <a:rPr lang="en-US" altLang="en-US" sz="1200"/>
              <a:pPr/>
              <a:t>195</a:t>
            </a:fld>
            <a:endParaRPr lang="en-US" altLang="en-US" sz="1200"/>
          </a:p>
        </p:txBody>
      </p:sp>
      <p:sp>
        <p:nvSpPr>
          <p:cNvPr id="24524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524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91434" tIns="45716" rIns="91434" bIns="45716"/>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028AB5B2-52B9-41FE-9D7A-41437A4AC4F8}" type="slidenum">
              <a:rPr lang="en-US" altLang="en-US" sz="1200"/>
              <a:pPr/>
              <a:t>196</a:t>
            </a:fld>
            <a:endParaRPr lang="en-US" altLang="en-US" sz="1200"/>
          </a:p>
        </p:txBody>
      </p:sp>
      <p:sp>
        <p:nvSpPr>
          <p:cNvPr id="24565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5657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AE003886-F09E-4A45-88F7-87E5228921E9}" type="slidenum">
              <a:rPr lang="en-US" altLang="en-US" sz="1200"/>
              <a:pPr/>
              <a:t>24</a:t>
            </a:fld>
            <a:endParaRPr lang="en-US" altLang="en-US" sz="1200"/>
          </a:p>
        </p:txBody>
      </p:sp>
      <p:sp>
        <p:nvSpPr>
          <p:cNvPr id="2199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955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89FC9F4-68ED-4D54-95A4-57E3B31CC13E}" type="slidenum">
              <a:rPr lang="en-US" altLang="en-US" sz="1200"/>
              <a:pPr/>
              <a:t>197</a:t>
            </a:fld>
            <a:endParaRPr lang="en-US" altLang="en-US" sz="1200"/>
          </a:p>
        </p:txBody>
      </p:sp>
      <p:sp>
        <p:nvSpPr>
          <p:cNvPr id="24606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606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2A01F4B-F2D2-4E08-B6A2-BDFC1C3DE765}" type="slidenum">
              <a:rPr lang="en-US" altLang="en-US" sz="1200"/>
              <a:pPr/>
              <a:t>199</a:t>
            </a:fld>
            <a:endParaRPr lang="en-US" altLang="en-US" sz="1200"/>
          </a:p>
        </p:txBody>
      </p:sp>
      <p:sp>
        <p:nvSpPr>
          <p:cNvPr id="24637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63747"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EA31834-7797-4C3C-ACD9-79C2E0E5DF68}" type="slidenum">
              <a:rPr lang="en-US" altLang="en-US" sz="1200"/>
              <a:pPr/>
              <a:t>200</a:t>
            </a:fld>
            <a:endParaRPr lang="en-US" altLang="en-US" sz="1200"/>
          </a:p>
        </p:txBody>
      </p:sp>
      <p:sp>
        <p:nvSpPr>
          <p:cNvPr id="2465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6579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1AADEF0-F042-4284-B6D8-4669FBD1DF46}" type="slidenum">
              <a:rPr lang="en-US" altLang="en-US" sz="1200"/>
              <a:pPr/>
              <a:t>201</a:t>
            </a:fld>
            <a:endParaRPr lang="en-US" altLang="en-US" sz="1200"/>
          </a:p>
        </p:txBody>
      </p:sp>
      <p:sp>
        <p:nvSpPr>
          <p:cNvPr id="24678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678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3BEE1D8-51B7-4531-AD41-8870ECDEBADA}" type="slidenum">
              <a:rPr lang="en-US" altLang="en-US" sz="1200"/>
              <a:pPr/>
              <a:t>205</a:t>
            </a:fld>
            <a:endParaRPr lang="en-US" altLang="en-US" sz="1200"/>
          </a:p>
        </p:txBody>
      </p:sp>
      <p:sp>
        <p:nvSpPr>
          <p:cNvPr id="247808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780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C9B977AA-44FD-4A1A-A184-55C85E47C18E}" type="slidenum">
              <a:rPr lang="en-US" altLang="en-US" sz="1200"/>
              <a:pPr/>
              <a:t>206</a:t>
            </a:fld>
            <a:endParaRPr lang="en-US" altLang="en-US" sz="1200"/>
          </a:p>
        </p:txBody>
      </p:sp>
      <p:sp>
        <p:nvSpPr>
          <p:cNvPr id="24801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80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altLang="zh-CN">
                <a:ea typeface="SimSun" charset="0"/>
                <a:cs typeface="SimSun" charset="0"/>
              </a:rPr>
              <a:t>http://lovejesuschurch2.tripod.com/pics04/humility.jpg</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C74BF8EB-48CD-4DCB-91A3-E94CD7A88A82}" type="slidenum">
              <a:rPr lang="en-US" altLang="en-US" sz="1200"/>
              <a:pPr/>
              <a:t>208</a:t>
            </a:fld>
            <a:endParaRPr lang="en-US" altLang="en-US" sz="1200"/>
          </a:p>
        </p:txBody>
      </p:sp>
      <p:sp>
        <p:nvSpPr>
          <p:cNvPr id="24832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83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altLang="zh-CN">
                <a:ea typeface="SimSun" charset="0"/>
                <a:cs typeface="SimSun" charset="0"/>
              </a:rPr>
              <a:t>http://lovejesuschurch2.tripod.com/pics04/humility.jpg</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0AE58912-8A96-4767-958E-F448DA3FD467}" type="slidenum">
              <a:rPr lang="en-US" altLang="en-US" sz="1200"/>
              <a:pPr/>
              <a:t>210</a:t>
            </a:fld>
            <a:endParaRPr lang="en-US" altLang="en-US" sz="1200"/>
          </a:p>
        </p:txBody>
      </p:sp>
      <p:sp>
        <p:nvSpPr>
          <p:cNvPr id="24903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9037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A1812A04-2B75-4B68-B325-AEB7DEF3D097}" type="slidenum">
              <a:rPr lang="en-US" altLang="en-US" sz="1200"/>
              <a:pPr/>
              <a:t>214</a:t>
            </a:fld>
            <a:endParaRPr lang="en-US" altLang="en-US" sz="1200"/>
          </a:p>
        </p:txBody>
      </p:sp>
      <p:sp>
        <p:nvSpPr>
          <p:cNvPr id="2496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9651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B29F257-B570-4EC6-BE5E-5CDE5AE0D1E9}" type="slidenum">
              <a:rPr lang="en-US" altLang="en-US" sz="1200"/>
              <a:pPr/>
              <a:t>215</a:t>
            </a:fld>
            <a:endParaRPr lang="en-US" altLang="en-US" sz="1200"/>
          </a:p>
        </p:txBody>
      </p:sp>
      <p:sp>
        <p:nvSpPr>
          <p:cNvPr id="25006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0061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7E312E68-F519-4F65-B0E0-D75FA1E16648}" type="slidenum">
              <a:rPr lang="en-US" altLang="en-US" sz="1200"/>
              <a:pPr/>
              <a:t>25</a:t>
            </a:fld>
            <a:endParaRPr lang="en-US" altLang="en-US" sz="1200"/>
          </a:p>
        </p:txBody>
      </p:sp>
      <p:sp>
        <p:nvSpPr>
          <p:cNvPr id="2200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057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11825C20-F754-489F-9EDB-758A326C6AC6}" type="slidenum">
              <a:rPr lang="en-US" altLang="en-US" sz="1200"/>
              <a:pPr/>
              <a:t>216</a:t>
            </a:fld>
            <a:endParaRPr lang="en-US" altLang="en-US" sz="1200"/>
          </a:p>
        </p:txBody>
      </p:sp>
      <p:sp>
        <p:nvSpPr>
          <p:cNvPr id="25057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057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6678699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0599461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413892799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http://cantonhymn.wikispaces.com/Day+by+Day</a:t>
            </a:r>
          </a:p>
        </p:txBody>
      </p:sp>
      <p:sp>
        <p:nvSpPr>
          <p:cNvPr id="4" name="Slide Number Placeholder 3"/>
          <p:cNvSpPr>
            <a:spLocks noGrp="1"/>
          </p:cNvSpPr>
          <p:nvPr>
            <p:ph type="sldNum" sz="quarter" idx="10"/>
          </p:nvPr>
        </p:nvSpPr>
        <p:spPr/>
        <p:txBody>
          <a:bodyPr/>
          <a:lstStyle/>
          <a:p>
            <a:fld id="{CDA4AFCF-7FBB-447E-91CA-72FD40176176}" type="slidenum">
              <a:rPr lang="en-US" altLang="en-US" smtClean="0"/>
              <a:pPr/>
              <a:t>223</a:t>
            </a:fld>
            <a:endParaRPr lang="en-US" altLang="en-US"/>
          </a:p>
        </p:txBody>
      </p:sp>
    </p:spTree>
    <p:extLst>
      <p:ext uri="{BB962C8B-B14F-4D97-AF65-F5344CB8AC3E}">
        <p14:creationId xmlns:p14="http://schemas.microsoft.com/office/powerpoint/2010/main" val="376448578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486235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233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A6C4F1A2-21F1-49B9-A306-B7FBA1485E98}" type="slidenum">
              <a:rPr lang="en-US" altLang="en-US" sz="1200"/>
              <a:pPr/>
              <a:t>26</a:t>
            </a:fld>
            <a:endParaRPr lang="en-US" altLang="en-US" sz="1200"/>
          </a:p>
        </p:txBody>
      </p:sp>
      <p:sp>
        <p:nvSpPr>
          <p:cNvPr id="2201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160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FF402FDE-A51B-4E8B-B123-E787980946B3}" type="slidenum">
              <a:rPr lang="en-US" altLang="en-US" sz="1200"/>
              <a:pPr/>
              <a:t>27</a:t>
            </a:fld>
            <a:endParaRPr lang="en-US" altLang="en-US" sz="1200"/>
          </a:p>
        </p:txBody>
      </p:sp>
      <p:sp>
        <p:nvSpPr>
          <p:cNvPr id="2205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569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1 Peter: </a:t>
            </a:r>
            <a:r>
              <a:rPr lang="en-US" sz="1200" cap="none" dirty="0">
                <a:latin typeface="Tahoma" panose="020B0604030504040204" pitchFamily="34" charset="0"/>
                <a:ea typeface="Tahoma" panose="020B0604030504040204" pitchFamily="34" charset="0"/>
                <a:cs typeface="Tahoma" panose="020B0604030504040204" pitchFamily="34" charset="0"/>
              </a:rPr>
              <a:t>After Paul left Rome (AD 62),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but before Nero’s persecution started (AD 64)</a:t>
            </a:r>
          </a:p>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2 Peter: </a:t>
            </a:r>
            <a:r>
              <a:rPr lang="en-US" sz="1200" cap="none" dirty="0">
                <a:latin typeface="Tahoma" panose="020B0604030504040204" pitchFamily="34" charset="0"/>
                <a:ea typeface="Tahoma" panose="020B0604030504040204" pitchFamily="34" charset="0"/>
                <a:cs typeface="Tahoma" panose="020B0604030504040204" pitchFamily="34" charset="0"/>
              </a:rPr>
              <a:t>Between Nero’s persecution (AD 64),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and his death (~AD 67)</a:t>
            </a:r>
          </a:p>
          <a:p>
            <a:endParaRPr lang="en-US" dirty="0"/>
          </a:p>
          <a:p>
            <a:r>
              <a:rPr lang="en-US" dirty="0"/>
              <a:t>Emperor</a:t>
            </a:r>
          </a:p>
          <a:p>
            <a:r>
              <a:rPr lang="en-US" dirty="0"/>
              <a:t>Tiberius(AD14-37)&gt;Caligula (AD37-41)&gt;Claudius</a:t>
            </a:r>
            <a:r>
              <a:rPr lang="en-US" baseline="0" dirty="0"/>
              <a:t> (AD41-54)&gt;Nero(AD54-68)</a:t>
            </a:r>
          </a:p>
          <a:p>
            <a:endParaRPr lang="en-US" dirty="0"/>
          </a:p>
          <a:p>
            <a:r>
              <a:rPr lang="en-US" dirty="0"/>
              <a:t>A brief statement in </a:t>
            </a:r>
            <a:r>
              <a:rPr lang="en-US" dirty="0" err="1"/>
              <a:t>Divus</a:t>
            </a:r>
            <a:r>
              <a:rPr lang="en-US" dirty="0"/>
              <a:t> Claudius 25 mentions agitations by the "Jews" which led Claudius (Roman Emperor from AD 41 to 54) to expel them from Rome.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itchFamily="-111" charset="0"/>
                <a:ea typeface="ＭＳ Ｐゴシック" charset="-128"/>
                <a:cs typeface="ＭＳ Ｐゴシック" charset="-128"/>
              </a:rPr>
              <a:t>Why did Paul call Peter, Cephas (Galatians 2:7-14, I Cor. 1:11-13, I Cor. 3:21, I Cor. 9:5 and I Cor. 15:5)? </a:t>
            </a:r>
            <a:r>
              <a:rPr lang="en-US" dirty="0">
                <a:hlinkClick r:id="rId3"/>
              </a:rPr>
              <a:t>https://christianity.stackexchange.com/questions/7188/why-does-paul-call-peter-cephas-in-his-writings</a:t>
            </a:r>
            <a:endParaRPr lang="en-US" dirty="0"/>
          </a:p>
          <a:p>
            <a:endParaRPr lang="en-US" dirty="0"/>
          </a:p>
          <a:p>
            <a:r>
              <a:rPr lang="en-US" dirty="0"/>
              <a:t>Timeline is reference from ESV Study</a:t>
            </a:r>
            <a:r>
              <a:rPr lang="en-US" baseline="0" dirty="0"/>
              <a:t> Bible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C57147-9445-492A-AD3A-59208928E96A}" type="slidenum">
              <a:rPr kumimoji="0" lang="en-US" sz="1200" b="0" i="0" u="none" strike="noStrike" kern="1200" cap="none" spc="0" normalizeH="0" baseline="0" noProof="0" smtClean="0">
                <a:ln>
                  <a:noFill/>
                </a:ln>
                <a:solidFill>
                  <a:prstClr val="black"/>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Georgia" charset="0"/>
              <a:ea typeface="ＭＳ Ｐゴシック" charset="0"/>
            </a:endParaRPr>
          </a:p>
        </p:txBody>
      </p:sp>
    </p:spTree>
    <p:extLst>
      <p:ext uri="{BB962C8B-B14F-4D97-AF65-F5344CB8AC3E}">
        <p14:creationId xmlns:p14="http://schemas.microsoft.com/office/powerpoint/2010/main" val="450295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Walter Elwell &amp; Robert Yarborough</a:t>
            </a:r>
          </a:p>
          <a:p>
            <a:pPr marL="0" indent="0">
              <a:buNone/>
            </a:pPr>
            <a:r>
              <a:rPr lang="en-US" sz="1200" i="1" dirty="0"/>
              <a:t>Encountering the NT</a:t>
            </a:r>
          </a:p>
          <a:p>
            <a:pPr marL="0" indent="0">
              <a:buNone/>
            </a:pPr>
            <a:r>
              <a:rPr lang="en-US" sz="1200" dirty="0"/>
              <a:t>© 2013 by Baker Publishing Group</a:t>
            </a:r>
          </a:p>
          <a:p>
            <a:pPr marL="0" indent="0">
              <a:buNone/>
            </a:pPr>
            <a:r>
              <a:rPr lang="en-US" sz="1200" dirty="0"/>
              <a:t>Published by Baker Academic</a:t>
            </a:r>
          </a:p>
          <a:p>
            <a:pPr marL="0" indent="0">
              <a:buNone/>
            </a:pPr>
            <a:r>
              <a:rPr lang="en-US" sz="1200" dirty="0"/>
              <a:t>a division of Baker Publishing Group</a:t>
            </a:r>
          </a:p>
          <a:p>
            <a:pPr marL="0" indent="0">
              <a:buNone/>
            </a:pPr>
            <a:r>
              <a:rPr lang="en-US" sz="1200" dirty="0"/>
              <a:t>P.O. Box 6287, Grand Rapids, MI 49516-6287</a:t>
            </a:r>
          </a:p>
          <a:p>
            <a:pPr marL="0" indent="0">
              <a:buNone/>
            </a:pPr>
            <a:r>
              <a:rPr lang="en-US" sz="1200" u="sng" dirty="0">
                <a:hlinkClick r:id="rId3"/>
              </a:rPr>
              <a:t>www.bakeracademic.com</a:t>
            </a:r>
            <a:endParaRPr lang="en-US" sz="1200" dirty="0"/>
          </a:p>
          <a:p>
            <a:pPr marL="0" indent="0">
              <a:buNone/>
            </a:pPr>
            <a:r>
              <a:rPr lang="en-US" sz="1200" dirty="0"/>
              <a:t> </a:t>
            </a:r>
          </a:p>
          <a:p>
            <a:pPr marL="0" indent="0">
              <a:buNone/>
            </a:pPr>
            <a:r>
              <a:rPr lang="en-US" sz="1200" dirty="0"/>
              <a:t>All rights reserved.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D5B259-E8B4-4008-8EC0-30A0AA4A85D9}"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68020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6A807F89-5609-49C3-86ED-B297E9DC8DA3}" type="slidenum">
              <a:rPr lang="en-US" altLang="en-US" sz="1200"/>
              <a:pPr/>
              <a:t>30</a:t>
            </a:fld>
            <a:endParaRPr lang="en-US" altLang="en-US" sz="1200"/>
          </a:p>
        </p:txBody>
      </p:sp>
      <p:sp>
        <p:nvSpPr>
          <p:cNvPr id="2206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672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50655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8B07B3A-62FB-485D-8E8B-2DB0C451E74D}" type="slidenum">
              <a:rPr lang="en-US" altLang="en-US" sz="1200"/>
              <a:pPr/>
              <a:t>31</a:t>
            </a:fld>
            <a:endParaRPr lang="en-US" altLang="en-US" sz="1200"/>
          </a:p>
        </p:txBody>
      </p:sp>
      <p:sp>
        <p:nvSpPr>
          <p:cNvPr id="2207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774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2047888-F0ED-44A4-8A6C-3ED4A8C11EBB}" type="slidenum">
              <a:rPr lang="en-US" altLang="en-US" sz="1200"/>
              <a:pPr/>
              <a:t>32</a:t>
            </a:fld>
            <a:endParaRPr lang="en-US" altLang="en-US" sz="1200"/>
          </a:p>
        </p:txBody>
      </p:sp>
      <p:sp>
        <p:nvSpPr>
          <p:cNvPr id="2208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877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1499B049-AD9A-49D8-A5F8-86D6CB752EFE}" type="slidenum">
              <a:rPr lang="en-US" altLang="en-US" sz="1200"/>
              <a:pPr/>
              <a:t>34</a:t>
            </a:fld>
            <a:endParaRPr lang="en-US" altLang="en-US" sz="1200"/>
          </a:p>
        </p:txBody>
      </p:sp>
      <p:sp>
        <p:nvSpPr>
          <p:cNvPr id="2210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081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3328AB4B-3C35-4FC7-866A-97AA2AB6A976}" type="slidenum">
              <a:rPr lang="en-US" altLang="en-US" sz="1200"/>
              <a:pPr/>
              <a:t>35</a:t>
            </a:fld>
            <a:endParaRPr lang="en-US" altLang="en-US" sz="1200"/>
          </a:p>
        </p:txBody>
      </p:sp>
      <p:sp>
        <p:nvSpPr>
          <p:cNvPr id="2213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389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7B97F590-4D6C-7449-BE18-997076332606}" type="slidenum">
              <a:rPr lang="en-US" sz="1200"/>
              <a:pPr/>
              <a:t>36</a:t>
            </a:fld>
            <a:endParaRPr lang="en-US" sz="1200"/>
          </a:p>
        </p:txBody>
      </p:sp>
      <p:sp>
        <p:nvSpPr>
          <p:cNvPr id="408578" name="Rectangle 2"/>
          <p:cNvSpPr>
            <a:spLocks noGrp="1" noRot="1" noChangeAspect="1" noChangeArrowheads="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3328AB4B-3C35-4FC7-866A-97AA2AB6A976}" type="slidenum">
              <a:rPr lang="en-US" altLang="en-US" sz="1200"/>
              <a:pPr/>
              <a:t>37</a:t>
            </a:fld>
            <a:endParaRPr lang="en-US" altLang="en-US" sz="1200"/>
          </a:p>
        </p:txBody>
      </p:sp>
      <p:sp>
        <p:nvSpPr>
          <p:cNvPr id="2213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389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38</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343475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DF36CE0-FF50-4765-BCAD-74C53173820F}" type="slidenum">
              <a:rPr lang="en-US" altLang="en-US" sz="1200"/>
              <a:pPr/>
              <a:t>39</a:t>
            </a:fld>
            <a:endParaRPr lang="en-US" altLang="en-US" sz="1200"/>
          </a:p>
        </p:txBody>
      </p:sp>
      <p:sp>
        <p:nvSpPr>
          <p:cNvPr id="2211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184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86793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75594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98245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feel that someone else has an advantage over you because you are a Christian? Maybe it seems that everyone else has privileges that you do not have due to your faith in Jesus?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54263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0605FA06-9505-46E0-828A-03F77450C151}" type="slidenum">
              <a:rPr lang="en-US" altLang="en-US" sz="1200"/>
              <a:pPr/>
              <a:t>43</a:t>
            </a:fld>
            <a:endParaRPr lang="en-US" altLang="en-US" sz="1200"/>
          </a:p>
        </p:txBody>
      </p:sp>
      <p:sp>
        <p:nvSpPr>
          <p:cNvPr id="2215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593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CCDF66-C212-48F1-B395-540A17A600EC}" type="slidenum">
              <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endParaRPr>
          </a:p>
        </p:txBody>
      </p:sp>
      <p:sp>
        <p:nvSpPr>
          <p:cNvPr id="2401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012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extLst>
      <p:ext uri="{BB962C8B-B14F-4D97-AF65-F5344CB8AC3E}">
        <p14:creationId xmlns:p14="http://schemas.microsoft.com/office/powerpoint/2010/main" val="4212609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605500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5223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80728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49</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3444817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54CA10E-DD00-4F12-A4F9-11C13DDB7F39}" type="slidenum">
              <a:rPr lang="en-US" altLang="en-US" sz="1200"/>
              <a:pPr/>
              <a:t>50</a:t>
            </a:fld>
            <a:endParaRPr lang="en-US" altLang="en-US" sz="1200"/>
          </a:p>
        </p:txBody>
      </p:sp>
      <p:sp>
        <p:nvSpPr>
          <p:cNvPr id="2203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365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58B6DD-2455-9549-95D9-CBED7D8C4585}" type="slidenum">
              <a:rPr lang="en-GB" sz="1200">
                <a:solidFill>
                  <a:prstClr val="white"/>
                </a:solidFill>
              </a:rPr>
              <a:pPr/>
              <a:t>51</a:t>
            </a:fld>
            <a:endParaRPr lang="en-GB" sz="1200">
              <a:solidFill>
                <a:prstClr val="white"/>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F3635B69-E5C1-4A64-9F80-BF7E82FC913C}" type="slidenum">
              <a:rPr lang="en-US" altLang="en-US" sz="1200"/>
              <a:pPr/>
              <a:t>52</a:t>
            </a:fld>
            <a:endParaRPr lang="en-US" altLang="en-US" sz="1200"/>
          </a:p>
        </p:txBody>
      </p:sp>
      <p:sp>
        <p:nvSpPr>
          <p:cNvPr id="2204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467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feel that someone else has an advantage over you because you are a Christian? Maybe it seems that everyone else has privileges that you do not have due to your faith in Jesus?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548923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08B5053-C8F2-F348-9F2E-2243B5A2FBBE}" type="slidenum">
              <a:rPr lang="en-US" sz="1200">
                <a:solidFill>
                  <a:srgbClr val="000000"/>
                </a:solidFill>
              </a:rPr>
              <a:pPr/>
              <a:t>53</a:t>
            </a:fld>
            <a:endParaRPr lang="en-US" sz="1200">
              <a:solidFill>
                <a:srgbClr val="000000"/>
              </a:solidFill>
            </a:endParaRPr>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2675373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46236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73DAB24-0B4A-4C91-A226-E1D5C13B36DA}" type="slidenum">
              <a:rPr lang="en-US" altLang="en-US" sz="1200"/>
              <a:pPr/>
              <a:t>59</a:t>
            </a:fld>
            <a:endParaRPr lang="en-US" altLang="en-US" sz="1200"/>
          </a:p>
        </p:txBody>
      </p:sp>
      <p:sp>
        <p:nvSpPr>
          <p:cNvPr id="2219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901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D81E37A7-A61C-47C3-B109-0DD2F49620F3}" type="slidenum">
              <a:rPr lang="en-US" altLang="en-US" sz="1200"/>
              <a:pPr/>
              <a:t>60</a:t>
            </a:fld>
            <a:endParaRPr lang="en-US" altLang="en-US" sz="1200"/>
          </a:p>
        </p:txBody>
      </p:sp>
      <p:sp>
        <p:nvSpPr>
          <p:cNvPr id="222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003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D853A257-4489-4074-BEA9-902A0EBC445B}" type="slidenum">
              <a:rPr lang="en-US" altLang="en-US" sz="1200"/>
              <a:pPr/>
              <a:t>61</a:t>
            </a:fld>
            <a:endParaRPr lang="en-US" altLang="en-US" sz="1200"/>
          </a:p>
        </p:txBody>
      </p:sp>
      <p:sp>
        <p:nvSpPr>
          <p:cNvPr id="221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286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35922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75927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2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charset="0"/>
                <a:ea typeface="ＭＳ Ｐゴシック" charset="0"/>
                <a:cs typeface="ＭＳ Ｐゴシック" charset="0"/>
              </a:rPr>
              <a:t>Seriously speaking, the Greek word for “alien” refers to one who </a:t>
            </a:r>
            <a:r>
              <a:rPr lang="en-SG" sz="1200" b="0" kern="1200" dirty="0">
                <a:solidFill>
                  <a:schemeClr val="tx1"/>
                </a:solidFill>
                <a:effectLst/>
                <a:latin typeface="Arial" pitchFamily="-111" charset="0"/>
                <a:ea typeface="ＭＳ Ｐゴシック" charset="-128"/>
                <a:cs typeface="ＭＳ Ｐゴシック" charset="-128"/>
              </a:rPr>
              <a:t>stays for a while in a strange or foreign place; pilgrim, refugee</a:t>
            </a:r>
          </a:p>
        </p:txBody>
      </p:sp>
    </p:spTree>
    <p:extLst>
      <p:ext uri="{BB962C8B-B14F-4D97-AF65-F5344CB8AC3E}">
        <p14:creationId xmlns:p14="http://schemas.microsoft.com/office/powerpoint/2010/main" val="2585764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4040143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C1F18D2D-A899-4CAB-9E9A-7E8747407F3C}" type="slidenum">
              <a:rPr lang="en-US" altLang="en-US" sz="1200"/>
              <a:pPr/>
              <a:t>71</a:t>
            </a:fld>
            <a:endParaRPr lang="en-US" altLang="en-US" sz="1200"/>
          </a:p>
        </p:txBody>
      </p:sp>
      <p:sp>
        <p:nvSpPr>
          <p:cNvPr id="2221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105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473CEB5F-C89D-45AA-B965-2B5EE715F074}" type="slidenum">
              <a:rPr lang="en-US" altLang="en-US" sz="1200"/>
              <a:pPr/>
              <a:t>72</a:t>
            </a:fld>
            <a:endParaRPr lang="en-US" altLang="en-US" sz="1200"/>
          </a:p>
        </p:txBody>
      </p:sp>
      <p:sp>
        <p:nvSpPr>
          <p:cNvPr id="2224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413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3548EF4-729E-465E-B529-8B2B685B2D11}" type="slidenum">
              <a:rPr lang="en-US" altLang="en-US" sz="1200"/>
              <a:pPr/>
              <a:t>73</a:t>
            </a:fld>
            <a:endParaRPr lang="en-US" altLang="en-US" sz="1200"/>
          </a:p>
        </p:txBody>
      </p:sp>
      <p:sp>
        <p:nvSpPr>
          <p:cNvPr id="222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310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CB8ABB2-4B15-4F68-B747-053F3064E3FB}" type="slidenum">
              <a:rPr lang="en-US" altLang="en-US" sz="1200"/>
              <a:pPr/>
              <a:t>74</a:t>
            </a:fld>
            <a:endParaRPr lang="en-US" altLang="en-US" sz="1200"/>
          </a:p>
        </p:txBody>
      </p:sp>
      <p:sp>
        <p:nvSpPr>
          <p:cNvPr id="2222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208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F9453CA4-0906-4BCE-A8E6-AEDE5DD4CA62}" type="slidenum">
              <a:rPr lang="en-US" altLang="en-US" sz="1200"/>
              <a:pPr/>
              <a:t>75</a:t>
            </a:fld>
            <a:endParaRPr lang="en-US" altLang="en-US" sz="1200"/>
          </a:p>
        </p:txBody>
      </p:sp>
      <p:sp>
        <p:nvSpPr>
          <p:cNvPr id="2225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515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[Submit in all areas of life and this pleases both God and man.]</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8760382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D5120F4-2C18-4C67-BEBC-6AEEFDD4C0DA}" type="slidenum">
              <a:rPr lang="en-US" altLang="en-US" sz="1200"/>
              <a:pPr/>
              <a:t>77</a:t>
            </a:fld>
            <a:endParaRPr lang="en-US" altLang="en-US" sz="1200"/>
          </a:p>
        </p:txBody>
      </p:sp>
      <p:sp>
        <p:nvSpPr>
          <p:cNvPr id="2227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720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6C341887-FEAE-4B83-8C61-29C6ED8CDDCE}" type="slidenum">
              <a:rPr lang="en-US" altLang="en-US" sz="1200"/>
              <a:pPr/>
              <a:t>78</a:t>
            </a:fld>
            <a:endParaRPr lang="en-US" altLang="en-US" sz="1200"/>
          </a:p>
        </p:txBody>
      </p:sp>
      <p:sp>
        <p:nvSpPr>
          <p:cNvPr id="2228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822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8512958-AF93-40F2-9F43-C501778716FC}" type="slidenum">
              <a:rPr lang="en-US" altLang="en-US" sz="1200"/>
              <a:pPr/>
              <a:t>79</a:t>
            </a:fld>
            <a:endParaRPr lang="en-US" altLang="en-US" sz="1200"/>
          </a:p>
        </p:txBody>
      </p:sp>
      <p:sp>
        <p:nvSpPr>
          <p:cNvPr id="21944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1944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47030D39-E100-4727-B293-6D473B79A323}" type="slidenum">
              <a:rPr lang="en-US" altLang="en-US" sz="1200"/>
              <a:pPr/>
              <a:t>80</a:t>
            </a:fld>
            <a:endParaRPr lang="en-US" altLang="en-US" sz="1200"/>
          </a:p>
        </p:txBody>
      </p:sp>
      <p:sp>
        <p:nvSpPr>
          <p:cNvPr id="2258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894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5148A79-A696-43F9-BBFB-3250DE39F6C2}" type="slidenum">
              <a:rPr lang="en-US" altLang="en-US" sz="1200"/>
              <a:pPr/>
              <a:t>81</a:t>
            </a:fld>
            <a:endParaRPr lang="en-US" altLang="en-US" sz="1200"/>
          </a:p>
        </p:txBody>
      </p:sp>
      <p:sp>
        <p:nvSpPr>
          <p:cNvPr id="2260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099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818127F-6C4D-4D0A-AE80-2DCE9A290EA8}" type="slidenum">
              <a:rPr lang="en-US" altLang="en-US" sz="1200"/>
              <a:pPr/>
              <a:t>82</a:t>
            </a:fld>
            <a:endParaRPr lang="en-US" altLang="en-US" sz="1200"/>
          </a:p>
        </p:txBody>
      </p:sp>
      <p:sp>
        <p:nvSpPr>
          <p:cNvPr id="2265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5091" name="Rectangle 3"/>
          <p:cNvSpPr>
            <a:spLocks noGrp="1" noChangeArrowheads="1"/>
          </p:cNvSpPr>
          <p:nvPr>
            <p:ph type="body" idx="1"/>
          </p:nvPr>
        </p:nvSpPr>
        <p:spPr>
          <a:xfrm>
            <a:off x="914400" y="4343400"/>
            <a:ext cx="5029200" cy="1227138"/>
          </a:xfrm>
        </p:spPr>
        <p:txBody>
          <a:bodyPr/>
          <a:lstStyle/>
          <a:p>
            <a:pPr eaLnBrk="1" hangingPunct="1"/>
            <a:endParaRPr lang="en-US" alt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8D93A31-FE26-4537-9A27-FFED93E9F9F7}" type="slidenum">
              <a:rPr lang="en-US" altLang="en-US" sz="1200"/>
              <a:pPr/>
              <a:t>89</a:t>
            </a:fld>
            <a:endParaRPr lang="en-US" altLang="en-US" sz="1200"/>
          </a:p>
        </p:txBody>
      </p:sp>
      <p:sp>
        <p:nvSpPr>
          <p:cNvPr id="2267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713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5C9FDB33-C0F9-4025-B69D-57718A8FDEF4}" type="slidenum">
              <a:rPr lang="en-US" altLang="en-US" sz="1200"/>
              <a:pPr/>
              <a:t>90</a:t>
            </a:fld>
            <a:endParaRPr lang="en-US" altLang="en-US" sz="1200"/>
          </a:p>
        </p:txBody>
      </p:sp>
      <p:sp>
        <p:nvSpPr>
          <p:cNvPr id="2269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918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D8386CF0-E4CE-4DC0-982B-67E5E8E41209}" type="slidenum">
              <a:rPr lang="en-US" altLang="en-US" sz="1200"/>
              <a:pPr/>
              <a:t>91</a:t>
            </a:fld>
            <a:endParaRPr lang="en-US" altLang="en-US" sz="1200"/>
          </a:p>
        </p:txBody>
      </p:sp>
      <p:sp>
        <p:nvSpPr>
          <p:cNvPr id="2271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7123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8C2C56A-4F70-42A5-AC84-C412BB5FB08E}" type="slidenum">
              <a:rPr lang="en-US" altLang="en-US" sz="1200"/>
              <a:pPr/>
              <a:t>92</a:t>
            </a:fld>
            <a:endParaRPr lang="en-US" altLang="en-US" sz="1200"/>
          </a:p>
        </p:txBody>
      </p:sp>
      <p:sp>
        <p:nvSpPr>
          <p:cNvPr id="2273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7328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[A self-sacrificing lifestyle follows Christ's example of suffering then triumph.]</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3551464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50B5A438-617A-4765-8259-56EAD1BCD04E}" type="slidenum">
              <a:rPr lang="en-US" altLang="en-US" sz="1200"/>
              <a:pPr/>
              <a:t>93</a:t>
            </a:fld>
            <a:endParaRPr lang="en-US" altLang="en-US" sz="1200"/>
          </a:p>
        </p:txBody>
      </p:sp>
      <p:sp>
        <p:nvSpPr>
          <p:cNvPr id="227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7533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90B1086-A98A-EA4F-804A-844C94184DE7}" type="slidenum">
              <a:rPr lang="en-US" sz="1200"/>
              <a:pPr/>
              <a:t>94</a:t>
            </a:fld>
            <a:endParaRPr lang="en-US" sz="1200"/>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1CFB24EE-7DAD-4A6F-8A36-67EA4CA145AB}" type="slidenum">
              <a:rPr lang="en-US" altLang="en-US" sz="1200"/>
              <a:pPr/>
              <a:t>95</a:t>
            </a:fld>
            <a:endParaRPr lang="en-US" altLang="en-US" sz="1200"/>
          </a:p>
        </p:txBody>
      </p:sp>
      <p:sp>
        <p:nvSpPr>
          <p:cNvPr id="2279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7942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30741176-283D-43C5-97B7-8087CBDEE838}" type="slidenum">
              <a:rPr lang="en-US" altLang="en-US" sz="1200"/>
              <a:pPr/>
              <a:t>96</a:t>
            </a:fld>
            <a:endParaRPr lang="en-US" altLang="en-US" sz="1200"/>
          </a:p>
        </p:txBody>
      </p:sp>
      <p:sp>
        <p:nvSpPr>
          <p:cNvPr id="4085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0857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6F9DE08D-1779-4064-B7F9-FFDA9321F6EA}" type="slidenum">
              <a:rPr lang="en-US" altLang="en-US" sz="1200"/>
              <a:pPr/>
              <a:t>97</a:t>
            </a:fld>
            <a:endParaRPr lang="en-US" altLang="en-US" sz="1200"/>
          </a:p>
        </p:txBody>
      </p:sp>
      <p:sp>
        <p:nvSpPr>
          <p:cNvPr id="2281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8147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67CCEA5A-F2CB-304A-A14F-9872AB67A655}" type="slidenum">
              <a:rPr lang="en-US" sz="1200"/>
              <a:pPr/>
              <a:t>98</a:t>
            </a:fld>
            <a:endParaRPr lang="en-US" sz="1200"/>
          </a:p>
        </p:txBody>
      </p:sp>
      <p:sp>
        <p:nvSpPr>
          <p:cNvPr id="453634" name="Rectangle 2"/>
          <p:cNvSpPr>
            <a:spLocks noGrp="1" noRot="1" noChangeAspect="1" noChangeArrowheads="1"/>
          </p:cNvSpPr>
          <p:nvPr>
            <p:ph type="sldImg"/>
          </p:nvPr>
        </p:nvSpPr>
        <p:spPr>
          <a:solidFill>
            <a:srgbClr val="FFFFFF"/>
          </a:solidFill>
          <a:ln/>
        </p:spPr>
      </p:sp>
      <p:sp>
        <p:nvSpPr>
          <p:cNvPr id="453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7419B894-04D7-4322-9112-7AA1C05B9893}" type="slidenum">
              <a:rPr lang="en-US" altLang="en-US" sz="1200"/>
              <a:pPr/>
              <a:t>99</a:t>
            </a:fld>
            <a:endParaRPr lang="en-US" altLang="en-US" sz="1200"/>
          </a:p>
        </p:txBody>
      </p:sp>
      <p:sp>
        <p:nvSpPr>
          <p:cNvPr id="2234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437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50F4F21-4413-411A-9BF3-43CA715FC028}" type="slidenum">
              <a:rPr lang="en-US" altLang="en-US" sz="1200"/>
              <a:pPr/>
              <a:t>100</a:t>
            </a:fld>
            <a:endParaRPr lang="en-US" altLang="en-US" sz="1200"/>
          </a:p>
        </p:txBody>
      </p:sp>
      <p:sp>
        <p:nvSpPr>
          <p:cNvPr id="2285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8557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23174874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[Submit in all areas of life and this pleases both God and man.]</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86890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592987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CDBAC1D-4B95-457A-A58F-12E6205B1DC2}" type="slidenum">
              <a:rPr lang="en-US" altLang="en-US" sz="1200"/>
              <a:pPr/>
              <a:t>106</a:t>
            </a:fld>
            <a:endParaRPr lang="en-US" altLang="en-US" sz="1200"/>
          </a:p>
        </p:txBody>
      </p:sp>
      <p:sp>
        <p:nvSpPr>
          <p:cNvPr id="2237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744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D32AFC86-EFF4-4EF2-A4EF-80A4856C9BF7}" type="slidenum">
              <a:rPr lang="en-US" altLang="en-US" sz="1200"/>
              <a:pPr/>
              <a:t>107</a:t>
            </a:fld>
            <a:endParaRPr lang="en-US" altLang="en-US" sz="1200"/>
          </a:p>
        </p:txBody>
      </p:sp>
      <p:sp>
        <p:nvSpPr>
          <p:cNvPr id="2238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846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FBB4987C-BF8F-4D53-9A59-3AC0AD0166E6}" type="slidenum">
              <a:rPr lang="en-US" altLang="en-US" sz="1200"/>
              <a:pPr/>
              <a:t>108</a:t>
            </a:fld>
            <a:endParaRPr lang="en-US" altLang="en-US" sz="1200"/>
          </a:p>
        </p:txBody>
      </p:sp>
      <p:sp>
        <p:nvSpPr>
          <p:cNvPr id="2239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949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327E374E-0AC5-4C51-A421-C51F5B11F978}" type="slidenum">
              <a:rPr lang="en-US" altLang="en-US" sz="1200"/>
              <a:pPr/>
              <a:t>109</a:t>
            </a:fld>
            <a:endParaRPr lang="en-US" altLang="en-US" sz="1200"/>
          </a:p>
        </p:txBody>
      </p:sp>
      <p:sp>
        <p:nvSpPr>
          <p:cNvPr id="2240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051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64C6942-039B-4410-9515-1A822C771756}" type="slidenum">
              <a:rPr lang="en-US" altLang="en-US" sz="1200"/>
              <a:pPr/>
              <a:t>110</a:t>
            </a:fld>
            <a:endParaRPr lang="en-US" altLang="en-US" sz="1200"/>
          </a:p>
        </p:txBody>
      </p:sp>
      <p:sp>
        <p:nvSpPr>
          <p:cNvPr id="2289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8966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A2A00BAE-B316-44D4-9BE7-8E4B7480DABF}" type="slidenum">
              <a:rPr lang="en-US" altLang="en-US" sz="1200"/>
              <a:pPr/>
              <a:t>111</a:t>
            </a:fld>
            <a:endParaRPr lang="en-US" altLang="en-US" sz="1200"/>
          </a:p>
        </p:txBody>
      </p:sp>
      <p:sp>
        <p:nvSpPr>
          <p:cNvPr id="229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9171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6ACBB3D7-0065-4DD9-8F81-5CF616C08B4D}" type="slidenum">
              <a:rPr lang="en-US" altLang="en-US" sz="1200"/>
              <a:pPr/>
              <a:t>112</a:t>
            </a:fld>
            <a:endParaRPr lang="en-US" altLang="en-US" sz="1200"/>
          </a:p>
        </p:txBody>
      </p:sp>
      <p:sp>
        <p:nvSpPr>
          <p:cNvPr id="2293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9376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5299F129-7FE4-48F5-A4D6-8EB19A6FDF2F}" type="slidenum">
              <a:rPr lang="en-US" altLang="en-US" sz="1200"/>
              <a:pPr/>
              <a:t>113</a:t>
            </a:fld>
            <a:endParaRPr lang="en-US" altLang="en-US" sz="1200"/>
          </a:p>
        </p:txBody>
      </p:sp>
      <p:sp>
        <p:nvSpPr>
          <p:cNvPr id="2244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461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177AF67A-DE99-482F-81ED-38E73F18A481}" type="slidenum">
              <a:rPr lang="en-US" altLang="en-US" sz="1200"/>
              <a:pPr/>
              <a:t>114</a:t>
            </a:fld>
            <a:endParaRPr lang="en-US" altLang="en-US" sz="1200"/>
          </a:p>
        </p:txBody>
      </p:sp>
      <p:sp>
        <p:nvSpPr>
          <p:cNvPr id="2295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95811" name="Rectangle 3"/>
          <p:cNvSpPr>
            <a:spLocks noGrp="1" noChangeArrowheads="1"/>
          </p:cNvSpPr>
          <p:nvPr>
            <p:ph type="body" idx="1"/>
          </p:nvPr>
        </p:nvSpPr>
        <p:spPr>
          <a:xfrm>
            <a:off x="685800" y="4343400"/>
            <a:ext cx="5486400" cy="4114800"/>
          </a:xfrm>
        </p:spPr>
        <p:txBody>
          <a:bodyPr/>
          <a:lstStyle/>
          <a:p>
            <a:pPr eaLnBrk="1" hangingPunct="1"/>
            <a:endParaRPr lang="en-US" altLang="en-US" dirty="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C5D2E121-AC08-414D-8B61-4FE367467F4E}" type="slidenum">
              <a:rPr lang="en-US" altLang="en-US" smtClean="0">
                <a:solidFill>
                  <a:srgbClr val="000000"/>
                </a:solidFill>
                <a:latin typeface="Arial" pitchFamily="34" charset="0"/>
                <a:ea typeface="ＭＳ Ｐゴシック" pitchFamily="34" charset="-128"/>
              </a:rPr>
              <a:pPr/>
              <a:t>115</a:t>
            </a:fld>
            <a:endParaRPr lang="en-US" altLang="en-US">
              <a:solidFill>
                <a:srgbClr val="000000"/>
              </a:solidFill>
              <a:latin typeface="Arial" pitchFamily="34" charset="0"/>
              <a:ea typeface="ＭＳ Ｐゴシック" pitchFamily="34" charset="-128"/>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2775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E2F66819-A05E-4A59-9149-626D389DA849}" type="slidenum">
              <a:rPr lang="en-US" smtClean="0">
                <a:solidFill>
                  <a:prstClr val="black"/>
                </a:solidFill>
                <a:latin typeface="Arial" pitchFamily="34" charset="0"/>
              </a:rPr>
              <a:pPr/>
              <a:t>117</a:t>
            </a:fld>
            <a:endParaRPr lang="en-US">
              <a:solidFill>
                <a:prstClr val="black"/>
              </a:solidFill>
              <a:latin typeface="Arial" pitchFamily="34" charset="0"/>
            </a:endParaRPr>
          </a:p>
        </p:txBody>
      </p:sp>
      <p:sp>
        <p:nvSpPr>
          <p:cNvPr id="254979" name="Rectangle 2"/>
          <p:cNvSpPr>
            <a:spLocks noGrp="1" noRot="1" noChangeAspect="1" noChangeArrowheads="1" noTextEdit="1"/>
          </p:cNvSpPr>
          <p:nvPr>
            <p:ph type="sldImg"/>
          </p:nvPr>
        </p:nvSpPr>
        <p:spPr>
          <a:solidFill>
            <a:srgbClr val="FFFFFF"/>
          </a:solidFill>
          <a:ln/>
        </p:spPr>
      </p:sp>
      <p:sp>
        <p:nvSpPr>
          <p:cNvPr id="25498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pitchFamily="34" charset="0"/>
              </a:rPr>
              <a:t>(c)Paul Halsall Mar 1996. halsall@murray.fordham.edu </a:t>
            </a:r>
            <a:r>
              <a:rPr lang="en-US">
                <a:latin typeface="Times" pitchFamily="-128" charset="0"/>
              </a:rPr>
              <a:t>http://www.fordham.edu/halsall/source/pliny1.html</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567CD44B-7DE7-FE4E-84A0-78BE50FF0537}" type="slidenum">
              <a:rPr lang="en-US" sz="1200"/>
              <a:pPr/>
              <a:t>118</a:t>
            </a:fld>
            <a:endParaRPr lang="en-US" sz="1200"/>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15FD5AA8-C9B6-E545-AF9C-ADF1E96E2CE8}" type="slidenum">
              <a:rPr lang="en-US" sz="1200"/>
              <a:pPr/>
              <a:t>119</a:t>
            </a:fld>
            <a:endParaRPr lang="en-US" sz="1200"/>
          </a:p>
        </p:txBody>
      </p:sp>
      <p:sp>
        <p:nvSpPr>
          <p:cNvPr id="473090" name="Rectangle 2"/>
          <p:cNvSpPr>
            <a:spLocks noGrp="1" noRot="1" noChangeAspect="1" noChangeArrowheads="1"/>
          </p:cNvSpPr>
          <p:nvPr>
            <p:ph type="sldImg"/>
          </p:nvPr>
        </p:nvSpPr>
        <p:spPr>
          <a:solidFill>
            <a:srgbClr val="FFFFFF"/>
          </a:solidFill>
          <a:ln/>
        </p:spPr>
      </p:sp>
      <p:sp>
        <p:nvSpPr>
          <p:cNvPr id="473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FB956B8-474B-4465-827B-D8AE613616B0}" type="slidenum">
              <a:rPr lang="en-US" altLang="en-US" sz="1200"/>
              <a:pPr/>
              <a:t>120</a:t>
            </a:fld>
            <a:endParaRPr lang="en-US" altLang="en-US" sz="1200"/>
          </a:p>
        </p:txBody>
      </p:sp>
      <p:sp>
        <p:nvSpPr>
          <p:cNvPr id="2245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563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AF8A1D49-A2CD-4415-9C3A-DB71E0D3C59B}" type="slidenum">
              <a:rPr lang="en-US" altLang="en-US" sz="1200"/>
              <a:pPr/>
              <a:t>124</a:t>
            </a:fld>
            <a:endParaRPr lang="en-US" altLang="en-US" sz="1200"/>
          </a:p>
        </p:txBody>
      </p:sp>
      <p:sp>
        <p:nvSpPr>
          <p:cNvPr id="2248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870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FC533FF-F6CC-466C-90D3-752F333F0653}" type="slidenum">
              <a:rPr lang="en-US" altLang="en-US" sz="1200"/>
              <a:pPr/>
              <a:t>125</a:t>
            </a:fld>
            <a:endParaRPr lang="en-US" altLang="en-US" sz="1200"/>
          </a:p>
        </p:txBody>
      </p:sp>
      <p:sp>
        <p:nvSpPr>
          <p:cNvPr id="224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973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17D1DE5-AF92-45EE-A69D-F75FB9F10325}" type="slidenum">
              <a:rPr lang="en-US" altLang="en-US" sz="1200"/>
              <a:pPr/>
              <a:t>128</a:t>
            </a:fld>
            <a:endParaRPr lang="en-US" altLang="en-US" sz="1200"/>
          </a:p>
        </p:txBody>
      </p:sp>
      <p:sp>
        <p:nvSpPr>
          <p:cNvPr id="2252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280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9C18BCF-EE2C-44A0-A3C7-D3D4F1A2FC80}" type="slidenum">
              <a:rPr lang="en-US" altLang="en-US" sz="1200"/>
              <a:pPr/>
              <a:t>129</a:t>
            </a:fld>
            <a:endParaRPr lang="en-US" altLang="en-US" sz="1200"/>
          </a:p>
        </p:txBody>
      </p:sp>
      <p:sp>
        <p:nvSpPr>
          <p:cNvPr id="2307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0707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B23C7245-0D38-498F-A0A5-6552671D38EA}" type="slidenum">
              <a:rPr lang="en-US" altLang="en-US" sz="1200"/>
              <a:pPr/>
              <a:t>130</a:t>
            </a:fld>
            <a:endParaRPr lang="en-US" altLang="en-US" sz="1200"/>
          </a:p>
        </p:txBody>
      </p:sp>
      <p:sp>
        <p:nvSpPr>
          <p:cNvPr id="2253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382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3112335-0BBF-438E-AD5E-43015F6685F9}" type="slidenum">
              <a:rPr lang="en-US" altLang="en-US" sz="1200"/>
              <a:pPr/>
              <a:t>131</a:t>
            </a:fld>
            <a:endParaRPr lang="en-US" altLang="en-US" sz="1200"/>
          </a:p>
        </p:txBody>
      </p:sp>
      <p:sp>
        <p:nvSpPr>
          <p:cNvPr id="2254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485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6.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7.xml"/></Relationships>
</file>

<file path=ppt/slideLayouts/_rels/slideLayout6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67.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7.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7.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noProof="0"/>
              <a:t>Click to edit Master title style</a:t>
            </a:r>
          </a:p>
        </p:txBody>
      </p:sp>
      <p:sp>
        <p:nvSpPr>
          <p:cNvPr id="194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5" name="Rectangle 5"/>
          <p:cNvSpPr>
            <a:spLocks noGrp="1" noChangeArrowheads="1"/>
          </p:cNvSpPr>
          <p:nvPr>
            <p:ph type="ftr"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
          <p:cNvSpPr>
            <a:spLocks noGrp="1" noChangeArrowheads="1"/>
          </p:cNvSpPr>
          <p:nvPr>
            <p:ph type="sldNum" sz="quarter" idx="11"/>
          </p:nvPr>
        </p:nvSpPr>
        <p:spPr>
          <a:extLst>
            <a:ext uri="{FAA26D3D-D897-4be2-8F04-BA451C77F1D7}">
              <ma14:placeholderFlag xmlns:ma14="http://schemas.microsoft.com/office/mac/drawingml/2011/main" xmlns="" val="1"/>
            </a:ext>
          </a:extLst>
        </p:spPr>
        <p:txBody>
          <a:bodyPr/>
          <a:lstStyle>
            <a:lvl1pPr>
              <a:defRPr/>
            </a:lvl1pPr>
          </a:lstStyle>
          <a:p>
            <a:fld id="{5CC08EF9-4EE6-496D-8998-C52CEFE5A98F}" type="slidenum">
              <a:rPr lang="en-US" altLang="en-US"/>
              <a:pPr/>
              <a:t>‹#›</a:t>
            </a:fld>
            <a:endParaRPr lang="en-US" altLang="en-US"/>
          </a:p>
        </p:txBody>
      </p:sp>
      <p:sp>
        <p:nvSpPr>
          <p:cNvPr id="7" name="Rectangle 7"/>
          <p:cNvSpPr>
            <a:spLocks noGrp="1" noChangeArrowheads="1"/>
          </p:cNvSpPr>
          <p:nvPr>
            <p:ph type="dt" sz="quarter" idx="12"/>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Tree>
    <p:extLst>
      <p:ext uri="{BB962C8B-B14F-4D97-AF65-F5344CB8AC3E}">
        <p14:creationId xmlns:p14="http://schemas.microsoft.com/office/powerpoint/2010/main" val="11933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EC91D89-D2D7-4201-87F9-AE684FF36121}" type="slidenum">
              <a:rPr lang="en-US" altLang="en-US"/>
              <a:pPr/>
              <a:t>‹#›</a:t>
            </a:fld>
            <a:endParaRPr lang="en-US" altLang="en-US"/>
          </a:p>
        </p:txBody>
      </p:sp>
    </p:spTree>
    <p:extLst>
      <p:ext uri="{BB962C8B-B14F-4D97-AF65-F5344CB8AC3E}">
        <p14:creationId xmlns:p14="http://schemas.microsoft.com/office/powerpoint/2010/main" val="963458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BD453681-F2B0-479F-A2C4-C02A7BDB0F62}" type="slidenum">
              <a:rPr lang="en-US" altLang="zh-CN"/>
              <a:pPr/>
              <a:t>‹#›</a:t>
            </a:fld>
            <a:endParaRPr lang="en-US" altLang="zh-CN"/>
          </a:p>
        </p:txBody>
      </p:sp>
    </p:spTree>
    <p:extLst>
      <p:ext uri="{BB962C8B-B14F-4D97-AF65-F5344CB8AC3E}">
        <p14:creationId xmlns:p14="http://schemas.microsoft.com/office/powerpoint/2010/main" val="34577525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E47D1B3-632B-47BC-AB0C-40487255AA19}" type="slidenum">
              <a:rPr lang="en-US" altLang="zh-CN"/>
              <a:pPr/>
              <a:t>‹#›</a:t>
            </a:fld>
            <a:endParaRPr lang="en-US" altLang="zh-CN"/>
          </a:p>
        </p:txBody>
      </p:sp>
    </p:spTree>
    <p:extLst>
      <p:ext uri="{BB962C8B-B14F-4D97-AF65-F5344CB8AC3E}">
        <p14:creationId xmlns:p14="http://schemas.microsoft.com/office/powerpoint/2010/main" val="9720768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8B48D2E-2E91-409D-B9DB-B8F4EC80D4AA}" type="slidenum">
              <a:rPr lang="en-US" altLang="zh-CN"/>
              <a:pPr/>
              <a:t>‹#›</a:t>
            </a:fld>
            <a:endParaRPr lang="en-US" altLang="zh-CN"/>
          </a:p>
        </p:txBody>
      </p:sp>
    </p:spTree>
    <p:extLst>
      <p:ext uri="{BB962C8B-B14F-4D97-AF65-F5344CB8AC3E}">
        <p14:creationId xmlns:p14="http://schemas.microsoft.com/office/powerpoint/2010/main" val="17303574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45314" name="Rectangle 2"/>
          <p:cNvSpPr>
            <a:spLocks noGrp="1" noChangeArrowheads="1"/>
          </p:cNvSpPr>
          <p:nvPr>
            <p:ph type="ctrTitle"/>
          </p:nvPr>
        </p:nvSpPr>
        <p:spPr>
          <a:xfrm>
            <a:off x="2246313" y="1903413"/>
            <a:ext cx="4648200" cy="3048000"/>
          </a:xfrm>
        </p:spPr>
        <p:txBody>
          <a:bodyPr/>
          <a:lstStyle>
            <a:lvl1pPr>
              <a:defRPr/>
            </a:lvl1pPr>
          </a:lstStyle>
          <a:p>
            <a:pPr lvl="0"/>
            <a:r>
              <a:rPr lang="en-US" altLang="zh-CN" noProof="0"/>
              <a:t>Click to edit Master title style</a:t>
            </a:r>
          </a:p>
        </p:txBody>
      </p:sp>
      <p:sp>
        <p:nvSpPr>
          <p:cNvPr id="2445315" name="Rectangle 3"/>
          <p:cNvSpPr>
            <a:spLocks noGrp="1" noChangeArrowheads="1"/>
          </p:cNvSpPr>
          <p:nvPr>
            <p:ph type="subTitle" idx="1"/>
          </p:nvPr>
        </p:nvSpPr>
        <p:spPr>
          <a:xfrm>
            <a:off x="1219200" y="5257800"/>
            <a:ext cx="6553200" cy="762000"/>
          </a:xfrm>
        </p:spPr>
        <p:txBody>
          <a:bodyPr/>
          <a:lstStyle>
            <a:lvl1pPr marL="0" indent="0" algn="ctr">
              <a:buFont typeface="Trebuchet MS" charset="0"/>
              <a:buNone/>
              <a:defRPr sz="2800">
                <a:solidFill>
                  <a:srgbClr val="000000"/>
                </a:solidFill>
              </a:defRPr>
            </a:lvl1pPr>
          </a:lstStyle>
          <a:p>
            <a:pPr lvl="0"/>
            <a:r>
              <a:rPr lang="en-US" altLang="zh-CN" noProof="0"/>
              <a:t>Click to edit Master subtitle style</a:t>
            </a:r>
          </a:p>
        </p:txBody>
      </p:sp>
      <p:sp>
        <p:nvSpPr>
          <p:cNvPr id="4" name="Rectangle 4"/>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B7ECF746-40A8-4099-89DB-495D39EF5870}" type="slidenum">
              <a:rPr lang="en-US" altLang="zh-CN"/>
              <a:pPr/>
              <a:t>‹#›</a:t>
            </a:fld>
            <a:endParaRPr lang="en-US" altLang="zh-CN"/>
          </a:p>
        </p:txBody>
      </p:sp>
    </p:spTree>
    <p:extLst>
      <p:ext uri="{BB962C8B-B14F-4D97-AF65-F5344CB8AC3E}">
        <p14:creationId xmlns:p14="http://schemas.microsoft.com/office/powerpoint/2010/main" val="38419613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5CBFC961-AEBD-4CC9-A616-4FA26187077A}" type="slidenum">
              <a:rPr lang="en-US" altLang="zh-CN"/>
              <a:pPr/>
              <a:t>‹#›</a:t>
            </a:fld>
            <a:endParaRPr lang="en-US" altLang="zh-CN"/>
          </a:p>
        </p:txBody>
      </p:sp>
    </p:spTree>
    <p:extLst>
      <p:ext uri="{BB962C8B-B14F-4D97-AF65-F5344CB8AC3E}">
        <p14:creationId xmlns:p14="http://schemas.microsoft.com/office/powerpoint/2010/main" val="8235774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3C259380-024A-445D-98D6-8B438631E56E}" type="slidenum">
              <a:rPr lang="en-US" altLang="zh-CN"/>
              <a:pPr/>
              <a:t>‹#›</a:t>
            </a:fld>
            <a:endParaRPr lang="en-US" altLang="zh-CN"/>
          </a:p>
        </p:txBody>
      </p:sp>
    </p:spTree>
    <p:extLst>
      <p:ext uri="{BB962C8B-B14F-4D97-AF65-F5344CB8AC3E}">
        <p14:creationId xmlns:p14="http://schemas.microsoft.com/office/powerpoint/2010/main" val="35665208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0413"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9FE75C2C-072B-4B50-A1C7-012280A9864B}" type="slidenum">
              <a:rPr lang="en-US" altLang="zh-CN"/>
              <a:pPr/>
              <a:t>‹#›</a:t>
            </a:fld>
            <a:endParaRPr lang="en-US" altLang="zh-CN"/>
          </a:p>
        </p:txBody>
      </p:sp>
    </p:spTree>
    <p:extLst>
      <p:ext uri="{BB962C8B-B14F-4D97-AF65-F5344CB8AC3E}">
        <p14:creationId xmlns:p14="http://schemas.microsoft.com/office/powerpoint/2010/main" val="37818759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4C3B46D7-4749-487A-BCE7-D4BB5277108B}" type="slidenum">
              <a:rPr lang="en-US" altLang="zh-CN"/>
              <a:pPr/>
              <a:t>‹#›</a:t>
            </a:fld>
            <a:endParaRPr lang="en-US" altLang="zh-CN"/>
          </a:p>
        </p:txBody>
      </p:sp>
    </p:spTree>
    <p:extLst>
      <p:ext uri="{BB962C8B-B14F-4D97-AF65-F5344CB8AC3E}">
        <p14:creationId xmlns:p14="http://schemas.microsoft.com/office/powerpoint/2010/main" val="3369031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FD9ED614-24C6-43FE-8BE9-C488F409BAB9}" type="slidenum">
              <a:rPr lang="en-US" altLang="zh-CN"/>
              <a:pPr/>
              <a:t>‹#›</a:t>
            </a:fld>
            <a:endParaRPr lang="en-US" altLang="zh-CN"/>
          </a:p>
        </p:txBody>
      </p:sp>
    </p:spTree>
    <p:extLst>
      <p:ext uri="{BB962C8B-B14F-4D97-AF65-F5344CB8AC3E}">
        <p14:creationId xmlns:p14="http://schemas.microsoft.com/office/powerpoint/2010/main" val="1509161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259E8908-4683-44D9-AD15-CD11813171B0}" type="slidenum">
              <a:rPr lang="en-US" altLang="zh-CN"/>
              <a:pPr/>
              <a:t>‹#›</a:t>
            </a:fld>
            <a:endParaRPr lang="en-US" altLang="zh-CN"/>
          </a:p>
        </p:txBody>
      </p:sp>
    </p:spTree>
    <p:extLst>
      <p:ext uri="{BB962C8B-B14F-4D97-AF65-F5344CB8AC3E}">
        <p14:creationId xmlns:p14="http://schemas.microsoft.com/office/powerpoint/2010/main" val="1411977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377C529-B5DC-4D64-913E-0C4B606825B0}" type="slidenum">
              <a:rPr lang="en-US" altLang="en-US"/>
              <a:pPr/>
              <a:t>‹#›</a:t>
            </a:fld>
            <a:endParaRPr lang="en-US" altLang="en-US"/>
          </a:p>
        </p:txBody>
      </p:sp>
    </p:spTree>
    <p:extLst>
      <p:ext uri="{BB962C8B-B14F-4D97-AF65-F5344CB8AC3E}">
        <p14:creationId xmlns:p14="http://schemas.microsoft.com/office/powerpoint/2010/main" val="22249135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6D692F5C-994C-461D-ACC0-6B1C464062A0}" type="slidenum">
              <a:rPr lang="en-US" altLang="zh-CN"/>
              <a:pPr/>
              <a:t>‹#›</a:t>
            </a:fld>
            <a:endParaRPr lang="en-US" altLang="zh-CN"/>
          </a:p>
        </p:txBody>
      </p:sp>
    </p:spTree>
    <p:extLst>
      <p:ext uri="{BB962C8B-B14F-4D97-AF65-F5344CB8AC3E}">
        <p14:creationId xmlns:p14="http://schemas.microsoft.com/office/powerpoint/2010/main" val="1574164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021BC18-1B97-457B-989D-3760E6A0641E}" type="slidenum">
              <a:rPr lang="en-US" altLang="zh-CN"/>
              <a:pPr/>
              <a:t>‹#›</a:t>
            </a:fld>
            <a:endParaRPr lang="en-US" altLang="zh-CN"/>
          </a:p>
        </p:txBody>
      </p:sp>
    </p:spTree>
    <p:extLst>
      <p:ext uri="{BB962C8B-B14F-4D97-AF65-F5344CB8AC3E}">
        <p14:creationId xmlns:p14="http://schemas.microsoft.com/office/powerpoint/2010/main" val="28401137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6BB81CD3-6699-4BFB-84FB-C210AE38D2FF}" type="slidenum">
              <a:rPr lang="en-US" altLang="zh-CN"/>
              <a:pPr/>
              <a:t>‹#›</a:t>
            </a:fld>
            <a:endParaRPr lang="en-US" altLang="zh-CN"/>
          </a:p>
        </p:txBody>
      </p:sp>
    </p:spTree>
    <p:extLst>
      <p:ext uri="{BB962C8B-B14F-4D97-AF65-F5344CB8AC3E}">
        <p14:creationId xmlns:p14="http://schemas.microsoft.com/office/powerpoint/2010/main" val="12527203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5413" y="6096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0413" y="6096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4C1DE0C-E42A-49D6-8677-48226B46A864}" type="slidenum">
              <a:rPr lang="en-US" altLang="zh-CN"/>
              <a:pPr/>
              <a:t>‹#›</a:t>
            </a:fld>
            <a:endParaRPr lang="en-US" altLang="zh-CN"/>
          </a:p>
        </p:txBody>
      </p:sp>
    </p:spTree>
    <p:extLst>
      <p:ext uri="{BB962C8B-B14F-4D97-AF65-F5344CB8AC3E}">
        <p14:creationId xmlns:p14="http://schemas.microsoft.com/office/powerpoint/2010/main" val="13672961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grpSp>
      <p:sp>
        <p:nvSpPr>
          <p:cNvPr id="244125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altLang="zh-CN" noProof="0"/>
              <a:t>Click to edit Master title style</a:t>
            </a:r>
          </a:p>
        </p:txBody>
      </p:sp>
      <p:sp>
        <p:nvSpPr>
          <p:cNvPr id="244125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altLang="zh-CN" noProof="0"/>
              <a:t>Click to edit Master subtitle style</a:t>
            </a:r>
          </a:p>
        </p:txBody>
      </p:sp>
      <p:sp>
        <p:nvSpPr>
          <p:cNvPr id="36" name="Rectangle 36"/>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solidFill>
                  <a:srgbClr val="FFFFFF"/>
                </a:solidFill>
              </a:defRPr>
            </a:lvl1pPr>
          </a:lstStyle>
          <a:p>
            <a:endParaRPr lang="en-US" altLang="zh-CN"/>
          </a:p>
        </p:txBody>
      </p:sp>
      <p:sp>
        <p:nvSpPr>
          <p:cNvPr id="37" name="Rectangle 37"/>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solidFill>
                  <a:srgbClr val="FFFFFF"/>
                </a:solidFill>
              </a:defRPr>
            </a:lvl1pPr>
          </a:lstStyle>
          <a:p>
            <a:endParaRPr lang="en-US" altLang="zh-CN"/>
          </a:p>
        </p:txBody>
      </p:sp>
      <p:sp>
        <p:nvSpPr>
          <p:cNvPr id="38" name="Rectangle 38"/>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solidFill>
                  <a:srgbClr val="FFFFFF"/>
                </a:solidFill>
              </a:defRPr>
            </a:lvl1pPr>
          </a:lstStyle>
          <a:p>
            <a:fld id="{6DF805F7-268C-4B82-994E-BA2BE1DCD141}" type="slidenum">
              <a:rPr lang="en-US" altLang="zh-CN"/>
              <a:pPr/>
              <a:t>‹#›</a:t>
            </a:fld>
            <a:endParaRPr lang="en-US" altLang="zh-CN"/>
          </a:p>
        </p:txBody>
      </p:sp>
    </p:spTree>
    <p:extLst>
      <p:ext uri="{BB962C8B-B14F-4D97-AF65-F5344CB8AC3E}">
        <p14:creationId xmlns:p14="http://schemas.microsoft.com/office/powerpoint/2010/main" val="36628481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zh-CN"/>
          </a:p>
        </p:txBody>
      </p:sp>
      <p:sp>
        <p:nvSpPr>
          <p:cNvPr id="5" name="Rectangle 36"/>
          <p:cNvSpPr>
            <a:spLocks noGrp="1" noChangeArrowheads="1"/>
          </p:cNvSpPr>
          <p:nvPr>
            <p:ph type="ftr" sz="quarter" idx="11"/>
          </p:nvPr>
        </p:nvSpPr>
        <p:spPr>
          <a:ln/>
        </p:spPr>
        <p:txBody>
          <a:bodyPr/>
          <a:lstStyle>
            <a:lvl1pPr>
              <a:defRPr/>
            </a:lvl1pPr>
          </a:lstStyle>
          <a:p>
            <a:endParaRPr lang="en-US" altLang="zh-CN"/>
          </a:p>
        </p:txBody>
      </p:sp>
      <p:sp>
        <p:nvSpPr>
          <p:cNvPr id="6" name="Rectangle 37"/>
          <p:cNvSpPr>
            <a:spLocks noGrp="1" noChangeArrowheads="1"/>
          </p:cNvSpPr>
          <p:nvPr>
            <p:ph type="sldNum" sz="quarter" idx="12"/>
          </p:nvPr>
        </p:nvSpPr>
        <p:spPr>
          <a:ln/>
        </p:spPr>
        <p:txBody>
          <a:bodyPr/>
          <a:lstStyle>
            <a:lvl1pPr>
              <a:defRPr/>
            </a:lvl1pPr>
          </a:lstStyle>
          <a:p>
            <a:fld id="{F667721B-6D9B-4B6E-B7AB-D8638048106C}" type="slidenum">
              <a:rPr lang="en-US" altLang="zh-CN"/>
              <a:pPr/>
              <a:t>‹#›</a:t>
            </a:fld>
            <a:endParaRPr lang="en-US" altLang="zh-CN"/>
          </a:p>
        </p:txBody>
      </p:sp>
    </p:spTree>
    <p:extLst>
      <p:ext uri="{BB962C8B-B14F-4D97-AF65-F5344CB8AC3E}">
        <p14:creationId xmlns:p14="http://schemas.microsoft.com/office/powerpoint/2010/main" val="24250681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endParaRPr lang="en-US" altLang="zh-CN"/>
          </a:p>
        </p:txBody>
      </p:sp>
      <p:sp>
        <p:nvSpPr>
          <p:cNvPr id="5" name="Rectangle 36"/>
          <p:cNvSpPr>
            <a:spLocks noGrp="1" noChangeArrowheads="1"/>
          </p:cNvSpPr>
          <p:nvPr>
            <p:ph type="ftr" sz="quarter" idx="11"/>
          </p:nvPr>
        </p:nvSpPr>
        <p:spPr>
          <a:ln/>
        </p:spPr>
        <p:txBody>
          <a:bodyPr/>
          <a:lstStyle>
            <a:lvl1pPr>
              <a:defRPr/>
            </a:lvl1pPr>
          </a:lstStyle>
          <a:p>
            <a:endParaRPr lang="en-US" altLang="zh-CN"/>
          </a:p>
        </p:txBody>
      </p:sp>
      <p:sp>
        <p:nvSpPr>
          <p:cNvPr id="6" name="Rectangle 37"/>
          <p:cNvSpPr>
            <a:spLocks noGrp="1" noChangeArrowheads="1"/>
          </p:cNvSpPr>
          <p:nvPr>
            <p:ph type="sldNum" sz="quarter" idx="12"/>
          </p:nvPr>
        </p:nvSpPr>
        <p:spPr>
          <a:ln/>
        </p:spPr>
        <p:txBody>
          <a:bodyPr/>
          <a:lstStyle>
            <a:lvl1pPr>
              <a:defRPr/>
            </a:lvl1pPr>
          </a:lstStyle>
          <a:p>
            <a:fld id="{0A6E08FC-7347-43A4-A2C4-5F43C5AF853D}" type="slidenum">
              <a:rPr lang="en-US" altLang="zh-CN"/>
              <a:pPr/>
              <a:t>‹#›</a:t>
            </a:fld>
            <a:endParaRPr lang="en-US" altLang="zh-CN"/>
          </a:p>
        </p:txBody>
      </p:sp>
    </p:spTree>
    <p:extLst>
      <p:ext uri="{BB962C8B-B14F-4D97-AF65-F5344CB8AC3E}">
        <p14:creationId xmlns:p14="http://schemas.microsoft.com/office/powerpoint/2010/main" val="30920144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endParaRPr lang="en-US" altLang="zh-CN"/>
          </a:p>
        </p:txBody>
      </p:sp>
      <p:sp>
        <p:nvSpPr>
          <p:cNvPr id="6" name="Rectangle 36"/>
          <p:cNvSpPr>
            <a:spLocks noGrp="1" noChangeArrowheads="1"/>
          </p:cNvSpPr>
          <p:nvPr>
            <p:ph type="ftr" sz="quarter" idx="11"/>
          </p:nvPr>
        </p:nvSpPr>
        <p:spPr>
          <a:ln/>
        </p:spPr>
        <p:txBody>
          <a:bodyPr/>
          <a:lstStyle>
            <a:lvl1pPr>
              <a:defRPr/>
            </a:lvl1pPr>
          </a:lstStyle>
          <a:p>
            <a:endParaRPr lang="en-US" altLang="zh-CN"/>
          </a:p>
        </p:txBody>
      </p:sp>
      <p:sp>
        <p:nvSpPr>
          <p:cNvPr id="7" name="Rectangle 37"/>
          <p:cNvSpPr>
            <a:spLocks noGrp="1" noChangeArrowheads="1"/>
          </p:cNvSpPr>
          <p:nvPr>
            <p:ph type="sldNum" sz="quarter" idx="12"/>
          </p:nvPr>
        </p:nvSpPr>
        <p:spPr>
          <a:ln/>
        </p:spPr>
        <p:txBody>
          <a:bodyPr/>
          <a:lstStyle>
            <a:lvl1pPr>
              <a:defRPr/>
            </a:lvl1pPr>
          </a:lstStyle>
          <a:p>
            <a:fld id="{F95F69CF-303F-44A2-8F78-2985EAA6A1BB}" type="slidenum">
              <a:rPr lang="en-US" altLang="zh-CN"/>
              <a:pPr/>
              <a:t>‹#›</a:t>
            </a:fld>
            <a:endParaRPr lang="en-US" altLang="zh-CN"/>
          </a:p>
        </p:txBody>
      </p:sp>
    </p:spTree>
    <p:extLst>
      <p:ext uri="{BB962C8B-B14F-4D97-AF65-F5344CB8AC3E}">
        <p14:creationId xmlns:p14="http://schemas.microsoft.com/office/powerpoint/2010/main" val="33387231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endParaRPr lang="en-US" altLang="zh-CN"/>
          </a:p>
        </p:txBody>
      </p:sp>
      <p:sp>
        <p:nvSpPr>
          <p:cNvPr id="8" name="Rectangle 36"/>
          <p:cNvSpPr>
            <a:spLocks noGrp="1" noChangeArrowheads="1"/>
          </p:cNvSpPr>
          <p:nvPr>
            <p:ph type="ftr" sz="quarter" idx="11"/>
          </p:nvPr>
        </p:nvSpPr>
        <p:spPr>
          <a:ln/>
        </p:spPr>
        <p:txBody>
          <a:bodyPr/>
          <a:lstStyle>
            <a:lvl1pPr>
              <a:defRPr/>
            </a:lvl1pPr>
          </a:lstStyle>
          <a:p>
            <a:endParaRPr lang="en-US" altLang="zh-CN"/>
          </a:p>
        </p:txBody>
      </p:sp>
      <p:sp>
        <p:nvSpPr>
          <p:cNvPr id="9" name="Rectangle 37"/>
          <p:cNvSpPr>
            <a:spLocks noGrp="1" noChangeArrowheads="1"/>
          </p:cNvSpPr>
          <p:nvPr>
            <p:ph type="sldNum" sz="quarter" idx="12"/>
          </p:nvPr>
        </p:nvSpPr>
        <p:spPr>
          <a:ln/>
        </p:spPr>
        <p:txBody>
          <a:bodyPr/>
          <a:lstStyle>
            <a:lvl1pPr>
              <a:defRPr/>
            </a:lvl1pPr>
          </a:lstStyle>
          <a:p>
            <a:fld id="{761F79A5-0287-4DF9-9685-18466D841181}" type="slidenum">
              <a:rPr lang="en-US" altLang="zh-CN"/>
              <a:pPr/>
              <a:t>‹#›</a:t>
            </a:fld>
            <a:endParaRPr lang="en-US" altLang="zh-CN"/>
          </a:p>
        </p:txBody>
      </p:sp>
    </p:spTree>
    <p:extLst>
      <p:ext uri="{BB962C8B-B14F-4D97-AF65-F5344CB8AC3E}">
        <p14:creationId xmlns:p14="http://schemas.microsoft.com/office/powerpoint/2010/main" val="4499984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endParaRPr lang="en-US" altLang="zh-CN"/>
          </a:p>
        </p:txBody>
      </p:sp>
      <p:sp>
        <p:nvSpPr>
          <p:cNvPr id="4" name="Rectangle 36"/>
          <p:cNvSpPr>
            <a:spLocks noGrp="1" noChangeArrowheads="1"/>
          </p:cNvSpPr>
          <p:nvPr>
            <p:ph type="ftr" sz="quarter" idx="11"/>
          </p:nvPr>
        </p:nvSpPr>
        <p:spPr>
          <a:ln/>
        </p:spPr>
        <p:txBody>
          <a:bodyPr/>
          <a:lstStyle>
            <a:lvl1pPr>
              <a:defRPr/>
            </a:lvl1pPr>
          </a:lstStyle>
          <a:p>
            <a:endParaRPr lang="en-US" altLang="zh-CN"/>
          </a:p>
        </p:txBody>
      </p:sp>
      <p:sp>
        <p:nvSpPr>
          <p:cNvPr id="5" name="Rectangle 37"/>
          <p:cNvSpPr>
            <a:spLocks noGrp="1" noChangeArrowheads="1"/>
          </p:cNvSpPr>
          <p:nvPr>
            <p:ph type="sldNum" sz="quarter" idx="12"/>
          </p:nvPr>
        </p:nvSpPr>
        <p:spPr>
          <a:ln/>
        </p:spPr>
        <p:txBody>
          <a:bodyPr/>
          <a:lstStyle>
            <a:lvl1pPr>
              <a:defRPr/>
            </a:lvl1pPr>
          </a:lstStyle>
          <a:p>
            <a:fld id="{92CF75F2-E09A-4350-A3F2-BE745EB621A7}" type="slidenum">
              <a:rPr lang="en-US" altLang="zh-CN"/>
              <a:pPr/>
              <a:t>‹#›</a:t>
            </a:fld>
            <a:endParaRPr lang="en-US" altLang="zh-CN"/>
          </a:p>
        </p:txBody>
      </p:sp>
    </p:spTree>
    <p:extLst>
      <p:ext uri="{BB962C8B-B14F-4D97-AF65-F5344CB8AC3E}">
        <p14:creationId xmlns:p14="http://schemas.microsoft.com/office/powerpoint/2010/main" val="759466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B41265C6-CF10-4914-8BB7-3450694E981B}" type="slidenum">
              <a:rPr lang="en-US" altLang="en-US"/>
              <a:pPr/>
              <a:t>‹#›</a:t>
            </a:fld>
            <a:endParaRPr lang="en-US" altLang="en-US"/>
          </a:p>
        </p:txBody>
      </p:sp>
    </p:spTree>
    <p:extLst>
      <p:ext uri="{BB962C8B-B14F-4D97-AF65-F5344CB8AC3E}">
        <p14:creationId xmlns:p14="http://schemas.microsoft.com/office/powerpoint/2010/main" val="28867657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endParaRPr lang="en-US" altLang="zh-CN"/>
          </a:p>
        </p:txBody>
      </p:sp>
      <p:sp>
        <p:nvSpPr>
          <p:cNvPr id="3" name="Rectangle 36"/>
          <p:cNvSpPr>
            <a:spLocks noGrp="1" noChangeArrowheads="1"/>
          </p:cNvSpPr>
          <p:nvPr>
            <p:ph type="ftr" sz="quarter" idx="11"/>
          </p:nvPr>
        </p:nvSpPr>
        <p:spPr>
          <a:ln/>
        </p:spPr>
        <p:txBody>
          <a:bodyPr/>
          <a:lstStyle>
            <a:lvl1pPr>
              <a:defRPr/>
            </a:lvl1pPr>
          </a:lstStyle>
          <a:p>
            <a:endParaRPr lang="en-US" altLang="zh-CN"/>
          </a:p>
        </p:txBody>
      </p:sp>
      <p:sp>
        <p:nvSpPr>
          <p:cNvPr id="4" name="Rectangle 37"/>
          <p:cNvSpPr>
            <a:spLocks noGrp="1" noChangeArrowheads="1"/>
          </p:cNvSpPr>
          <p:nvPr>
            <p:ph type="sldNum" sz="quarter" idx="12"/>
          </p:nvPr>
        </p:nvSpPr>
        <p:spPr>
          <a:ln/>
        </p:spPr>
        <p:txBody>
          <a:bodyPr/>
          <a:lstStyle>
            <a:lvl1pPr>
              <a:defRPr/>
            </a:lvl1pPr>
          </a:lstStyle>
          <a:p>
            <a:fld id="{66281534-CA00-4D18-9229-678E516E3CF6}" type="slidenum">
              <a:rPr lang="en-US" altLang="zh-CN"/>
              <a:pPr/>
              <a:t>‹#›</a:t>
            </a:fld>
            <a:endParaRPr lang="en-US" altLang="zh-CN"/>
          </a:p>
        </p:txBody>
      </p:sp>
    </p:spTree>
    <p:extLst>
      <p:ext uri="{BB962C8B-B14F-4D97-AF65-F5344CB8AC3E}">
        <p14:creationId xmlns:p14="http://schemas.microsoft.com/office/powerpoint/2010/main" val="13682748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zh-CN"/>
          </a:p>
        </p:txBody>
      </p:sp>
      <p:sp>
        <p:nvSpPr>
          <p:cNvPr id="6" name="Rectangle 36"/>
          <p:cNvSpPr>
            <a:spLocks noGrp="1" noChangeArrowheads="1"/>
          </p:cNvSpPr>
          <p:nvPr>
            <p:ph type="ftr" sz="quarter" idx="11"/>
          </p:nvPr>
        </p:nvSpPr>
        <p:spPr>
          <a:ln/>
        </p:spPr>
        <p:txBody>
          <a:bodyPr/>
          <a:lstStyle>
            <a:lvl1pPr>
              <a:defRPr/>
            </a:lvl1pPr>
          </a:lstStyle>
          <a:p>
            <a:endParaRPr lang="en-US" altLang="zh-CN"/>
          </a:p>
        </p:txBody>
      </p:sp>
      <p:sp>
        <p:nvSpPr>
          <p:cNvPr id="7" name="Rectangle 37"/>
          <p:cNvSpPr>
            <a:spLocks noGrp="1" noChangeArrowheads="1"/>
          </p:cNvSpPr>
          <p:nvPr>
            <p:ph type="sldNum" sz="quarter" idx="12"/>
          </p:nvPr>
        </p:nvSpPr>
        <p:spPr>
          <a:ln/>
        </p:spPr>
        <p:txBody>
          <a:bodyPr/>
          <a:lstStyle>
            <a:lvl1pPr>
              <a:defRPr/>
            </a:lvl1pPr>
          </a:lstStyle>
          <a:p>
            <a:fld id="{D8F18F13-9916-40A5-B118-7C6AA9324FCD}" type="slidenum">
              <a:rPr lang="en-US" altLang="zh-CN"/>
              <a:pPr/>
              <a:t>‹#›</a:t>
            </a:fld>
            <a:endParaRPr lang="en-US" altLang="zh-CN"/>
          </a:p>
        </p:txBody>
      </p:sp>
    </p:spTree>
    <p:extLst>
      <p:ext uri="{BB962C8B-B14F-4D97-AF65-F5344CB8AC3E}">
        <p14:creationId xmlns:p14="http://schemas.microsoft.com/office/powerpoint/2010/main" val="21306121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zh-CN"/>
          </a:p>
        </p:txBody>
      </p:sp>
      <p:sp>
        <p:nvSpPr>
          <p:cNvPr id="6" name="Rectangle 36"/>
          <p:cNvSpPr>
            <a:spLocks noGrp="1" noChangeArrowheads="1"/>
          </p:cNvSpPr>
          <p:nvPr>
            <p:ph type="ftr" sz="quarter" idx="11"/>
          </p:nvPr>
        </p:nvSpPr>
        <p:spPr>
          <a:ln/>
        </p:spPr>
        <p:txBody>
          <a:bodyPr/>
          <a:lstStyle>
            <a:lvl1pPr>
              <a:defRPr/>
            </a:lvl1pPr>
          </a:lstStyle>
          <a:p>
            <a:endParaRPr lang="en-US" altLang="zh-CN"/>
          </a:p>
        </p:txBody>
      </p:sp>
      <p:sp>
        <p:nvSpPr>
          <p:cNvPr id="7" name="Rectangle 37"/>
          <p:cNvSpPr>
            <a:spLocks noGrp="1" noChangeArrowheads="1"/>
          </p:cNvSpPr>
          <p:nvPr>
            <p:ph type="sldNum" sz="quarter" idx="12"/>
          </p:nvPr>
        </p:nvSpPr>
        <p:spPr>
          <a:ln/>
        </p:spPr>
        <p:txBody>
          <a:bodyPr/>
          <a:lstStyle>
            <a:lvl1pPr>
              <a:defRPr/>
            </a:lvl1pPr>
          </a:lstStyle>
          <a:p>
            <a:fld id="{3800FC8A-11B4-48AE-AD4D-95DD1F26D204}" type="slidenum">
              <a:rPr lang="en-US" altLang="zh-CN"/>
              <a:pPr/>
              <a:t>‹#›</a:t>
            </a:fld>
            <a:endParaRPr lang="en-US" altLang="zh-CN"/>
          </a:p>
        </p:txBody>
      </p:sp>
    </p:spTree>
    <p:extLst>
      <p:ext uri="{BB962C8B-B14F-4D97-AF65-F5344CB8AC3E}">
        <p14:creationId xmlns:p14="http://schemas.microsoft.com/office/powerpoint/2010/main" val="39685471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zh-CN"/>
          </a:p>
        </p:txBody>
      </p:sp>
      <p:sp>
        <p:nvSpPr>
          <p:cNvPr id="5" name="Rectangle 36"/>
          <p:cNvSpPr>
            <a:spLocks noGrp="1" noChangeArrowheads="1"/>
          </p:cNvSpPr>
          <p:nvPr>
            <p:ph type="ftr" sz="quarter" idx="11"/>
          </p:nvPr>
        </p:nvSpPr>
        <p:spPr>
          <a:ln/>
        </p:spPr>
        <p:txBody>
          <a:bodyPr/>
          <a:lstStyle>
            <a:lvl1pPr>
              <a:defRPr/>
            </a:lvl1pPr>
          </a:lstStyle>
          <a:p>
            <a:endParaRPr lang="en-US" altLang="zh-CN"/>
          </a:p>
        </p:txBody>
      </p:sp>
      <p:sp>
        <p:nvSpPr>
          <p:cNvPr id="6" name="Rectangle 37"/>
          <p:cNvSpPr>
            <a:spLocks noGrp="1" noChangeArrowheads="1"/>
          </p:cNvSpPr>
          <p:nvPr>
            <p:ph type="sldNum" sz="quarter" idx="12"/>
          </p:nvPr>
        </p:nvSpPr>
        <p:spPr>
          <a:ln/>
        </p:spPr>
        <p:txBody>
          <a:bodyPr/>
          <a:lstStyle>
            <a:lvl1pPr>
              <a:defRPr/>
            </a:lvl1pPr>
          </a:lstStyle>
          <a:p>
            <a:fld id="{77485512-448C-4F04-BBF0-7CF314A97B79}" type="slidenum">
              <a:rPr lang="en-US" altLang="zh-CN"/>
              <a:pPr/>
              <a:t>‹#›</a:t>
            </a:fld>
            <a:endParaRPr lang="en-US" altLang="zh-CN"/>
          </a:p>
        </p:txBody>
      </p:sp>
    </p:spTree>
    <p:extLst>
      <p:ext uri="{BB962C8B-B14F-4D97-AF65-F5344CB8AC3E}">
        <p14:creationId xmlns:p14="http://schemas.microsoft.com/office/powerpoint/2010/main" val="40069397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zh-CN"/>
          </a:p>
        </p:txBody>
      </p:sp>
      <p:sp>
        <p:nvSpPr>
          <p:cNvPr id="5" name="Rectangle 36"/>
          <p:cNvSpPr>
            <a:spLocks noGrp="1" noChangeArrowheads="1"/>
          </p:cNvSpPr>
          <p:nvPr>
            <p:ph type="ftr" sz="quarter" idx="11"/>
          </p:nvPr>
        </p:nvSpPr>
        <p:spPr>
          <a:ln/>
        </p:spPr>
        <p:txBody>
          <a:bodyPr/>
          <a:lstStyle>
            <a:lvl1pPr>
              <a:defRPr/>
            </a:lvl1pPr>
          </a:lstStyle>
          <a:p>
            <a:endParaRPr lang="en-US" altLang="zh-CN"/>
          </a:p>
        </p:txBody>
      </p:sp>
      <p:sp>
        <p:nvSpPr>
          <p:cNvPr id="6" name="Rectangle 37"/>
          <p:cNvSpPr>
            <a:spLocks noGrp="1" noChangeArrowheads="1"/>
          </p:cNvSpPr>
          <p:nvPr>
            <p:ph type="sldNum" sz="quarter" idx="12"/>
          </p:nvPr>
        </p:nvSpPr>
        <p:spPr>
          <a:ln/>
        </p:spPr>
        <p:txBody>
          <a:bodyPr/>
          <a:lstStyle>
            <a:lvl1pPr>
              <a:defRPr/>
            </a:lvl1pPr>
          </a:lstStyle>
          <a:p>
            <a:fld id="{726AB13C-2C80-4E2B-A841-EA2DFD802153}" type="slidenum">
              <a:rPr lang="en-US" altLang="zh-CN"/>
              <a:pPr/>
              <a:t>‹#›</a:t>
            </a:fld>
            <a:endParaRPr lang="en-US" altLang="zh-CN"/>
          </a:p>
        </p:txBody>
      </p:sp>
    </p:spTree>
    <p:extLst>
      <p:ext uri="{BB962C8B-B14F-4D97-AF65-F5344CB8AC3E}">
        <p14:creationId xmlns:p14="http://schemas.microsoft.com/office/powerpoint/2010/main" val="33874419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6" name="Rectangle 4"/>
            <p:cNvSpPr>
              <a:spLocks noChangeArrowheads="1"/>
            </p:cNvSpPr>
            <p:nvPr/>
          </p:nvSpPr>
          <p:spPr bwMode="invGray">
            <a:xfrm>
              <a:off x="432" y="1536"/>
              <a:ext cx="5327" cy="480"/>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7" name="Oval 5"/>
            <p:cNvSpPr>
              <a:spLocks noChangeArrowheads="1"/>
            </p:cNvSpPr>
            <p:nvPr/>
          </p:nvSpPr>
          <p:spPr bwMode="invGray">
            <a:xfrm>
              <a:off x="555" y="74"/>
              <a:ext cx="42" cy="42"/>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8" name="Oval 6"/>
            <p:cNvSpPr>
              <a:spLocks noChangeArrowheads="1"/>
            </p:cNvSpPr>
            <p:nvPr/>
          </p:nvSpPr>
          <p:spPr bwMode="invGray">
            <a:xfrm>
              <a:off x="555" y="219"/>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9" name="Oval 7"/>
            <p:cNvSpPr>
              <a:spLocks noChangeArrowheads="1"/>
            </p:cNvSpPr>
            <p:nvPr/>
          </p:nvSpPr>
          <p:spPr bwMode="invGray">
            <a:xfrm>
              <a:off x="555" y="36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0" name="Oval 8"/>
            <p:cNvSpPr>
              <a:spLocks noChangeArrowheads="1"/>
            </p:cNvSpPr>
            <p:nvPr/>
          </p:nvSpPr>
          <p:spPr bwMode="invGray">
            <a:xfrm>
              <a:off x="555" y="651"/>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1" name="Oval 9"/>
            <p:cNvSpPr>
              <a:spLocks noChangeArrowheads="1"/>
            </p:cNvSpPr>
            <p:nvPr/>
          </p:nvSpPr>
          <p:spPr bwMode="invGray">
            <a:xfrm>
              <a:off x="555" y="794"/>
              <a:ext cx="42" cy="42"/>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2" name="Oval 10"/>
            <p:cNvSpPr>
              <a:spLocks noChangeArrowheads="1"/>
            </p:cNvSpPr>
            <p:nvPr/>
          </p:nvSpPr>
          <p:spPr bwMode="invGray">
            <a:xfrm>
              <a:off x="555" y="939"/>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3" name="Oval 11"/>
            <p:cNvSpPr>
              <a:spLocks noChangeArrowheads="1"/>
            </p:cNvSpPr>
            <p:nvPr/>
          </p:nvSpPr>
          <p:spPr bwMode="invGray">
            <a:xfrm>
              <a:off x="555" y="108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4" name="Oval 12"/>
            <p:cNvSpPr>
              <a:spLocks noChangeArrowheads="1"/>
            </p:cNvSpPr>
            <p:nvPr/>
          </p:nvSpPr>
          <p:spPr bwMode="invGray">
            <a:xfrm>
              <a:off x="555" y="1227"/>
              <a:ext cx="42" cy="40"/>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5" name="Oval 13"/>
            <p:cNvSpPr>
              <a:spLocks noChangeArrowheads="1"/>
            </p:cNvSpPr>
            <p:nvPr/>
          </p:nvSpPr>
          <p:spPr bwMode="invGray">
            <a:xfrm>
              <a:off x="555" y="1371"/>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3" name="Oval 16"/>
              <p:cNvSpPr>
                <a:spLocks noChangeArrowheads="1"/>
              </p:cNvSpPr>
              <p:nvPr/>
            </p:nvSpPr>
            <p:spPr bwMode="invGray">
              <a:xfrm>
                <a:off x="3243" y="420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 name="Oval 17"/>
              <p:cNvSpPr>
                <a:spLocks noChangeArrowheads="1"/>
              </p:cNvSpPr>
              <p:nvPr/>
            </p:nvSpPr>
            <p:spPr bwMode="invGray">
              <a:xfrm>
                <a:off x="3627" y="4202"/>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5" name="Oval 18"/>
              <p:cNvSpPr>
                <a:spLocks noChangeArrowheads="1"/>
              </p:cNvSpPr>
              <p:nvPr/>
            </p:nvSpPr>
            <p:spPr bwMode="invGray">
              <a:xfrm>
                <a:off x="4011" y="4202"/>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6" name="Oval 19"/>
              <p:cNvSpPr>
                <a:spLocks noChangeArrowheads="1"/>
              </p:cNvSpPr>
              <p:nvPr/>
            </p:nvSpPr>
            <p:spPr bwMode="invGray">
              <a:xfrm>
                <a:off x="4395" y="420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7" name="Oval 20"/>
              <p:cNvSpPr>
                <a:spLocks noChangeArrowheads="1"/>
              </p:cNvSpPr>
              <p:nvPr/>
            </p:nvSpPr>
            <p:spPr bwMode="invGray">
              <a:xfrm>
                <a:off x="4779" y="420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8" name="Oval 21"/>
              <p:cNvSpPr>
                <a:spLocks noChangeArrowheads="1"/>
              </p:cNvSpPr>
              <p:nvPr/>
            </p:nvSpPr>
            <p:spPr bwMode="invGray">
              <a:xfrm>
                <a:off x="5163" y="420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9" name="Oval 22"/>
              <p:cNvSpPr>
                <a:spLocks noChangeArrowheads="1"/>
              </p:cNvSpPr>
              <p:nvPr/>
            </p:nvSpPr>
            <p:spPr bwMode="invGray">
              <a:xfrm>
                <a:off x="5547" y="4202"/>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sp>
          <p:nvSpPr>
            <p:cNvPr id="17" name="Oval 23"/>
            <p:cNvSpPr>
              <a:spLocks noChangeArrowheads="1"/>
            </p:cNvSpPr>
            <p:nvPr/>
          </p:nvSpPr>
          <p:spPr bwMode="invGray">
            <a:xfrm>
              <a:off x="555" y="507"/>
              <a:ext cx="42" cy="40"/>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p>
            </p:txBody>
          </p:sp>
        </p:grpSp>
      </p:grpSp>
      <p:sp>
        <p:nvSpPr>
          <p:cNvPr id="2428956" name="Rectangle 28"/>
          <p:cNvSpPr>
            <a:spLocks noGrp="1" noChangeArrowheads="1"/>
          </p:cNvSpPr>
          <p:nvPr>
            <p:ph type="ctrTitle" sz="quarter"/>
          </p:nvPr>
        </p:nvSpPr>
        <p:spPr>
          <a:xfrm>
            <a:off x="685800" y="2286000"/>
            <a:ext cx="7772400" cy="1143000"/>
          </a:xfrm>
        </p:spPr>
        <p:txBody>
          <a:bodyPr/>
          <a:lstStyle>
            <a:lvl1pPr>
              <a:defRPr/>
            </a:lvl1pPr>
          </a:lstStyle>
          <a:p>
            <a:pPr lvl="0"/>
            <a:r>
              <a:rPr lang="en-US" altLang="zh-CN" noProof="0"/>
              <a:t>Click to edit Master title style</a:t>
            </a:r>
          </a:p>
        </p:txBody>
      </p:sp>
      <p:sp>
        <p:nvSpPr>
          <p:cNvPr id="242895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pPr lvl="0"/>
            <a:r>
              <a:rPr lang="en-US" altLang="zh-CN" noProof="0"/>
              <a:t>Click to edit Master subtitle style</a:t>
            </a:r>
          </a:p>
        </p:txBody>
      </p:sp>
      <p:sp>
        <p:nvSpPr>
          <p:cNvPr id="30" name="Rectangle 30"/>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solidFill>
                  <a:srgbClr val="FFFFFF"/>
                </a:solidFill>
              </a:defRPr>
            </a:lvl1pPr>
          </a:lstStyle>
          <a:p>
            <a:endParaRPr lang="en-US" altLang="zh-CN"/>
          </a:p>
        </p:txBody>
      </p:sp>
      <p:sp>
        <p:nvSpPr>
          <p:cNvPr id="31" name="Rectangle 31"/>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solidFill>
                  <a:srgbClr val="FFFFFF"/>
                </a:solidFill>
              </a:defRPr>
            </a:lvl1pPr>
          </a:lstStyle>
          <a:p>
            <a:endParaRPr lang="en-US" altLang="zh-CN"/>
          </a:p>
        </p:txBody>
      </p:sp>
      <p:sp>
        <p:nvSpPr>
          <p:cNvPr id="32" name="Rectangle 32"/>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solidFill>
                  <a:srgbClr val="FFFFFF"/>
                </a:solidFill>
              </a:defRPr>
            </a:lvl1pPr>
          </a:lstStyle>
          <a:p>
            <a:fld id="{52BF8217-62B4-4479-B770-1B44FF81BAA3}" type="slidenum">
              <a:rPr lang="en-US" altLang="zh-CN"/>
              <a:pPr/>
              <a:t>‹#›</a:t>
            </a:fld>
            <a:endParaRPr lang="en-US" altLang="zh-CN"/>
          </a:p>
        </p:txBody>
      </p:sp>
    </p:spTree>
    <p:extLst>
      <p:ext uri="{BB962C8B-B14F-4D97-AF65-F5344CB8AC3E}">
        <p14:creationId xmlns:p14="http://schemas.microsoft.com/office/powerpoint/2010/main" val="14078266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zh-CN"/>
          </a:p>
        </p:txBody>
      </p:sp>
      <p:sp>
        <p:nvSpPr>
          <p:cNvPr id="5" name="Rectangle 20"/>
          <p:cNvSpPr>
            <a:spLocks noGrp="1" noChangeArrowheads="1"/>
          </p:cNvSpPr>
          <p:nvPr>
            <p:ph type="ftr" sz="quarter" idx="11"/>
          </p:nvPr>
        </p:nvSpPr>
        <p:spPr>
          <a:ln/>
        </p:spPr>
        <p:txBody>
          <a:bodyPr/>
          <a:lstStyle>
            <a:lvl1pPr>
              <a:defRPr/>
            </a:lvl1pPr>
          </a:lstStyle>
          <a:p>
            <a:endParaRPr lang="en-US" altLang="zh-CN"/>
          </a:p>
        </p:txBody>
      </p:sp>
      <p:sp>
        <p:nvSpPr>
          <p:cNvPr id="6" name="Rectangle 21"/>
          <p:cNvSpPr>
            <a:spLocks noGrp="1" noChangeArrowheads="1"/>
          </p:cNvSpPr>
          <p:nvPr>
            <p:ph type="sldNum" sz="quarter" idx="12"/>
          </p:nvPr>
        </p:nvSpPr>
        <p:spPr>
          <a:ln/>
        </p:spPr>
        <p:txBody>
          <a:bodyPr/>
          <a:lstStyle>
            <a:lvl1pPr>
              <a:defRPr/>
            </a:lvl1pPr>
          </a:lstStyle>
          <a:p>
            <a:fld id="{F9446C62-392A-4888-A2AD-63874B0E425E}" type="slidenum">
              <a:rPr lang="en-US" altLang="zh-CN"/>
              <a:pPr/>
              <a:t>‹#›</a:t>
            </a:fld>
            <a:endParaRPr lang="en-US" altLang="zh-CN"/>
          </a:p>
        </p:txBody>
      </p:sp>
    </p:spTree>
    <p:extLst>
      <p:ext uri="{BB962C8B-B14F-4D97-AF65-F5344CB8AC3E}">
        <p14:creationId xmlns:p14="http://schemas.microsoft.com/office/powerpoint/2010/main" val="1301733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en-US" altLang="zh-CN"/>
          </a:p>
        </p:txBody>
      </p:sp>
      <p:sp>
        <p:nvSpPr>
          <p:cNvPr id="5" name="Rectangle 20"/>
          <p:cNvSpPr>
            <a:spLocks noGrp="1" noChangeArrowheads="1"/>
          </p:cNvSpPr>
          <p:nvPr>
            <p:ph type="ftr" sz="quarter" idx="11"/>
          </p:nvPr>
        </p:nvSpPr>
        <p:spPr>
          <a:ln/>
        </p:spPr>
        <p:txBody>
          <a:bodyPr/>
          <a:lstStyle>
            <a:lvl1pPr>
              <a:defRPr/>
            </a:lvl1pPr>
          </a:lstStyle>
          <a:p>
            <a:endParaRPr lang="en-US" altLang="zh-CN"/>
          </a:p>
        </p:txBody>
      </p:sp>
      <p:sp>
        <p:nvSpPr>
          <p:cNvPr id="6" name="Rectangle 21"/>
          <p:cNvSpPr>
            <a:spLocks noGrp="1" noChangeArrowheads="1"/>
          </p:cNvSpPr>
          <p:nvPr>
            <p:ph type="sldNum" sz="quarter" idx="12"/>
          </p:nvPr>
        </p:nvSpPr>
        <p:spPr>
          <a:ln/>
        </p:spPr>
        <p:txBody>
          <a:bodyPr/>
          <a:lstStyle>
            <a:lvl1pPr>
              <a:defRPr/>
            </a:lvl1pPr>
          </a:lstStyle>
          <a:p>
            <a:fld id="{DDD8811E-8EF7-4593-BF3C-54AA337359F2}" type="slidenum">
              <a:rPr lang="en-US" altLang="zh-CN"/>
              <a:pPr/>
              <a:t>‹#›</a:t>
            </a:fld>
            <a:endParaRPr lang="en-US" altLang="zh-CN"/>
          </a:p>
        </p:txBody>
      </p:sp>
    </p:spTree>
    <p:extLst>
      <p:ext uri="{BB962C8B-B14F-4D97-AF65-F5344CB8AC3E}">
        <p14:creationId xmlns:p14="http://schemas.microsoft.com/office/powerpoint/2010/main" val="27076478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en-US" altLang="zh-CN"/>
          </a:p>
        </p:txBody>
      </p:sp>
      <p:sp>
        <p:nvSpPr>
          <p:cNvPr id="6" name="Rectangle 20"/>
          <p:cNvSpPr>
            <a:spLocks noGrp="1" noChangeArrowheads="1"/>
          </p:cNvSpPr>
          <p:nvPr>
            <p:ph type="ftr" sz="quarter" idx="11"/>
          </p:nvPr>
        </p:nvSpPr>
        <p:spPr>
          <a:ln/>
        </p:spPr>
        <p:txBody>
          <a:bodyPr/>
          <a:lstStyle>
            <a:lvl1pPr>
              <a:defRPr/>
            </a:lvl1pPr>
          </a:lstStyle>
          <a:p>
            <a:endParaRPr lang="en-US" altLang="zh-CN"/>
          </a:p>
        </p:txBody>
      </p:sp>
      <p:sp>
        <p:nvSpPr>
          <p:cNvPr id="7" name="Rectangle 21"/>
          <p:cNvSpPr>
            <a:spLocks noGrp="1" noChangeArrowheads="1"/>
          </p:cNvSpPr>
          <p:nvPr>
            <p:ph type="sldNum" sz="quarter" idx="12"/>
          </p:nvPr>
        </p:nvSpPr>
        <p:spPr>
          <a:ln/>
        </p:spPr>
        <p:txBody>
          <a:bodyPr/>
          <a:lstStyle>
            <a:lvl1pPr>
              <a:defRPr/>
            </a:lvl1pPr>
          </a:lstStyle>
          <a:p>
            <a:fld id="{87562B5B-AC38-4097-BA9A-9848C5EB54ED}" type="slidenum">
              <a:rPr lang="en-US" altLang="zh-CN"/>
              <a:pPr/>
              <a:t>‹#›</a:t>
            </a:fld>
            <a:endParaRPr lang="en-US" altLang="zh-CN"/>
          </a:p>
        </p:txBody>
      </p:sp>
    </p:spTree>
    <p:extLst>
      <p:ext uri="{BB962C8B-B14F-4D97-AF65-F5344CB8AC3E}">
        <p14:creationId xmlns:p14="http://schemas.microsoft.com/office/powerpoint/2010/main" val="20799118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en-US" altLang="zh-CN"/>
          </a:p>
        </p:txBody>
      </p:sp>
      <p:sp>
        <p:nvSpPr>
          <p:cNvPr id="8" name="Rectangle 20"/>
          <p:cNvSpPr>
            <a:spLocks noGrp="1" noChangeArrowheads="1"/>
          </p:cNvSpPr>
          <p:nvPr>
            <p:ph type="ftr" sz="quarter" idx="11"/>
          </p:nvPr>
        </p:nvSpPr>
        <p:spPr>
          <a:ln/>
        </p:spPr>
        <p:txBody>
          <a:bodyPr/>
          <a:lstStyle>
            <a:lvl1pPr>
              <a:defRPr/>
            </a:lvl1pPr>
          </a:lstStyle>
          <a:p>
            <a:endParaRPr lang="en-US" altLang="zh-CN"/>
          </a:p>
        </p:txBody>
      </p:sp>
      <p:sp>
        <p:nvSpPr>
          <p:cNvPr id="9" name="Rectangle 21"/>
          <p:cNvSpPr>
            <a:spLocks noGrp="1" noChangeArrowheads="1"/>
          </p:cNvSpPr>
          <p:nvPr>
            <p:ph type="sldNum" sz="quarter" idx="12"/>
          </p:nvPr>
        </p:nvSpPr>
        <p:spPr>
          <a:ln/>
        </p:spPr>
        <p:txBody>
          <a:bodyPr/>
          <a:lstStyle>
            <a:lvl1pPr>
              <a:defRPr/>
            </a:lvl1pPr>
          </a:lstStyle>
          <a:p>
            <a:fld id="{B46081E0-3BA2-4EC0-9C7F-2BB0A99A1B82}" type="slidenum">
              <a:rPr lang="en-US" altLang="zh-CN"/>
              <a:pPr/>
              <a:t>‹#›</a:t>
            </a:fld>
            <a:endParaRPr lang="en-US" altLang="zh-CN"/>
          </a:p>
        </p:txBody>
      </p:sp>
    </p:spTree>
    <p:extLst>
      <p:ext uri="{BB962C8B-B14F-4D97-AF65-F5344CB8AC3E}">
        <p14:creationId xmlns:p14="http://schemas.microsoft.com/office/powerpoint/2010/main" val="4067577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3119B26-B9B2-4202-B28F-8C8F53CD48EE}" type="slidenum">
              <a:rPr lang="en-US" altLang="en-US"/>
              <a:pPr/>
              <a:t>‹#›</a:t>
            </a:fld>
            <a:endParaRPr lang="en-US" altLang="en-US"/>
          </a:p>
        </p:txBody>
      </p:sp>
    </p:spTree>
    <p:extLst>
      <p:ext uri="{BB962C8B-B14F-4D97-AF65-F5344CB8AC3E}">
        <p14:creationId xmlns:p14="http://schemas.microsoft.com/office/powerpoint/2010/main" val="4274337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en-US" altLang="zh-CN"/>
          </a:p>
        </p:txBody>
      </p:sp>
      <p:sp>
        <p:nvSpPr>
          <p:cNvPr id="4" name="Rectangle 20"/>
          <p:cNvSpPr>
            <a:spLocks noGrp="1" noChangeArrowheads="1"/>
          </p:cNvSpPr>
          <p:nvPr>
            <p:ph type="ftr" sz="quarter" idx="11"/>
          </p:nvPr>
        </p:nvSpPr>
        <p:spPr>
          <a:ln/>
        </p:spPr>
        <p:txBody>
          <a:bodyPr/>
          <a:lstStyle>
            <a:lvl1pPr>
              <a:defRPr/>
            </a:lvl1pPr>
          </a:lstStyle>
          <a:p>
            <a:endParaRPr lang="en-US" altLang="zh-CN"/>
          </a:p>
        </p:txBody>
      </p:sp>
      <p:sp>
        <p:nvSpPr>
          <p:cNvPr id="5" name="Rectangle 21"/>
          <p:cNvSpPr>
            <a:spLocks noGrp="1" noChangeArrowheads="1"/>
          </p:cNvSpPr>
          <p:nvPr>
            <p:ph type="sldNum" sz="quarter" idx="12"/>
          </p:nvPr>
        </p:nvSpPr>
        <p:spPr>
          <a:ln/>
        </p:spPr>
        <p:txBody>
          <a:bodyPr/>
          <a:lstStyle>
            <a:lvl1pPr>
              <a:defRPr/>
            </a:lvl1pPr>
          </a:lstStyle>
          <a:p>
            <a:fld id="{B7BD366D-C777-47ED-9CEB-294ECD19F639}" type="slidenum">
              <a:rPr lang="en-US" altLang="zh-CN"/>
              <a:pPr/>
              <a:t>‹#›</a:t>
            </a:fld>
            <a:endParaRPr lang="en-US" altLang="zh-CN"/>
          </a:p>
        </p:txBody>
      </p:sp>
    </p:spTree>
    <p:extLst>
      <p:ext uri="{BB962C8B-B14F-4D97-AF65-F5344CB8AC3E}">
        <p14:creationId xmlns:p14="http://schemas.microsoft.com/office/powerpoint/2010/main" val="26142937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en-US" altLang="zh-CN"/>
          </a:p>
        </p:txBody>
      </p:sp>
      <p:sp>
        <p:nvSpPr>
          <p:cNvPr id="3" name="Rectangle 20"/>
          <p:cNvSpPr>
            <a:spLocks noGrp="1" noChangeArrowheads="1"/>
          </p:cNvSpPr>
          <p:nvPr>
            <p:ph type="ftr" sz="quarter" idx="11"/>
          </p:nvPr>
        </p:nvSpPr>
        <p:spPr>
          <a:ln/>
        </p:spPr>
        <p:txBody>
          <a:bodyPr/>
          <a:lstStyle>
            <a:lvl1pPr>
              <a:defRPr/>
            </a:lvl1pPr>
          </a:lstStyle>
          <a:p>
            <a:endParaRPr lang="en-US" altLang="zh-CN"/>
          </a:p>
        </p:txBody>
      </p:sp>
      <p:sp>
        <p:nvSpPr>
          <p:cNvPr id="4" name="Rectangle 21"/>
          <p:cNvSpPr>
            <a:spLocks noGrp="1" noChangeArrowheads="1"/>
          </p:cNvSpPr>
          <p:nvPr>
            <p:ph type="sldNum" sz="quarter" idx="12"/>
          </p:nvPr>
        </p:nvSpPr>
        <p:spPr>
          <a:ln/>
        </p:spPr>
        <p:txBody>
          <a:bodyPr/>
          <a:lstStyle>
            <a:lvl1pPr>
              <a:defRPr/>
            </a:lvl1pPr>
          </a:lstStyle>
          <a:p>
            <a:fld id="{791AC3DA-B2C1-4FEF-B833-413893CC8578}" type="slidenum">
              <a:rPr lang="en-US" altLang="zh-CN"/>
              <a:pPr/>
              <a:t>‹#›</a:t>
            </a:fld>
            <a:endParaRPr lang="en-US" altLang="zh-CN"/>
          </a:p>
        </p:txBody>
      </p:sp>
    </p:spTree>
    <p:extLst>
      <p:ext uri="{BB962C8B-B14F-4D97-AF65-F5344CB8AC3E}">
        <p14:creationId xmlns:p14="http://schemas.microsoft.com/office/powerpoint/2010/main" val="21638923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zh-CN"/>
          </a:p>
        </p:txBody>
      </p:sp>
      <p:sp>
        <p:nvSpPr>
          <p:cNvPr id="6" name="Rectangle 20"/>
          <p:cNvSpPr>
            <a:spLocks noGrp="1" noChangeArrowheads="1"/>
          </p:cNvSpPr>
          <p:nvPr>
            <p:ph type="ftr" sz="quarter" idx="11"/>
          </p:nvPr>
        </p:nvSpPr>
        <p:spPr>
          <a:ln/>
        </p:spPr>
        <p:txBody>
          <a:bodyPr/>
          <a:lstStyle>
            <a:lvl1pPr>
              <a:defRPr/>
            </a:lvl1pPr>
          </a:lstStyle>
          <a:p>
            <a:endParaRPr lang="en-US" altLang="zh-CN"/>
          </a:p>
        </p:txBody>
      </p:sp>
      <p:sp>
        <p:nvSpPr>
          <p:cNvPr id="7" name="Rectangle 21"/>
          <p:cNvSpPr>
            <a:spLocks noGrp="1" noChangeArrowheads="1"/>
          </p:cNvSpPr>
          <p:nvPr>
            <p:ph type="sldNum" sz="quarter" idx="12"/>
          </p:nvPr>
        </p:nvSpPr>
        <p:spPr>
          <a:ln/>
        </p:spPr>
        <p:txBody>
          <a:bodyPr/>
          <a:lstStyle>
            <a:lvl1pPr>
              <a:defRPr/>
            </a:lvl1pPr>
          </a:lstStyle>
          <a:p>
            <a:fld id="{CC034AB0-F802-4BB7-B551-CE9F55F65140}" type="slidenum">
              <a:rPr lang="en-US" altLang="zh-CN"/>
              <a:pPr/>
              <a:t>‹#›</a:t>
            </a:fld>
            <a:endParaRPr lang="en-US" altLang="zh-CN"/>
          </a:p>
        </p:txBody>
      </p:sp>
    </p:spTree>
    <p:extLst>
      <p:ext uri="{BB962C8B-B14F-4D97-AF65-F5344CB8AC3E}">
        <p14:creationId xmlns:p14="http://schemas.microsoft.com/office/powerpoint/2010/main" val="2245281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zh-CN"/>
          </a:p>
        </p:txBody>
      </p:sp>
      <p:sp>
        <p:nvSpPr>
          <p:cNvPr id="6" name="Rectangle 20"/>
          <p:cNvSpPr>
            <a:spLocks noGrp="1" noChangeArrowheads="1"/>
          </p:cNvSpPr>
          <p:nvPr>
            <p:ph type="ftr" sz="quarter" idx="11"/>
          </p:nvPr>
        </p:nvSpPr>
        <p:spPr>
          <a:ln/>
        </p:spPr>
        <p:txBody>
          <a:bodyPr/>
          <a:lstStyle>
            <a:lvl1pPr>
              <a:defRPr/>
            </a:lvl1pPr>
          </a:lstStyle>
          <a:p>
            <a:endParaRPr lang="en-US" altLang="zh-CN"/>
          </a:p>
        </p:txBody>
      </p:sp>
      <p:sp>
        <p:nvSpPr>
          <p:cNvPr id="7" name="Rectangle 21"/>
          <p:cNvSpPr>
            <a:spLocks noGrp="1" noChangeArrowheads="1"/>
          </p:cNvSpPr>
          <p:nvPr>
            <p:ph type="sldNum" sz="quarter" idx="12"/>
          </p:nvPr>
        </p:nvSpPr>
        <p:spPr>
          <a:ln/>
        </p:spPr>
        <p:txBody>
          <a:bodyPr/>
          <a:lstStyle>
            <a:lvl1pPr>
              <a:defRPr/>
            </a:lvl1pPr>
          </a:lstStyle>
          <a:p>
            <a:fld id="{9384F8CD-F8CD-4A37-912D-8D770FE461C9}" type="slidenum">
              <a:rPr lang="en-US" altLang="zh-CN"/>
              <a:pPr/>
              <a:t>‹#›</a:t>
            </a:fld>
            <a:endParaRPr lang="en-US" altLang="zh-CN"/>
          </a:p>
        </p:txBody>
      </p:sp>
    </p:spTree>
    <p:extLst>
      <p:ext uri="{BB962C8B-B14F-4D97-AF65-F5344CB8AC3E}">
        <p14:creationId xmlns:p14="http://schemas.microsoft.com/office/powerpoint/2010/main" val="20980341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zh-CN"/>
          </a:p>
        </p:txBody>
      </p:sp>
      <p:sp>
        <p:nvSpPr>
          <p:cNvPr id="5" name="Rectangle 20"/>
          <p:cNvSpPr>
            <a:spLocks noGrp="1" noChangeArrowheads="1"/>
          </p:cNvSpPr>
          <p:nvPr>
            <p:ph type="ftr" sz="quarter" idx="11"/>
          </p:nvPr>
        </p:nvSpPr>
        <p:spPr>
          <a:ln/>
        </p:spPr>
        <p:txBody>
          <a:bodyPr/>
          <a:lstStyle>
            <a:lvl1pPr>
              <a:defRPr/>
            </a:lvl1pPr>
          </a:lstStyle>
          <a:p>
            <a:endParaRPr lang="en-US" altLang="zh-CN"/>
          </a:p>
        </p:txBody>
      </p:sp>
      <p:sp>
        <p:nvSpPr>
          <p:cNvPr id="6" name="Rectangle 21"/>
          <p:cNvSpPr>
            <a:spLocks noGrp="1" noChangeArrowheads="1"/>
          </p:cNvSpPr>
          <p:nvPr>
            <p:ph type="sldNum" sz="quarter" idx="12"/>
          </p:nvPr>
        </p:nvSpPr>
        <p:spPr>
          <a:ln/>
        </p:spPr>
        <p:txBody>
          <a:bodyPr/>
          <a:lstStyle>
            <a:lvl1pPr>
              <a:defRPr/>
            </a:lvl1pPr>
          </a:lstStyle>
          <a:p>
            <a:fld id="{C0749194-EFF3-4610-A95B-6ABF2B3F850A}" type="slidenum">
              <a:rPr lang="en-US" altLang="zh-CN"/>
              <a:pPr/>
              <a:t>‹#›</a:t>
            </a:fld>
            <a:endParaRPr lang="en-US" altLang="zh-CN"/>
          </a:p>
        </p:txBody>
      </p:sp>
    </p:spTree>
    <p:extLst>
      <p:ext uri="{BB962C8B-B14F-4D97-AF65-F5344CB8AC3E}">
        <p14:creationId xmlns:p14="http://schemas.microsoft.com/office/powerpoint/2010/main" val="38806225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zh-CN"/>
          </a:p>
        </p:txBody>
      </p:sp>
      <p:sp>
        <p:nvSpPr>
          <p:cNvPr id="5" name="Rectangle 20"/>
          <p:cNvSpPr>
            <a:spLocks noGrp="1" noChangeArrowheads="1"/>
          </p:cNvSpPr>
          <p:nvPr>
            <p:ph type="ftr" sz="quarter" idx="11"/>
          </p:nvPr>
        </p:nvSpPr>
        <p:spPr>
          <a:ln/>
        </p:spPr>
        <p:txBody>
          <a:bodyPr/>
          <a:lstStyle>
            <a:lvl1pPr>
              <a:defRPr/>
            </a:lvl1pPr>
          </a:lstStyle>
          <a:p>
            <a:endParaRPr lang="en-US" altLang="zh-CN"/>
          </a:p>
        </p:txBody>
      </p:sp>
      <p:sp>
        <p:nvSpPr>
          <p:cNvPr id="6" name="Rectangle 21"/>
          <p:cNvSpPr>
            <a:spLocks noGrp="1" noChangeArrowheads="1"/>
          </p:cNvSpPr>
          <p:nvPr>
            <p:ph type="sldNum" sz="quarter" idx="12"/>
          </p:nvPr>
        </p:nvSpPr>
        <p:spPr>
          <a:ln/>
        </p:spPr>
        <p:txBody>
          <a:bodyPr/>
          <a:lstStyle>
            <a:lvl1pPr>
              <a:defRPr/>
            </a:lvl1pPr>
          </a:lstStyle>
          <a:p>
            <a:fld id="{6AD2756A-1FE7-440A-835B-085DB8BCED62}" type="slidenum">
              <a:rPr lang="en-US" altLang="zh-CN"/>
              <a:pPr/>
              <a:t>‹#›</a:t>
            </a:fld>
            <a:endParaRPr lang="en-US" altLang="zh-CN"/>
          </a:p>
        </p:txBody>
      </p:sp>
    </p:spTree>
    <p:extLst>
      <p:ext uri="{BB962C8B-B14F-4D97-AF65-F5344CB8AC3E}">
        <p14:creationId xmlns:p14="http://schemas.microsoft.com/office/powerpoint/2010/main" val="9528247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16642" name="Rectangle 2"/>
          <p:cNvSpPr>
            <a:spLocks noGrp="1" noChangeArrowheads="1"/>
          </p:cNvSpPr>
          <p:nvPr>
            <p:ph type="ctrTitle"/>
          </p:nvPr>
        </p:nvSpPr>
        <p:spPr>
          <a:xfrm>
            <a:off x="1752600" y="1828800"/>
            <a:ext cx="6400800" cy="1905000"/>
          </a:xfrm>
        </p:spPr>
        <p:txBody>
          <a:bodyPr/>
          <a:lstStyle>
            <a:lvl1pPr>
              <a:defRPr sz="5400"/>
            </a:lvl1pPr>
          </a:lstStyle>
          <a:p>
            <a:pPr lvl="0"/>
            <a:r>
              <a:rPr lang="en-US" altLang="zh-CN" noProof="0"/>
              <a:t>Click to edit Master title style</a:t>
            </a:r>
          </a:p>
        </p:txBody>
      </p:sp>
      <p:sp>
        <p:nvSpPr>
          <p:cNvPr id="2416643" name="Rectangle 3"/>
          <p:cNvSpPr>
            <a:spLocks noGrp="1" noChangeArrowheads="1"/>
          </p:cNvSpPr>
          <p:nvPr>
            <p:ph type="subTitle" idx="1"/>
          </p:nvPr>
        </p:nvSpPr>
        <p:spPr>
          <a:xfrm>
            <a:off x="2249488" y="4191000"/>
            <a:ext cx="5408612" cy="1752600"/>
          </a:xfrm>
        </p:spPr>
        <p:txBody>
          <a:bodyPr/>
          <a:lstStyle>
            <a:lvl1pPr marL="0" indent="0" algn="ctr">
              <a:buFont typeface="Wingdings" charset="0"/>
              <a:buNone/>
              <a:defRPr sz="2800"/>
            </a:lvl1pPr>
          </a:lstStyle>
          <a:p>
            <a:pPr lvl="0"/>
            <a:r>
              <a:rPr lang="en-US" altLang="zh-CN" noProof="0"/>
              <a:t>Click to edit Master subtitle style</a:t>
            </a:r>
          </a:p>
        </p:txBody>
      </p:sp>
      <p:sp>
        <p:nvSpPr>
          <p:cNvPr id="4" name="Rectangle 4"/>
          <p:cNvSpPr>
            <a:spLocks noGrp="1" noChangeArrowheads="1"/>
          </p:cNvSpPr>
          <p:nvPr>
            <p:ph type="dt" sz="half" idx="10"/>
          </p:nvPr>
        </p:nvSpPr>
        <p:spPr>
          <a:xfrm>
            <a:off x="685800" y="6248400"/>
            <a:ext cx="1905000" cy="457200"/>
          </a:xfrm>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5"/>
          <p:cNvSpPr>
            <a:spLocks noGrp="1" noChangeArrowheads="1"/>
          </p:cNvSpPr>
          <p:nvPr>
            <p:ph type="ftr" sz="quarter" idx="11"/>
          </p:nvPr>
        </p:nvSpPr>
        <p:spPr>
          <a:xfrm>
            <a:off x="3124200" y="6248400"/>
            <a:ext cx="3276600" cy="457200"/>
          </a:xfrm>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2"/>
          </p:nvPr>
        </p:nvSpPr>
        <p:spPr>
          <a:xfrm>
            <a:off x="6934200" y="6248400"/>
            <a:ext cx="1905000" cy="457200"/>
          </a:xfrm>
          <a:extLst>
            <a:ext uri="{FAA26D3D-D897-4be2-8F04-BA451C77F1D7}">
              <ma14:placeholderFlag xmlns:ma14="http://schemas.microsoft.com/office/mac/drawingml/2011/main" xmlns="" val="1"/>
            </a:ext>
          </a:extLst>
        </p:spPr>
        <p:txBody>
          <a:bodyPr/>
          <a:lstStyle>
            <a:lvl1pPr>
              <a:defRPr/>
            </a:lvl1pPr>
          </a:lstStyle>
          <a:p>
            <a:fld id="{0F0FF7F5-2EA4-4A60-9FA0-C43A3578C642}" type="slidenum">
              <a:rPr lang="en-US" altLang="zh-CN"/>
              <a:pPr/>
              <a:t>‹#›</a:t>
            </a:fld>
            <a:endParaRPr lang="en-US" altLang="zh-CN"/>
          </a:p>
        </p:txBody>
      </p:sp>
    </p:spTree>
    <p:extLst>
      <p:ext uri="{BB962C8B-B14F-4D97-AF65-F5344CB8AC3E}">
        <p14:creationId xmlns:p14="http://schemas.microsoft.com/office/powerpoint/2010/main" val="15803694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B9680A4-CAF5-42A1-9893-5F2BB08623DB}" type="slidenum">
              <a:rPr lang="en-US" altLang="zh-CN"/>
              <a:pPr/>
              <a:t>‹#›</a:t>
            </a:fld>
            <a:endParaRPr lang="en-US" altLang="zh-CN"/>
          </a:p>
        </p:txBody>
      </p:sp>
    </p:spTree>
    <p:extLst>
      <p:ext uri="{BB962C8B-B14F-4D97-AF65-F5344CB8AC3E}">
        <p14:creationId xmlns:p14="http://schemas.microsoft.com/office/powerpoint/2010/main" val="2159741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6203927-41DA-4040-B8EC-2F860DB4373A}" type="slidenum">
              <a:rPr lang="en-US" altLang="zh-CN"/>
              <a:pPr/>
              <a:t>‹#›</a:t>
            </a:fld>
            <a:endParaRPr lang="en-US" altLang="zh-CN"/>
          </a:p>
        </p:txBody>
      </p:sp>
    </p:spTree>
    <p:extLst>
      <p:ext uri="{BB962C8B-B14F-4D97-AF65-F5344CB8AC3E}">
        <p14:creationId xmlns:p14="http://schemas.microsoft.com/office/powerpoint/2010/main" val="10609854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91725170-0A4F-4A36-84E6-F23A2B65C66D}" type="slidenum">
              <a:rPr lang="en-US" altLang="zh-CN"/>
              <a:pPr/>
              <a:t>‹#›</a:t>
            </a:fld>
            <a:endParaRPr lang="en-US" altLang="zh-CN"/>
          </a:p>
        </p:txBody>
      </p:sp>
    </p:spTree>
    <p:extLst>
      <p:ext uri="{BB962C8B-B14F-4D97-AF65-F5344CB8AC3E}">
        <p14:creationId xmlns:p14="http://schemas.microsoft.com/office/powerpoint/2010/main" val="14427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BDE0EF1-94D9-4815-85B9-F6BC1954001C}" type="slidenum">
              <a:rPr lang="en-US" altLang="en-US"/>
              <a:pPr/>
              <a:t>‹#›</a:t>
            </a:fld>
            <a:endParaRPr lang="en-US" altLang="en-US"/>
          </a:p>
        </p:txBody>
      </p:sp>
    </p:spTree>
    <p:extLst>
      <p:ext uri="{BB962C8B-B14F-4D97-AF65-F5344CB8AC3E}">
        <p14:creationId xmlns:p14="http://schemas.microsoft.com/office/powerpoint/2010/main" val="31409536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87C49975-9069-4196-8300-FAF6C04AEBD2}" type="slidenum">
              <a:rPr lang="en-US" altLang="zh-CN"/>
              <a:pPr/>
              <a:t>‹#›</a:t>
            </a:fld>
            <a:endParaRPr lang="en-US" altLang="zh-CN"/>
          </a:p>
        </p:txBody>
      </p:sp>
    </p:spTree>
    <p:extLst>
      <p:ext uri="{BB962C8B-B14F-4D97-AF65-F5344CB8AC3E}">
        <p14:creationId xmlns:p14="http://schemas.microsoft.com/office/powerpoint/2010/main" val="15778067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FFCCBE4B-6BF1-4B10-9F8F-475EDA45D10F}" type="slidenum">
              <a:rPr lang="en-US" altLang="zh-CN"/>
              <a:pPr/>
              <a:t>‹#›</a:t>
            </a:fld>
            <a:endParaRPr lang="en-US" altLang="zh-CN"/>
          </a:p>
        </p:txBody>
      </p:sp>
    </p:spTree>
    <p:extLst>
      <p:ext uri="{BB962C8B-B14F-4D97-AF65-F5344CB8AC3E}">
        <p14:creationId xmlns:p14="http://schemas.microsoft.com/office/powerpoint/2010/main" val="38326775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3ADA1B03-E9E9-4D6B-81F6-843E6DBC20B9}" type="slidenum">
              <a:rPr lang="en-US" altLang="zh-CN"/>
              <a:pPr/>
              <a:t>‹#›</a:t>
            </a:fld>
            <a:endParaRPr lang="en-US" altLang="zh-CN"/>
          </a:p>
        </p:txBody>
      </p:sp>
    </p:spTree>
    <p:extLst>
      <p:ext uri="{BB962C8B-B14F-4D97-AF65-F5344CB8AC3E}">
        <p14:creationId xmlns:p14="http://schemas.microsoft.com/office/powerpoint/2010/main" val="15065207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FCB83FAF-CC91-4362-925E-5C194A983CEF}" type="slidenum">
              <a:rPr lang="en-US" altLang="zh-CN"/>
              <a:pPr/>
              <a:t>‹#›</a:t>
            </a:fld>
            <a:endParaRPr lang="en-US" altLang="zh-CN"/>
          </a:p>
        </p:txBody>
      </p:sp>
    </p:spTree>
    <p:extLst>
      <p:ext uri="{BB962C8B-B14F-4D97-AF65-F5344CB8AC3E}">
        <p14:creationId xmlns:p14="http://schemas.microsoft.com/office/powerpoint/2010/main" val="36287902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996A103-C59F-4E9B-9D20-A503843B4B5A}" type="slidenum">
              <a:rPr lang="en-US" altLang="zh-CN"/>
              <a:pPr/>
              <a:t>‹#›</a:t>
            </a:fld>
            <a:endParaRPr lang="en-US" altLang="zh-CN"/>
          </a:p>
        </p:txBody>
      </p:sp>
    </p:spTree>
    <p:extLst>
      <p:ext uri="{BB962C8B-B14F-4D97-AF65-F5344CB8AC3E}">
        <p14:creationId xmlns:p14="http://schemas.microsoft.com/office/powerpoint/2010/main" val="5957552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67371E9-8D5A-496F-9851-31AC0D1BF290}" type="slidenum">
              <a:rPr lang="en-US" altLang="zh-CN"/>
              <a:pPr/>
              <a:t>‹#›</a:t>
            </a:fld>
            <a:endParaRPr lang="en-US" altLang="zh-CN"/>
          </a:p>
        </p:txBody>
      </p:sp>
    </p:spTree>
    <p:extLst>
      <p:ext uri="{BB962C8B-B14F-4D97-AF65-F5344CB8AC3E}">
        <p14:creationId xmlns:p14="http://schemas.microsoft.com/office/powerpoint/2010/main" val="4060876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B3C6A7E2-696E-4CF2-A985-5975DBD40AA5}" type="slidenum">
              <a:rPr lang="en-US" altLang="zh-CN"/>
              <a:pPr/>
              <a:t>‹#›</a:t>
            </a:fld>
            <a:endParaRPr lang="en-US" altLang="zh-CN"/>
          </a:p>
        </p:txBody>
      </p:sp>
    </p:spTree>
    <p:extLst>
      <p:ext uri="{BB962C8B-B14F-4D97-AF65-F5344CB8AC3E}">
        <p14:creationId xmlns:p14="http://schemas.microsoft.com/office/powerpoint/2010/main" val="30141040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95138" name="Rectangle 2"/>
          <p:cNvSpPr>
            <a:spLocks noGrp="1" noChangeArrowheads="1"/>
          </p:cNvSpPr>
          <p:nvPr>
            <p:ph type="ctrTitle"/>
          </p:nvPr>
        </p:nvSpPr>
        <p:spPr>
          <a:xfrm>
            <a:off x="685800" y="2286000"/>
            <a:ext cx="7772400" cy="1143000"/>
          </a:xfrm>
        </p:spPr>
        <p:txBody>
          <a:bodyPr/>
          <a:lstStyle>
            <a:lvl1pPr>
              <a:defRPr sz="4800"/>
            </a:lvl1pPr>
          </a:lstStyle>
          <a:p>
            <a:pPr lvl="0"/>
            <a:r>
              <a:rPr lang="en-US" altLang="zh-CN" noProof="0"/>
              <a:t>Click to edit Master title style</a:t>
            </a:r>
          </a:p>
        </p:txBody>
      </p:sp>
      <p:sp>
        <p:nvSpPr>
          <p:cNvPr id="2395139" name="Rectangle 3"/>
          <p:cNvSpPr>
            <a:spLocks noGrp="1" noChangeArrowheads="1"/>
          </p:cNvSpPr>
          <p:nvPr>
            <p:ph type="subTitle" idx="1"/>
          </p:nvPr>
        </p:nvSpPr>
        <p:spPr>
          <a:xfrm>
            <a:off x="1371600" y="3886200"/>
            <a:ext cx="6400800" cy="1752600"/>
          </a:xfrm>
          <a:effectLst>
            <a:outerShdw blurRad="63500" dist="25399" dir="2700000" algn="ctr" rotWithShape="0">
              <a:srgbClr val="FFFFFF">
                <a:alpha val="99962"/>
              </a:srgbClr>
            </a:outerShdw>
          </a:effectLst>
        </p:spPr>
        <p:txBody>
          <a:bodyPr/>
          <a:lstStyle>
            <a:lvl1pPr marL="0" indent="0" algn="ctr">
              <a:buFontTx/>
              <a:buNone/>
              <a:defRPr/>
            </a:lvl1pPr>
          </a:lstStyle>
          <a:p>
            <a:pPr lvl="0"/>
            <a:r>
              <a:rPr lang="en-US" altLang="zh-CN"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E48C58E-CADF-41DE-8500-C8F368BCDC92}" type="slidenum">
              <a:rPr lang="en-US" altLang="zh-CN"/>
              <a:pPr/>
              <a:t>‹#›</a:t>
            </a:fld>
            <a:endParaRPr lang="en-US" altLang="zh-CN"/>
          </a:p>
        </p:txBody>
      </p:sp>
    </p:spTree>
    <p:extLst>
      <p:ext uri="{BB962C8B-B14F-4D97-AF65-F5344CB8AC3E}">
        <p14:creationId xmlns:p14="http://schemas.microsoft.com/office/powerpoint/2010/main" val="31877766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5E8D6F5D-B779-47B5-B32A-FF88C828E24A}" type="slidenum">
              <a:rPr lang="en-US" altLang="zh-CN"/>
              <a:pPr/>
              <a:t>‹#›</a:t>
            </a:fld>
            <a:endParaRPr lang="en-US" altLang="zh-CN"/>
          </a:p>
        </p:txBody>
      </p:sp>
    </p:spTree>
    <p:extLst>
      <p:ext uri="{BB962C8B-B14F-4D97-AF65-F5344CB8AC3E}">
        <p14:creationId xmlns:p14="http://schemas.microsoft.com/office/powerpoint/2010/main" val="39415057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B647C326-7C98-431B-BA95-784A2EB7B8FE}" type="slidenum">
              <a:rPr lang="en-US" altLang="zh-CN"/>
              <a:pPr/>
              <a:t>‹#›</a:t>
            </a:fld>
            <a:endParaRPr lang="en-US" altLang="zh-CN"/>
          </a:p>
        </p:txBody>
      </p:sp>
    </p:spTree>
    <p:extLst>
      <p:ext uri="{BB962C8B-B14F-4D97-AF65-F5344CB8AC3E}">
        <p14:creationId xmlns:p14="http://schemas.microsoft.com/office/powerpoint/2010/main" val="1713460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03682"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altLang="zh-CN" noProof="0"/>
              <a:t>Click to edit Master title style</a:t>
            </a:r>
          </a:p>
        </p:txBody>
      </p:sp>
      <p:sp>
        <p:nvSpPr>
          <p:cNvPr id="2503683"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altLang="zh-CN" noProof="0"/>
              <a:t>Click to edit Master subtitle style</a:t>
            </a:r>
          </a:p>
        </p:txBody>
      </p:sp>
      <p:sp>
        <p:nvSpPr>
          <p:cNvPr id="4" name="Rectangle 4"/>
          <p:cNvSpPr>
            <a:spLocks noGrp="1" noChangeArrowheads="1"/>
          </p:cNvSpPr>
          <p:nvPr>
            <p:ph type="dt" sz="quarter" idx="10"/>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5"/>
          <p:cNvSpPr>
            <a:spLocks noGrp="1" noChangeArrowheads="1"/>
          </p:cNvSpPr>
          <p:nvPr>
            <p:ph type="ftr" sz="quarter" idx="11"/>
          </p:nvPr>
        </p:nvSpPr>
        <p:spPr>
          <a:xfrm>
            <a:off x="3124200" y="6324600"/>
            <a:ext cx="2895600" cy="457200"/>
          </a:xfrm>
          <a:noFill/>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D14A4AD7-654A-4E28-B783-0171CF389C36}" type="slidenum">
              <a:rPr lang="en-US" altLang="zh-CN"/>
              <a:pPr/>
              <a:t>‹#›</a:t>
            </a:fld>
            <a:endParaRPr lang="en-US" altLang="zh-CN"/>
          </a:p>
        </p:txBody>
      </p:sp>
    </p:spTree>
    <p:extLst>
      <p:ext uri="{BB962C8B-B14F-4D97-AF65-F5344CB8AC3E}">
        <p14:creationId xmlns:p14="http://schemas.microsoft.com/office/powerpoint/2010/main" val="4773764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80B528A-1BF5-49AB-B1FA-9A3ADEC7C782}" type="slidenum">
              <a:rPr lang="en-US" altLang="zh-CN"/>
              <a:pPr/>
              <a:t>‹#›</a:t>
            </a:fld>
            <a:endParaRPr lang="en-US" altLang="zh-CN"/>
          </a:p>
        </p:txBody>
      </p:sp>
    </p:spTree>
    <p:extLst>
      <p:ext uri="{BB962C8B-B14F-4D97-AF65-F5344CB8AC3E}">
        <p14:creationId xmlns:p14="http://schemas.microsoft.com/office/powerpoint/2010/main" val="19170465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6979C73D-6D84-4C4B-A61D-37100951E8BD}" type="slidenum">
              <a:rPr lang="en-US" altLang="zh-CN"/>
              <a:pPr/>
              <a:t>‹#›</a:t>
            </a:fld>
            <a:endParaRPr lang="en-US" altLang="zh-CN"/>
          </a:p>
        </p:txBody>
      </p:sp>
    </p:spTree>
    <p:extLst>
      <p:ext uri="{BB962C8B-B14F-4D97-AF65-F5344CB8AC3E}">
        <p14:creationId xmlns:p14="http://schemas.microsoft.com/office/powerpoint/2010/main" val="2172006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6D2AA171-4533-4870-BA0E-DEF27425F2DC}" type="slidenum">
              <a:rPr lang="en-US" altLang="zh-CN"/>
              <a:pPr/>
              <a:t>‹#›</a:t>
            </a:fld>
            <a:endParaRPr lang="en-US" altLang="zh-CN"/>
          </a:p>
        </p:txBody>
      </p:sp>
    </p:spTree>
    <p:extLst>
      <p:ext uri="{BB962C8B-B14F-4D97-AF65-F5344CB8AC3E}">
        <p14:creationId xmlns:p14="http://schemas.microsoft.com/office/powerpoint/2010/main" val="9472418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B9FD4C70-89C3-4F1D-95FA-EF26CCDDDFA2}" type="slidenum">
              <a:rPr lang="en-US" altLang="zh-CN"/>
              <a:pPr/>
              <a:t>‹#›</a:t>
            </a:fld>
            <a:endParaRPr lang="en-US" altLang="zh-CN"/>
          </a:p>
        </p:txBody>
      </p:sp>
    </p:spTree>
    <p:extLst>
      <p:ext uri="{BB962C8B-B14F-4D97-AF65-F5344CB8AC3E}">
        <p14:creationId xmlns:p14="http://schemas.microsoft.com/office/powerpoint/2010/main" val="6678693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5F99CD92-7842-4DC0-BF8F-AB30593DF382}" type="slidenum">
              <a:rPr lang="en-US" altLang="zh-CN"/>
              <a:pPr/>
              <a:t>‹#›</a:t>
            </a:fld>
            <a:endParaRPr lang="en-US" altLang="zh-CN"/>
          </a:p>
        </p:txBody>
      </p:sp>
    </p:spTree>
    <p:extLst>
      <p:ext uri="{BB962C8B-B14F-4D97-AF65-F5344CB8AC3E}">
        <p14:creationId xmlns:p14="http://schemas.microsoft.com/office/powerpoint/2010/main" val="26537363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783C0B72-3710-44CA-B5C1-4BCEFA409EA5}" type="slidenum">
              <a:rPr lang="en-US" altLang="zh-CN"/>
              <a:pPr/>
              <a:t>‹#›</a:t>
            </a:fld>
            <a:endParaRPr lang="en-US" altLang="zh-CN"/>
          </a:p>
        </p:txBody>
      </p:sp>
    </p:spTree>
    <p:extLst>
      <p:ext uri="{BB962C8B-B14F-4D97-AF65-F5344CB8AC3E}">
        <p14:creationId xmlns:p14="http://schemas.microsoft.com/office/powerpoint/2010/main" val="22561669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93401D1-9BEE-4C9F-BCE1-0D71DE81AA03}" type="slidenum">
              <a:rPr lang="en-US" altLang="zh-CN"/>
              <a:pPr/>
              <a:t>‹#›</a:t>
            </a:fld>
            <a:endParaRPr lang="en-US" altLang="zh-CN"/>
          </a:p>
        </p:txBody>
      </p:sp>
    </p:spTree>
    <p:extLst>
      <p:ext uri="{BB962C8B-B14F-4D97-AF65-F5344CB8AC3E}">
        <p14:creationId xmlns:p14="http://schemas.microsoft.com/office/powerpoint/2010/main" val="41391129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AB07D04-71B0-4757-AB1D-F133BF139387}" type="slidenum">
              <a:rPr lang="en-US" altLang="zh-CN"/>
              <a:pPr/>
              <a:t>‹#›</a:t>
            </a:fld>
            <a:endParaRPr lang="en-US" altLang="zh-CN"/>
          </a:p>
        </p:txBody>
      </p:sp>
    </p:spTree>
    <p:extLst>
      <p:ext uri="{BB962C8B-B14F-4D97-AF65-F5344CB8AC3E}">
        <p14:creationId xmlns:p14="http://schemas.microsoft.com/office/powerpoint/2010/main" val="16475332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38387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altLang="zh-CN" noProof="0"/>
              <a:t>Click to edit Master title style</a:t>
            </a:r>
          </a:p>
        </p:txBody>
      </p:sp>
      <p:sp>
        <p:nvSpPr>
          <p:cNvPr id="238387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5" name="Rectangle 5"/>
          <p:cNvSpPr>
            <a:spLocks noGrp="1" noChangeArrowheads="1"/>
          </p:cNvSpPr>
          <p:nvPr>
            <p:ph type="ftr"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1"/>
          </p:nvPr>
        </p:nvSpPr>
        <p:spPr>
          <a:extLst>
            <a:ext uri="{FAA26D3D-D897-4be2-8F04-BA451C77F1D7}">
              <ma14:placeholderFlag xmlns:ma14="http://schemas.microsoft.com/office/mac/drawingml/2011/main" xmlns="" val="1"/>
            </a:ext>
          </a:extLst>
        </p:spPr>
        <p:txBody>
          <a:bodyPr/>
          <a:lstStyle>
            <a:lvl1pPr>
              <a:defRPr/>
            </a:lvl1pPr>
          </a:lstStyle>
          <a:p>
            <a:fld id="{982474EC-361F-4705-B2CE-BAC1C4FD246B}" type="slidenum">
              <a:rPr lang="en-US" altLang="zh-CN"/>
              <a:pPr/>
              <a:t>‹#›</a:t>
            </a:fld>
            <a:endParaRPr lang="en-US" altLang="zh-CN"/>
          </a:p>
        </p:txBody>
      </p:sp>
      <p:sp>
        <p:nvSpPr>
          <p:cNvPr id="7" name="Rectangle 7"/>
          <p:cNvSpPr>
            <a:spLocks noGrp="1" noChangeArrowheads="1"/>
          </p:cNvSpPr>
          <p:nvPr>
            <p:ph type="dt" sz="quarter" idx="12"/>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Tree>
    <p:extLst>
      <p:ext uri="{BB962C8B-B14F-4D97-AF65-F5344CB8AC3E}">
        <p14:creationId xmlns:p14="http://schemas.microsoft.com/office/powerpoint/2010/main" val="40430047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08F7866-1D81-4319-8009-863C708CD798}" type="slidenum">
              <a:rPr lang="en-US" altLang="zh-CN"/>
              <a:pPr/>
              <a:t>‹#›</a:t>
            </a:fld>
            <a:endParaRPr lang="en-US" altLang="zh-CN"/>
          </a:p>
        </p:txBody>
      </p:sp>
    </p:spTree>
    <p:extLst>
      <p:ext uri="{BB962C8B-B14F-4D97-AF65-F5344CB8AC3E}">
        <p14:creationId xmlns:p14="http://schemas.microsoft.com/office/powerpoint/2010/main" val="2281530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3C4EEE9B-C5BF-4B2F-906C-0C6824F1FED2}" type="slidenum">
              <a:rPr lang="en-US" altLang="zh-CN"/>
              <a:pPr/>
              <a:t>‹#›</a:t>
            </a:fld>
            <a:endParaRPr lang="en-US" altLang="zh-CN"/>
          </a:p>
        </p:txBody>
      </p:sp>
    </p:spTree>
    <p:extLst>
      <p:ext uri="{BB962C8B-B14F-4D97-AF65-F5344CB8AC3E}">
        <p14:creationId xmlns:p14="http://schemas.microsoft.com/office/powerpoint/2010/main" val="34179148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3B01463-1EB4-42B6-99D0-B146A7706240}" type="slidenum">
              <a:rPr lang="en-US" altLang="zh-CN"/>
              <a:pPr/>
              <a:t>‹#›</a:t>
            </a:fld>
            <a:endParaRPr lang="en-US" altLang="zh-CN"/>
          </a:p>
        </p:txBody>
      </p:sp>
    </p:spTree>
    <p:extLst>
      <p:ext uri="{BB962C8B-B14F-4D97-AF65-F5344CB8AC3E}">
        <p14:creationId xmlns:p14="http://schemas.microsoft.com/office/powerpoint/2010/main" val="9821282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D5FF75C1-9B8A-4F26-A022-D827A074D724}" type="slidenum">
              <a:rPr lang="en-US" altLang="zh-CN"/>
              <a:pPr/>
              <a:t>‹#›</a:t>
            </a:fld>
            <a:endParaRPr lang="en-US" altLang="zh-CN"/>
          </a:p>
        </p:txBody>
      </p:sp>
    </p:spTree>
    <p:extLst>
      <p:ext uri="{BB962C8B-B14F-4D97-AF65-F5344CB8AC3E}">
        <p14:creationId xmlns:p14="http://schemas.microsoft.com/office/powerpoint/2010/main" val="12480899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F48AD229-35C7-45E8-A55F-C4CF1F879EBA}" type="slidenum">
              <a:rPr lang="en-US" altLang="zh-CN"/>
              <a:pPr/>
              <a:t>‹#›</a:t>
            </a:fld>
            <a:endParaRPr lang="en-US" altLang="zh-CN"/>
          </a:p>
        </p:txBody>
      </p:sp>
    </p:spTree>
    <p:extLst>
      <p:ext uri="{BB962C8B-B14F-4D97-AF65-F5344CB8AC3E}">
        <p14:creationId xmlns:p14="http://schemas.microsoft.com/office/powerpoint/2010/main" val="29815454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A397B637-6265-4184-ABB5-AC51BE4C5DA4}" type="slidenum">
              <a:rPr lang="en-US" altLang="zh-CN"/>
              <a:pPr/>
              <a:t>‹#›</a:t>
            </a:fld>
            <a:endParaRPr lang="en-US" altLang="zh-CN"/>
          </a:p>
        </p:txBody>
      </p:sp>
    </p:spTree>
    <p:extLst>
      <p:ext uri="{BB962C8B-B14F-4D97-AF65-F5344CB8AC3E}">
        <p14:creationId xmlns:p14="http://schemas.microsoft.com/office/powerpoint/2010/main" val="16115677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505D8750-17FB-4CB4-8BBC-E093FAF01A02}" type="slidenum">
              <a:rPr lang="en-US" altLang="zh-CN"/>
              <a:pPr/>
              <a:t>‹#›</a:t>
            </a:fld>
            <a:endParaRPr lang="en-US" altLang="zh-CN"/>
          </a:p>
        </p:txBody>
      </p:sp>
    </p:spTree>
    <p:extLst>
      <p:ext uri="{BB962C8B-B14F-4D97-AF65-F5344CB8AC3E}">
        <p14:creationId xmlns:p14="http://schemas.microsoft.com/office/powerpoint/2010/main" val="37132971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E5B523A5-9151-4A72-9AE4-45C44ACD85C9}" type="slidenum">
              <a:rPr lang="en-US" altLang="zh-CN"/>
              <a:pPr/>
              <a:t>‹#›</a:t>
            </a:fld>
            <a:endParaRPr lang="en-US" altLang="zh-CN"/>
          </a:p>
        </p:txBody>
      </p:sp>
    </p:spTree>
    <p:extLst>
      <p:ext uri="{BB962C8B-B14F-4D97-AF65-F5344CB8AC3E}">
        <p14:creationId xmlns:p14="http://schemas.microsoft.com/office/powerpoint/2010/main" val="31516191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F2E74F12-AE5E-4488-A2F5-43409EBEA4F3}" type="slidenum">
              <a:rPr lang="en-US" altLang="zh-CN"/>
              <a:pPr/>
              <a:t>‹#›</a:t>
            </a:fld>
            <a:endParaRPr lang="en-US" altLang="zh-CN"/>
          </a:p>
        </p:txBody>
      </p:sp>
    </p:spTree>
    <p:extLst>
      <p:ext uri="{BB962C8B-B14F-4D97-AF65-F5344CB8AC3E}">
        <p14:creationId xmlns:p14="http://schemas.microsoft.com/office/powerpoint/2010/main" val="30649259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4E8F4037-9D29-463A-98E9-18B4A01F2556}" type="slidenum">
              <a:rPr lang="en-US" altLang="zh-CN"/>
              <a:pPr/>
              <a:t>‹#›</a:t>
            </a:fld>
            <a:endParaRPr lang="en-US" altLang="zh-CN"/>
          </a:p>
        </p:txBody>
      </p:sp>
    </p:spTree>
    <p:extLst>
      <p:ext uri="{BB962C8B-B14F-4D97-AF65-F5344CB8AC3E}">
        <p14:creationId xmlns:p14="http://schemas.microsoft.com/office/powerpoint/2010/main" val="29615967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8068751-4F8E-4D92-8F45-66CBDE1539DF}" type="slidenum">
              <a:rPr lang="en-US" altLang="zh-CN"/>
              <a:pPr/>
              <a:t>‹#›</a:t>
            </a:fld>
            <a:endParaRPr lang="en-US" altLang="zh-CN"/>
          </a:p>
        </p:txBody>
      </p:sp>
    </p:spTree>
    <p:extLst>
      <p:ext uri="{BB962C8B-B14F-4D97-AF65-F5344CB8AC3E}">
        <p14:creationId xmlns:p14="http://schemas.microsoft.com/office/powerpoint/2010/main" val="8562678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6D18030D-009A-43E6-A8F8-B1B3BB02351D}" type="slidenum">
              <a:rPr lang="en-US" altLang="zh-CN"/>
              <a:pPr/>
              <a:t>‹#›</a:t>
            </a:fld>
            <a:endParaRPr lang="en-US" altLang="zh-CN"/>
          </a:p>
        </p:txBody>
      </p:sp>
    </p:spTree>
    <p:extLst>
      <p:ext uri="{BB962C8B-B14F-4D97-AF65-F5344CB8AC3E}">
        <p14:creationId xmlns:p14="http://schemas.microsoft.com/office/powerpoint/2010/main" val="3905561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FCF30698-5E0B-4392-8AB6-0EE04553C100}" type="slidenum">
              <a:rPr lang="en-US" altLang="zh-CN"/>
              <a:pPr/>
              <a:t>‹#›</a:t>
            </a:fld>
            <a:endParaRPr lang="en-US" altLang="zh-CN"/>
          </a:p>
        </p:txBody>
      </p:sp>
    </p:spTree>
    <p:extLst>
      <p:ext uri="{BB962C8B-B14F-4D97-AF65-F5344CB8AC3E}">
        <p14:creationId xmlns:p14="http://schemas.microsoft.com/office/powerpoint/2010/main" val="33189448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41F9FCF-7A2D-45C7-9DAC-967521539C07}" type="slidenum">
              <a:rPr lang="en-US" altLang="zh-CN"/>
              <a:pPr/>
              <a:t>‹#›</a:t>
            </a:fld>
            <a:endParaRPr lang="en-US" altLang="zh-CN"/>
          </a:p>
        </p:txBody>
      </p:sp>
    </p:spTree>
    <p:extLst>
      <p:ext uri="{BB962C8B-B14F-4D97-AF65-F5344CB8AC3E}">
        <p14:creationId xmlns:p14="http://schemas.microsoft.com/office/powerpoint/2010/main" val="37846232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822E543-B43D-4696-BC4E-912FBAFAF49F}" type="slidenum">
              <a:rPr lang="en-US" altLang="zh-CN"/>
              <a:pPr/>
              <a:t>‹#›</a:t>
            </a:fld>
            <a:endParaRPr lang="en-US" altLang="zh-CN"/>
          </a:p>
        </p:txBody>
      </p:sp>
    </p:spTree>
    <p:extLst>
      <p:ext uri="{BB962C8B-B14F-4D97-AF65-F5344CB8AC3E}">
        <p14:creationId xmlns:p14="http://schemas.microsoft.com/office/powerpoint/2010/main" val="36465707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696D8BB5-EB04-4396-99E7-71F5ECA0DA05}" type="slidenum">
              <a:rPr lang="en-US" altLang="zh-CN"/>
              <a:pPr/>
              <a:t>‹#›</a:t>
            </a:fld>
            <a:endParaRPr lang="en-US" altLang="zh-CN"/>
          </a:p>
        </p:txBody>
      </p:sp>
    </p:spTree>
    <p:extLst>
      <p:ext uri="{BB962C8B-B14F-4D97-AF65-F5344CB8AC3E}">
        <p14:creationId xmlns:p14="http://schemas.microsoft.com/office/powerpoint/2010/main" val="33054917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87026808-1782-4AAF-A490-F1DBF3A8E61B}" type="slidenum">
              <a:rPr lang="en-US" altLang="zh-CN"/>
              <a:pPr/>
              <a:t>‹#›</a:t>
            </a:fld>
            <a:endParaRPr lang="en-US" altLang="zh-CN"/>
          </a:p>
        </p:txBody>
      </p:sp>
    </p:spTree>
    <p:extLst>
      <p:ext uri="{BB962C8B-B14F-4D97-AF65-F5344CB8AC3E}">
        <p14:creationId xmlns:p14="http://schemas.microsoft.com/office/powerpoint/2010/main" val="27850498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18CA3CA5-1888-4C76-B49C-59E9CB8FD65F}" type="slidenum">
              <a:rPr lang="en-US" altLang="zh-CN"/>
              <a:pPr/>
              <a:t>‹#›</a:t>
            </a:fld>
            <a:endParaRPr lang="en-US" altLang="zh-CN"/>
          </a:p>
        </p:txBody>
      </p:sp>
    </p:spTree>
    <p:extLst>
      <p:ext uri="{BB962C8B-B14F-4D97-AF65-F5344CB8AC3E}">
        <p14:creationId xmlns:p14="http://schemas.microsoft.com/office/powerpoint/2010/main" val="26762223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F515BDCF-7936-40CC-A2E1-AD66B124CD2A}" type="slidenum">
              <a:rPr lang="en-US" altLang="zh-CN"/>
              <a:pPr/>
              <a:t>‹#›</a:t>
            </a:fld>
            <a:endParaRPr lang="en-US" altLang="zh-CN"/>
          </a:p>
        </p:txBody>
      </p:sp>
    </p:spTree>
    <p:extLst>
      <p:ext uri="{BB962C8B-B14F-4D97-AF65-F5344CB8AC3E}">
        <p14:creationId xmlns:p14="http://schemas.microsoft.com/office/powerpoint/2010/main" val="35417029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7CE002A-9F98-4536-9169-520AE834AC5A}" type="slidenum">
              <a:rPr lang="en-US" altLang="zh-CN"/>
              <a:pPr/>
              <a:t>‹#›</a:t>
            </a:fld>
            <a:endParaRPr lang="en-US" altLang="zh-CN"/>
          </a:p>
        </p:txBody>
      </p:sp>
    </p:spTree>
    <p:extLst>
      <p:ext uri="{BB962C8B-B14F-4D97-AF65-F5344CB8AC3E}">
        <p14:creationId xmlns:p14="http://schemas.microsoft.com/office/powerpoint/2010/main" val="18445400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54F4F660-3C12-4885-8046-F483F8366C18}" type="slidenum">
              <a:rPr lang="en-US" altLang="zh-CN"/>
              <a:pPr/>
              <a:t>‹#›</a:t>
            </a:fld>
            <a:endParaRPr lang="en-US" altLang="zh-CN"/>
          </a:p>
        </p:txBody>
      </p:sp>
    </p:spTree>
    <p:extLst>
      <p:ext uri="{BB962C8B-B14F-4D97-AF65-F5344CB8AC3E}">
        <p14:creationId xmlns:p14="http://schemas.microsoft.com/office/powerpoint/2010/main" val="5663933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60FF9F4-9695-4036-B06F-EBA87030A987}" type="slidenum">
              <a:rPr lang="en-US" altLang="zh-CN"/>
              <a:pPr/>
              <a:t>‹#›</a:t>
            </a:fld>
            <a:endParaRPr lang="en-US" altLang="zh-CN"/>
          </a:p>
        </p:txBody>
      </p:sp>
    </p:spTree>
    <p:extLst>
      <p:ext uri="{BB962C8B-B14F-4D97-AF65-F5344CB8AC3E}">
        <p14:creationId xmlns:p14="http://schemas.microsoft.com/office/powerpoint/2010/main" val="22064030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6BEF136-CDD5-4620-BBFD-A9FF94278F0D}" type="slidenum">
              <a:rPr lang="en-US" altLang="zh-CN"/>
              <a:pPr/>
              <a:t>‹#›</a:t>
            </a:fld>
            <a:endParaRPr lang="en-US" altLang="zh-CN"/>
          </a:p>
        </p:txBody>
      </p:sp>
    </p:spTree>
    <p:extLst>
      <p:ext uri="{BB962C8B-B14F-4D97-AF65-F5344CB8AC3E}">
        <p14:creationId xmlns:p14="http://schemas.microsoft.com/office/powerpoint/2010/main" val="3688832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zh-CN"/>
          </a:p>
        </p:txBody>
      </p:sp>
      <p:sp>
        <p:nvSpPr>
          <p:cNvPr id="6" name="Rectangle 4"/>
          <p:cNvSpPr>
            <a:spLocks noGrp="1" noChangeArrowheads="1"/>
          </p:cNvSpPr>
          <p:nvPr>
            <p:ph type="ftr" sz="quarter" idx="11"/>
          </p:nvPr>
        </p:nvSpPr>
        <p:spPr>
          <a:ln/>
        </p:spPr>
        <p:txBody>
          <a:bodyPr/>
          <a:lstStyle>
            <a:lvl1pPr>
              <a:defRPr/>
            </a:lvl1pPr>
          </a:lstStyle>
          <a:p>
            <a:endParaRPr lang="en-US" altLang="zh-CN"/>
          </a:p>
        </p:txBody>
      </p:sp>
      <p:sp>
        <p:nvSpPr>
          <p:cNvPr id="7" name="Rectangle 5"/>
          <p:cNvSpPr>
            <a:spLocks noGrp="1" noChangeArrowheads="1"/>
          </p:cNvSpPr>
          <p:nvPr>
            <p:ph type="sldNum" sz="quarter" idx="12"/>
          </p:nvPr>
        </p:nvSpPr>
        <p:spPr>
          <a:ln/>
        </p:spPr>
        <p:txBody>
          <a:bodyPr/>
          <a:lstStyle>
            <a:lvl1pPr>
              <a:defRPr/>
            </a:lvl1pPr>
          </a:lstStyle>
          <a:p>
            <a:fld id="{AAEF4037-A06A-496E-B1C9-A55AB2DDA3D9}" type="slidenum">
              <a:rPr lang="en-US" altLang="zh-CN"/>
              <a:pPr/>
              <a:t>‹#›</a:t>
            </a:fld>
            <a:endParaRPr lang="en-US" altLang="zh-CN"/>
          </a:p>
        </p:txBody>
      </p:sp>
    </p:spTree>
    <p:extLst>
      <p:ext uri="{BB962C8B-B14F-4D97-AF65-F5344CB8AC3E}">
        <p14:creationId xmlns:p14="http://schemas.microsoft.com/office/powerpoint/2010/main" val="14458807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37056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altLang="zh-CN" noProof="0"/>
              <a:t>Click to edit Master title style</a:t>
            </a:r>
          </a:p>
        </p:txBody>
      </p:sp>
      <p:sp>
        <p:nvSpPr>
          <p:cNvPr id="23705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5" name="Rectangle 5"/>
          <p:cNvSpPr>
            <a:spLocks noGrp="1" noChangeArrowheads="1"/>
          </p:cNvSpPr>
          <p:nvPr>
            <p:ph type="ftr"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1"/>
          </p:nvPr>
        </p:nvSpPr>
        <p:spPr>
          <a:extLst>
            <a:ext uri="{FAA26D3D-D897-4be2-8F04-BA451C77F1D7}">
              <ma14:placeholderFlag xmlns:ma14="http://schemas.microsoft.com/office/mac/drawingml/2011/main" xmlns="" val="1"/>
            </a:ext>
          </a:extLst>
        </p:spPr>
        <p:txBody>
          <a:bodyPr/>
          <a:lstStyle>
            <a:lvl1pPr>
              <a:defRPr/>
            </a:lvl1pPr>
          </a:lstStyle>
          <a:p>
            <a:fld id="{0510A480-0649-413A-AA24-80B145EE52E7}" type="slidenum">
              <a:rPr lang="en-US" altLang="zh-CN"/>
              <a:pPr/>
              <a:t>‹#›</a:t>
            </a:fld>
            <a:endParaRPr lang="en-US" altLang="zh-CN"/>
          </a:p>
        </p:txBody>
      </p:sp>
      <p:sp>
        <p:nvSpPr>
          <p:cNvPr id="7" name="Rectangle 7"/>
          <p:cNvSpPr>
            <a:spLocks noGrp="1" noChangeArrowheads="1"/>
          </p:cNvSpPr>
          <p:nvPr>
            <p:ph type="dt" sz="quarter" idx="12"/>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Tree>
    <p:extLst>
      <p:ext uri="{BB962C8B-B14F-4D97-AF65-F5344CB8AC3E}">
        <p14:creationId xmlns:p14="http://schemas.microsoft.com/office/powerpoint/2010/main" val="40457246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5A38DB9E-12C3-4F03-AED8-18251F13E0F1}" type="slidenum">
              <a:rPr lang="en-US" altLang="zh-CN"/>
              <a:pPr/>
              <a:t>‹#›</a:t>
            </a:fld>
            <a:endParaRPr lang="en-US" altLang="zh-CN"/>
          </a:p>
        </p:txBody>
      </p:sp>
    </p:spTree>
    <p:extLst>
      <p:ext uri="{BB962C8B-B14F-4D97-AF65-F5344CB8AC3E}">
        <p14:creationId xmlns:p14="http://schemas.microsoft.com/office/powerpoint/2010/main" val="41086176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CA25237-FF32-46C6-B711-7287855A8717}" type="slidenum">
              <a:rPr lang="en-US" altLang="zh-CN"/>
              <a:pPr/>
              <a:t>‹#›</a:t>
            </a:fld>
            <a:endParaRPr lang="en-US" altLang="zh-CN"/>
          </a:p>
        </p:txBody>
      </p:sp>
    </p:spTree>
    <p:extLst>
      <p:ext uri="{BB962C8B-B14F-4D97-AF65-F5344CB8AC3E}">
        <p14:creationId xmlns:p14="http://schemas.microsoft.com/office/powerpoint/2010/main" val="386153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F796C11-2381-4015-9265-4FBC237DF46D}" type="slidenum">
              <a:rPr lang="en-US" altLang="zh-CN"/>
              <a:pPr/>
              <a:t>‹#›</a:t>
            </a:fld>
            <a:endParaRPr lang="en-US" altLang="zh-CN"/>
          </a:p>
        </p:txBody>
      </p:sp>
    </p:spTree>
    <p:extLst>
      <p:ext uri="{BB962C8B-B14F-4D97-AF65-F5344CB8AC3E}">
        <p14:creationId xmlns:p14="http://schemas.microsoft.com/office/powerpoint/2010/main" val="9208176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D297A827-06D5-4D42-B0F2-0DAC3F0F6648}" type="slidenum">
              <a:rPr lang="en-US" altLang="zh-CN"/>
              <a:pPr/>
              <a:t>‹#›</a:t>
            </a:fld>
            <a:endParaRPr lang="en-US" altLang="zh-CN"/>
          </a:p>
        </p:txBody>
      </p:sp>
    </p:spTree>
    <p:extLst>
      <p:ext uri="{BB962C8B-B14F-4D97-AF65-F5344CB8AC3E}">
        <p14:creationId xmlns:p14="http://schemas.microsoft.com/office/powerpoint/2010/main" val="9596352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272EA7B3-619B-4818-BD3C-D1797BA9CCF0}" type="slidenum">
              <a:rPr lang="en-US" altLang="zh-CN"/>
              <a:pPr/>
              <a:t>‹#›</a:t>
            </a:fld>
            <a:endParaRPr lang="en-US" altLang="zh-CN"/>
          </a:p>
        </p:txBody>
      </p:sp>
    </p:spTree>
    <p:extLst>
      <p:ext uri="{BB962C8B-B14F-4D97-AF65-F5344CB8AC3E}">
        <p14:creationId xmlns:p14="http://schemas.microsoft.com/office/powerpoint/2010/main" val="22507355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8AD835CD-75A6-47A3-B8D5-FAB84EDC43C2}" type="slidenum">
              <a:rPr lang="en-US" altLang="zh-CN"/>
              <a:pPr/>
              <a:t>‹#›</a:t>
            </a:fld>
            <a:endParaRPr lang="en-US" altLang="zh-CN"/>
          </a:p>
        </p:txBody>
      </p:sp>
    </p:spTree>
    <p:extLst>
      <p:ext uri="{BB962C8B-B14F-4D97-AF65-F5344CB8AC3E}">
        <p14:creationId xmlns:p14="http://schemas.microsoft.com/office/powerpoint/2010/main" val="34701942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B2D9376-E4C0-44B6-A2C9-37A238101C63}" type="slidenum">
              <a:rPr lang="en-US" altLang="zh-CN"/>
              <a:pPr/>
              <a:t>‹#›</a:t>
            </a:fld>
            <a:endParaRPr lang="en-US" altLang="zh-CN"/>
          </a:p>
        </p:txBody>
      </p:sp>
    </p:spTree>
    <p:extLst>
      <p:ext uri="{BB962C8B-B14F-4D97-AF65-F5344CB8AC3E}">
        <p14:creationId xmlns:p14="http://schemas.microsoft.com/office/powerpoint/2010/main" val="5311008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D8C08D7-FF0B-4C08-A7CE-2B1DDAA0E752}" type="slidenum">
              <a:rPr lang="en-US" altLang="zh-CN"/>
              <a:pPr/>
              <a:t>‹#›</a:t>
            </a:fld>
            <a:endParaRPr lang="en-US" altLang="zh-CN"/>
          </a:p>
        </p:txBody>
      </p:sp>
    </p:spTree>
    <p:extLst>
      <p:ext uri="{BB962C8B-B14F-4D97-AF65-F5344CB8AC3E}">
        <p14:creationId xmlns:p14="http://schemas.microsoft.com/office/powerpoint/2010/main" val="32193483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52B0CA6-7E24-4D56-A254-7A4065D8BEE2}" type="slidenum">
              <a:rPr lang="en-US" altLang="zh-CN"/>
              <a:pPr/>
              <a:t>‹#›</a:t>
            </a:fld>
            <a:endParaRPr lang="en-US" altLang="zh-CN"/>
          </a:p>
        </p:txBody>
      </p:sp>
    </p:spTree>
    <p:extLst>
      <p:ext uri="{BB962C8B-B14F-4D97-AF65-F5344CB8AC3E}">
        <p14:creationId xmlns:p14="http://schemas.microsoft.com/office/powerpoint/2010/main" val="3916067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zh-CN"/>
          </a:p>
        </p:txBody>
      </p:sp>
      <p:sp>
        <p:nvSpPr>
          <p:cNvPr id="8" name="Rectangle 4"/>
          <p:cNvSpPr>
            <a:spLocks noGrp="1" noChangeArrowheads="1"/>
          </p:cNvSpPr>
          <p:nvPr>
            <p:ph type="ftr" sz="quarter" idx="11"/>
          </p:nvPr>
        </p:nvSpPr>
        <p:spPr>
          <a:ln/>
        </p:spPr>
        <p:txBody>
          <a:bodyPr/>
          <a:lstStyle>
            <a:lvl1pPr>
              <a:defRPr/>
            </a:lvl1pPr>
          </a:lstStyle>
          <a:p>
            <a:endParaRPr lang="en-US" altLang="zh-CN"/>
          </a:p>
        </p:txBody>
      </p:sp>
      <p:sp>
        <p:nvSpPr>
          <p:cNvPr id="9" name="Rectangle 5"/>
          <p:cNvSpPr>
            <a:spLocks noGrp="1" noChangeArrowheads="1"/>
          </p:cNvSpPr>
          <p:nvPr>
            <p:ph type="sldNum" sz="quarter" idx="12"/>
          </p:nvPr>
        </p:nvSpPr>
        <p:spPr>
          <a:ln/>
        </p:spPr>
        <p:txBody>
          <a:bodyPr/>
          <a:lstStyle>
            <a:lvl1pPr>
              <a:defRPr/>
            </a:lvl1pPr>
          </a:lstStyle>
          <a:p>
            <a:fld id="{3E71C8C1-0590-4054-80C1-DE8788E474B0}" type="slidenum">
              <a:rPr lang="en-US" altLang="zh-CN"/>
              <a:pPr/>
              <a:t>‹#›</a:t>
            </a:fld>
            <a:endParaRPr lang="en-US" altLang="zh-CN"/>
          </a:p>
        </p:txBody>
      </p:sp>
    </p:spTree>
    <p:extLst>
      <p:ext uri="{BB962C8B-B14F-4D97-AF65-F5344CB8AC3E}">
        <p14:creationId xmlns:p14="http://schemas.microsoft.com/office/powerpoint/2010/main" val="429495462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5351975-3AA6-4FB0-85A2-3FF680CF8029}" type="slidenum">
              <a:rPr lang="en-US" altLang="zh-CN"/>
              <a:pPr/>
              <a:t>‹#›</a:t>
            </a:fld>
            <a:endParaRPr lang="en-US" altLang="zh-CN"/>
          </a:p>
        </p:txBody>
      </p:sp>
    </p:spTree>
    <p:extLst>
      <p:ext uri="{BB962C8B-B14F-4D97-AF65-F5344CB8AC3E}">
        <p14:creationId xmlns:p14="http://schemas.microsoft.com/office/powerpoint/2010/main" val="31087124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62370" name="Rectangle 2"/>
          <p:cNvSpPr>
            <a:spLocks noGrp="1" noChangeArrowheads="1"/>
          </p:cNvSpPr>
          <p:nvPr>
            <p:ph type="ctrTitle"/>
          </p:nvPr>
        </p:nvSpPr>
        <p:spPr>
          <a:xfrm>
            <a:off x="685800" y="2133600"/>
            <a:ext cx="7772400" cy="990600"/>
          </a:xfrm>
        </p:spPr>
        <p:txBody>
          <a:bodyPr/>
          <a:lstStyle>
            <a:lvl1pPr algn="ctr">
              <a:defRPr/>
            </a:lvl1pPr>
          </a:lstStyle>
          <a:p>
            <a:pPr lvl="0"/>
            <a:r>
              <a:rPr lang="en-US" altLang="zh-CN" noProof="0"/>
              <a:t>Click to edit Master title style</a:t>
            </a:r>
          </a:p>
        </p:txBody>
      </p:sp>
      <p:sp>
        <p:nvSpPr>
          <p:cNvPr id="2362371"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0"/>
              <a:buNone/>
              <a:defRPr/>
            </a:lvl1pPr>
          </a:lstStyle>
          <a:p>
            <a:pPr lvl="0"/>
            <a:r>
              <a:rPr lang="en-US" altLang="zh-CN" noProof="0"/>
              <a:t>Click to edit Master subtitle style</a:t>
            </a:r>
          </a:p>
        </p:txBody>
      </p:sp>
      <p:sp>
        <p:nvSpPr>
          <p:cNvPr id="4" name="Rectangle 4"/>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E6ED4598-5BE8-4AE4-BDA1-A2121D8C279D}" type="slidenum">
              <a:rPr lang="en-US" altLang="zh-CN"/>
              <a:pPr/>
              <a:t>‹#›</a:t>
            </a:fld>
            <a:endParaRPr lang="en-US" altLang="zh-CN"/>
          </a:p>
        </p:txBody>
      </p:sp>
    </p:spTree>
    <p:extLst>
      <p:ext uri="{BB962C8B-B14F-4D97-AF65-F5344CB8AC3E}">
        <p14:creationId xmlns:p14="http://schemas.microsoft.com/office/powerpoint/2010/main" val="13039937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EE7DAD5-A5EA-4A7A-B212-48D5C4363AEB}" type="slidenum">
              <a:rPr lang="en-US" altLang="zh-CN"/>
              <a:pPr/>
              <a:t>‹#›</a:t>
            </a:fld>
            <a:endParaRPr lang="en-US" altLang="zh-CN"/>
          </a:p>
        </p:txBody>
      </p:sp>
    </p:spTree>
    <p:extLst>
      <p:ext uri="{BB962C8B-B14F-4D97-AF65-F5344CB8AC3E}">
        <p14:creationId xmlns:p14="http://schemas.microsoft.com/office/powerpoint/2010/main" val="21703625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D15876C-8949-40CA-A50C-A87335F8D0FD}" type="slidenum">
              <a:rPr lang="en-US" altLang="zh-CN"/>
              <a:pPr/>
              <a:t>‹#›</a:t>
            </a:fld>
            <a:endParaRPr lang="en-US" altLang="zh-CN"/>
          </a:p>
        </p:txBody>
      </p:sp>
    </p:spTree>
    <p:extLst>
      <p:ext uri="{BB962C8B-B14F-4D97-AF65-F5344CB8AC3E}">
        <p14:creationId xmlns:p14="http://schemas.microsoft.com/office/powerpoint/2010/main" val="33331760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E58B22BF-C8F0-4153-AE8D-1879FF19E42C}" type="slidenum">
              <a:rPr lang="en-US" altLang="zh-CN"/>
              <a:pPr/>
              <a:t>‹#›</a:t>
            </a:fld>
            <a:endParaRPr lang="en-US" altLang="zh-CN"/>
          </a:p>
        </p:txBody>
      </p:sp>
    </p:spTree>
    <p:extLst>
      <p:ext uri="{BB962C8B-B14F-4D97-AF65-F5344CB8AC3E}">
        <p14:creationId xmlns:p14="http://schemas.microsoft.com/office/powerpoint/2010/main" val="33910845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07508F18-F5E8-4A79-9597-A768A3233ED7}" type="slidenum">
              <a:rPr lang="en-US" altLang="zh-CN"/>
              <a:pPr/>
              <a:t>‹#›</a:t>
            </a:fld>
            <a:endParaRPr lang="en-US" altLang="zh-CN"/>
          </a:p>
        </p:txBody>
      </p:sp>
    </p:spTree>
    <p:extLst>
      <p:ext uri="{BB962C8B-B14F-4D97-AF65-F5344CB8AC3E}">
        <p14:creationId xmlns:p14="http://schemas.microsoft.com/office/powerpoint/2010/main" val="42816901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09076FDD-DC89-4C7A-8696-21D1B23BCAE4}" type="slidenum">
              <a:rPr lang="en-US" altLang="zh-CN"/>
              <a:pPr/>
              <a:t>‹#›</a:t>
            </a:fld>
            <a:endParaRPr lang="en-US" altLang="zh-CN"/>
          </a:p>
        </p:txBody>
      </p:sp>
    </p:spTree>
    <p:extLst>
      <p:ext uri="{BB962C8B-B14F-4D97-AF65-F5344CB8AC3E}">
        <p14:creationId xmlns:p14="http://schemas.microsoft.com/office/powerpoint/2010/main" val="303022705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E47C6983-26F0-4C6D-B920-CFA298B399A2}" type="slidenum">
              <a:rPr lang="en-US" altLang="zh-CN"/>
              <a:pPr/>
              <a:t>‹#›</a:t>
            </a:fld>
            <a:endParaRPr lang="en-US" altLang="zh-CN"/>
          </a:p>
        </p:txBody>
      </p:sp>
    </p:spTree>
    <p:extLst>
      <p:ext uri="{BB962C8B-B14F-4D97-AF65-F5344CB8AC3E}">
        <p14:creationId xmlns:p14="http://schemas.microsoft.com/office/powerpoint/2010/main" val="21471239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A526B8E3-74CB-4A87-B4CE-1A697E299E7E}" type="slidenum">
              <a:rPr lang="en-US" altLang="zh-CN"/>
              <a:pPr/>
              <a:t>‹#›</a:t>
            </a:fld>
            <a:endParaRPr lang="en-US" altLang="zh-CN"/>
          </a:p>
        </p:txBody>
      </p:sp>
    </p:spTree>
    <p:extLst>
      <p:ext uri="{BB962C8B-B14F-4D97-AF65-F5344CB8AC3E}">
        <p14:creationId xmlns:p14="http://schemas.microsoft.com/office/powerpoint/2010/main" val="3341680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8D38A7E5-91AC-441C-A747-778341934D9E}" type="slidenum">
              <a:rPr lang="en-US" altLang="zh-CN"/>
              <a:pPr/>
              <a:t>‹#›</a:t>
            </a:fld>
            <a:endParaRPr lang="en-US" altLang="zh-CN"/>
          </a:p>
        </p:txBody>
      </p:sp>
    </p:spTree>
    <p:extLst>
      <p:ext uri="{BB962C8B-B14F-4D97-AF65-F5344CB8AC3E}">
        <p14:creationId xmlns:p14="http://schemas.microsoft.com/office/powerpoint/2010/main" val="2540600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588EB01-8CB5-4E6F-8372-19DB67E10394}" type="slidenum">
              <a:rPr lang="en-US" altLang="en-US"/>
              <a:pPr/>
              <a:t>‹#›</a:t>
            </a:fld>
            <a:endParaRPr lang="en-US" altLang="en-US"/>
          </a:p>
        </p:txBody>
      </p:sp>
    </p:spTree>
    <p:extLst>
      <p:ext uri="{BB962C8B-B14F-4D97-AF65-F5344CB8AC3E}">
        <p14:creationId xmlns:p14="http://schemas.microsoft.com/office/powerpoint/2010/main" val="2125812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zh-CN"/>
          </a:p>
        </p:txBody>
      </p:sp>
      <p:sp>
        <p:nvSpPr>
          <p:cNvPr id="4" name="Rectangle 4"/>
          <p:cNvSpPr>
            <a:spLocks noGrp="1" noChangeArrowheads="1"/>
          </p:cNvSpPr>
          <p:nvPr>
            <p:ph type="ftr" sz="quarter" idx="11"/>
          </p:nvPr>
        </p:nvSpPr>
        <p:spPr>
          <a:ln/>
        </p:spPr>
        <p:txBody>
          <a:bodyPr/>
          <a:lstStyle>
            <a:lvl1pPr>
              <a:defRPr/>
            </a:lvl1pPr>
          </a:lstStyle>
          <a:p>
            <a:endParaRPr lang="en-US" altLang="zh-CN"/>
          </a:p>
        </p:txBody>
      </p:sp>
      <p:sp>
        <p:nvSpPr>
          <p:cNvPr id="5" name="Rectangle 5"/>
          <p:cNvSpPr>
            <a:spLocks noGrp="1" noChangeArrowheads="1"/>
          </p:cNvSpPr>
          <p:nvPr>
            <p:ph type="sldNum" sz="quarter" idx="12"/>
          </p:nvPr>
        </p:nvSpPr>
        <p:spPr>
          <a:ln/>
        </p:spPr>
        <p:txBody>
          <a:bodyPr/>
          <a:lstStyle>
            <a:lvl1pPr>
              <a:defRPr/>
            </a:lvl1pPr>
          </a:lstStyle>
          <a:p>
            <a:fld id="{40893FCF-38F9-4C6C-8CD3-EF47F7F816B7}" type="slidenum">
              <a:rPr lang="en-US" altLang="zh-CN"/>
              <a:pPr/>
              <a:t>‹#›</a:t>
            </a:fld>
            <a:endParaRPr lang="en-US" altLang="zh-CN"/>
          </a:p>
        </p:txBody>
      </p:sp>
    </p:spTree>
    <p:extLst>
      <p:ext uri="{BB962C8B-B14F-4D97-AF65-F5344CB8AC3E}">
        <p14:creationId xmlns:p14="http://schemas.microsoft.com/office/powerpoint/2010/main" val="4995026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2E6633F-A3B1-4D36-8EC2-ABB0653CBB90}" type="slidenum">
              <a:rPr lang="en-US" altLang="zh-CN"/>
              <a:pPr/>
              <a:t>‹#›</a:t>
            </a:fld>
            <a:endParaRPr lang="en-US" altLang="zh-CN"/>
          </a:p>
        </p:txBody>
      </p:sp>
    </p:spTree>
    <p:extLst>
      <p:ext uri="{BB962C8B-B14F-4D97-AF65-F5344CB8AC3E}">
        <p14:creationId xmlns:p14="http://schemas.microsoft.com/office/powerpoint/2010/main" val="217271000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5632CFB-812E-4AC2-9B5B-861051009618}" type="slidenum">
              <a:rPr lang="en-US" altLang="zh-CN"/>
              <a:pPr/>
              <a:t>‹#›</a:t>
            </a:fld>
            <a:endParaRPr lang="en-US" altLang="zh-CN"/>
          </a:p>
        </p:txBody>
      </p:sp>
    </p:spTree>
    <p:extLst>
      <p:ext uri="{BB962C8B-B14F-4D97-AF65-F5344CB8AC3E}">
        <p14:creationId xmlns:p14="http://schemas.microsoft.com/office/powerpoint/2010/main" val="41278534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37986"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937987"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5" name="Rectangle 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5566B0C9-AFA6-4F25-B493-A503D147EE67}" type="slidenum">
              <a:rPr lang="en-US" altLang="en-US"/>
              <a:pPr/>
              <a:t>‹#›</a:t>
            </a:fld>
            <a:endParaRPr lang="en-US" altLang="en-US"/>
          </a:p>
        </p:txBody>
      </p:sp>
    </p:spTree>
    <p:extLst>
      <p:ext uri="{BB962C8B-B14F-4D97-AF65-F5344CB8AC3E}">
        <p14:creationId xmlns:p14="http://schemas.microsoft.com/office/powerpoint/2010/main" val="9246243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8143D55-C10F-45FE-8D77-08DD0851F9C0}" type="slidenum">
              <a:rPr lang="en-US" altLang="en-US"/>
              <a:pPr/>
              <a:t>‹#›</a:t>
            </a:fld>
            <a:endParaRPr lang="en-US" altLang="en-US"/>
          </a:p>
        </p:txBody>
      </p:sp>
    </p:spTree>
    <p:extLst>
      <p:ext uri="{BB962C8B-B14F-4D97-AF65-F5344CB8AC3E}">
        <p14:creationId xmlns:p14="http://schemas.microsoft.com/office/powerpoint/2010/main" val="393951807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2B6C59A-B7EF-4065-AB1A-9315D5FBDAF6}" type="slidenum">
              <a:rPr lang="en-US" altLang="en-US"/>
              <a:pPr/>
              <a:t>‹#›</a:t>
            </a:fld>
            <a:endParaRPr lang="en-US" altLang="en-US"/>
          </a:p>
        </p:txBody>
      </p:sp>
    </p:spTree>
    <p:extLst>
      <p:ext uri="{BB962C8B-B14F-4D97-AF65-F5344CB8AC3E}">
        <p14:creationId xmlns:p14="http://schemas.microsoft.com/office/powerpoint/2010/main" val="3160180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03A7559-1798-47F9-8073-09A06FF3ED4F}" type="slidenum">
              <a:rPr lang="en-US" altLang="en-US"/>
              <a:pPr/>
              <a:t>‹#›</a:t>
            </a:fld>
            <a:endParaRPr lang="en-US" altLang="en-US"/>
          </a:p>
        </p:txBody>
      </p:sp>
    </p:spTree>
    <p:extLst>
      <p:ext uri="{BB962C8B-B14F-4D97-AF65-F5344CB8AC3E}">
        <p14:creationId xmlns:p14="http://schemas.microsoft.com/office/powerpoint/2010/main" val="40184640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4C62EEE7-BAE5-4826-BD98-772D7C284A56}" type="slidenum">
              <a:rPr lang="en-US" altLang="en-US"/>
              <a:pPr/>
              <a:t>‹#›</a:t>
            </a:fld>
            <a:endParaRPr lang="en-US" altLang="en-US"/>
          </a:p>
        </p:txBody>
      </p:sp>
    </p:spTree>
    <p:extLst>
      <p:ext uri="{BB962C8B-B14F-4D97-AF65-F5344CB8AC3E}">
        <p14:creationId xmlns:p14="http://schemas.microsoft.com/office/powerpoint/2010/main" val="33353167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B8137193-5CC4-4067-AC31-36C0EA5467EC}" type="slidenum">
              <a:rPr lang="en-US" altLang="en-US"/>
              <a:pPr/>
              <a:t>‹#›</a:t>
            </a:fld>
            <a:endParaRPr lang="en-US" altLang="en-US"/>
          </a:p>
        </p:txBody>
      </p:sp>
    </p:spTree>
    <p:extLst>
      <p:ext uri="{BB962C8B-B14F-4D97-AF65-F5344CB8AC3E}">
        <p14:creationId xmlns:p14="http://schemas.microsoft.com/office/powerpoint/2010/main" val="32203659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53C1A4A-6E3A-4BD0-9D6B-83E278955DCE}" type="slidenum">
              <a:rPr lang="en-US" altLang="en-US"/>
              <a:pPr/>
              <a:t>‹#›</a:t>
            </a:fld>
            <a:endParaRPr lang="en-US" altLang="en-US"/>
          </a:p>
        </p:txBody>
      </p:sp>
    </p:spTree>
    <p:extLst>
      <p:ext uri="{BB962C8B-B14F-4D97-AF65-F5344CB8AC3E}">
        <p14:creationId xmlns:p14="http://schemas.microsoft.com/office/powerpoint/2010/main" val="4366407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D6EBB81-94FC-4D36-A71A-FCC83440FAC7}" type="slidenum">
              <a:rPr lang="en-US" altLang="en-US"/>
              <a:pPr/>
              <a:t>‹#›</a:t>
            </a:fld>
            <a:endParaRPr lang="en-US" altLang="en-US"/>
          </a:p>
        </p:txBody>
      </p:sp>
    </p:spTree>
    <p:extLst>
      <p:ext uri="{BB962C8B-B14F-4D97-AF65-F5344CB8AC3E}">
        <p14:creationId xmlns:p14="http://schemas.microsoft.com/office/powerpoint/2010/main" val="3362277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zh-CN"/>
          </a:p>
        </p:txBody>
      </p:sp>
      <p:sp>
        <p:nvSpPr>
          <p:cNvPr id="3" name="Rectangle 4"/>
          <p:cNvSpPr>
            <a:spLocks noGrp="1" noChangeArrowheads="1"/>
          </p:cNvSpPr>
          <p:nvPr>
            <p:ph type="ftr" sz="quarter" idx="11"/>
          </p:nvPr>
        </p:nvSpPr>
        <p:spPr>
          <a:ln/>
        </p:spPr>
        <p:txBody>
          <a:bodyPr/>
          <a:lstStyle>
            <a:lvl1pPr>
              <a:defRPr/>
            </a:lvl1pPr>
          </a:lstStyle>
          <a:p>
            <a:endParaRPr lang="en-US" altLang="zh-CN"/>
          </a:p>
        </p:txBody>
      </p:sp>
      <p:sp>
        <p:nvSpPr>
          <p:cNvPr id="4" name="Rectangle 5"/>
          <p:cNvSpPr>
            <a:spLocks noGrp="1" noChangeArrowheads="1"/>
          </p:cNvSpPr>
          <p:nvPr>
            <p:ph type="sldNum" sz="quarter" idx="12"/>
          </p:nvPr>
        </p:nvSpPr>
        <p:spPr>
          <a:ln/>
        </p:spPr>
        <p:txBody>
          <a:bodyPr/>
          <a:lstStyle>
            <a:lvl1pPr>
              <a:defRPr/>
            </a:lvl1pPr>
          </a:lstStyle>
          <a:p>
            <a:fld id="{3C4B4C5A-C5F9-42CC-A7CA-45C44885FC08}" type="slidenum">
              <a:rPr lang="en-US" altLang="zh-CN"/>
              <a:pPr/>
              <a:t>‹#›</a:t>
            </a:fld>
            <a:endParaRPr lang="en-US" altLang="zh-CN"/>
          </a:p>
        </p:txBody>
      </p:sp>
    </p:spTree>
    <p:extLst>
      <p:ext uri="{BB962C8B-B14F-4D97-AF65-F5344CB8AC3E}">
        <p14:creationId xmlns:p14="http://schemas.microsoft.com/office/powerpoint/2010/main" val="40077324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EE98207-664D-423A-8921-2624659765CE}" type="slidenum">
              <a:rPr lang="en-US" altLang="en-US"/>
              <a:pPr/>
              <a:t>‹#›</a:t>
            </a:fld>
            <a:endParaRPr lang="en-US" altLang="en-US"/>
          </a:p>
        </p:txBody>
      </p:sp>
    </p:spTree>
    <p:extLst>
      <p:ext uri="{BB962C8B-B14F-4D97-AF65-F5344CB8AC3E}">
        <p14:creationId xmlns:p14="http://schemas.microsoft.com/office/powerpoint/2010/main" val="24026940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EF16364-8091-44B6-AAAC-A6F42456AB74}" type="slidenum">
              <a:rPr lang="en-US" altLang="en-US"/>
              <a:pPr/>
              <a:t>‹#›</a:t>
            </a:fld>
            <a:endParaRPr lang="en-US" altLang="en-US"/>
          </a:p>
        </p:txBody>
      </p:sp>
    </p:spTree>
    <p:extLst>
      <p:ext uri="{BB962C8B-B14F-4D97-AF65-F5344CB8AC3E}">
        <p14:creationId xmlns:p14="http://schemas.microsoft.com/office/powerpoint/2010/main" val="156661689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A166365-2FA6-4D46-9C83-BD5207B789E5}" type="slidenum">
              <a:rPr lang="en-US" altLang="en-US"/>
              <a:pPr/>
              <a:t>‹#›</a:t>
            </a:fld>
            <a:endParaRPr lang="en-US" altLang="en-US"/>
          </a:p>
        </p:txBody>
      </p:sp>
    </p:spTree>
    <p:extLst>
      <p:ext uri="{BB962C8B-B14F-4D97-AF65-F5344CB8AC3E}">
        <p14:creationId xmlns:p14="http://schemas.microsoft.com/office/powerpoint/2010/main" val="2806744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39936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9936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8" name="Rectangle 7"/>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9" name="Rectangle 8"/>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EADEFE84-E06A-45D5-B7B2-B18B8D89C747}" type="slidenum">
              <a:rPr lang="en-US" altLang="en-US"/>
              <a:pPr/>
              <a:t>‹#›</a:t>
            </a:fld>
            <a:endParaRPr lang="en-US" altLang="en-US"/>
          </a:p>
        </p:txBody>
      </p:sp>
    </p:spTree>
    <p:extLst>
      <p:ext uri="{BB962C8B-B14F-4D97-AF65-F5344CB8AC3E}">
        <p14:creationId xmlns:p14="http://schemas.microsoft.com/office/powerpoint/2010/main" val="20053258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78EE9352-BB39-4376-BCE3-D7B35EB53BAF}" type="slidenum">
              <a:rPr lang="en-US" altLang="en-US"/>
              <a:pPr/>
              <a:t>‹#›</a:t>
            </a:fld>
            <a:endParaRPr lang="en-US" altLang="en-US"/>
          </a:p>
        </p:txBody>
      </p:sp>
    </p:spTree>
    <p:extLst>
      <p:ext uri="{BB962C8B-B14F-4D97-AF65-F5344CB8AC3E}">
        <p14:creationId xmlns:p14="http://schemas.microsoft.com/office/powerpoint/2010/main" val="32791722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82A984DA-90A1-4A4A-8133-08FBFBA1A106}" type="slidenum">
              <a:rPr lang="en-US" altLang="en-US"/>
              <a:pPr/>
              <a:t>‹#›</a:t>
            </a:fld>
            <a:endParaRPr lang="en-US" altLang="en-US"/>
          </a:p>
        </p:txBody>
      </p:sp>
    </p:spTree>
    <p:extLst>
      <p:ext uri="{BB962C8B-B14F-4D97-AF65-F5344CB8AC3E}">
        <p14:creationId xmlns:p14="http://schemas.microsoft.com/office/powerpoint/2010/main" val="1954856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204DF6-8215-440B-9D41-C36A7B8F5E5B}" type="slidenum">
              <a:rPr lang="en-US" altLang="en-US"/>
              <a:pPr/>
              <a:t>‹#›</a:t>
            </a:fld>
            <a:endParaRPr lang="en-US" altLang="en-US"/>
          </a:p>
        </p:txBody>
      </p:sp>
    </p:spTree>
    <p:extLst>
      <p:ext uri="{BB962C8B-B14F-4D97-AF65-F5344CB8AC3E}">
        <p14:creationId xmlns:p14="http://schemas.microsoft.com/office/powerpoint/2010/main" val="335912143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82224A7B-880A-4147-887E-BC8DAF919E6C}" type="slidenum">
              <a:rPr lang="en-US" altLang="en-US"/>
              <a:pPr/>
              <a:t>‹#›</a:t>
            </a:fld>
            <a:endParaRPr lang="en-US" altLang="en-US"/>
          </a:p>
        </p:txBody>
      </p:sp>
    </p:spTree>
    <p:extLst>
      <p:ext uri="{BB962C8B-B14F-4D97-AF65-F5344CB8AC3E}">
        <p14:creationId xmlns:p14="http://schemas.microsoft.com/office/powerpoint/2010/main" val="24764047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0C1A1A37-D4F0-426B-8C3E-78767D22280B}" type="slidenum">
              <a:rPr lang="en-US" altLang="en-US"/>
              <a:pPr/>
              <a:t>‹#›</a:t>
            </a:fld>
            <a:endParaRPr lang="en-US" altLang="en-US"/>
          </a:p>
        </p:txBody>
      </p:sp>
    </p:spTree>
    <p:extLst>
      <p:ext uri="{BB962C8B-B14F-4D97-AF65-F5344CB8AC3E}">
        <p14:creationId xmlns:p14="http://schemas.microsoft.com/office/powerpoint/2010/main" val="33416819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8C8DFC23-C889-48C6-8E77-2F36311DB8B6}" type="slidenum">
              <a:rPr lang="en-US" altLang="en-US"/>
              <a:pPr/>
              <a:t>‹#›</a:t>
            </a:fld>
            <a:endParaRPr lang="en-US" altLang="en-US"/>
          </a:p>
        </p:txBody>
      </p:sp>
    </p:spTree>
    <p:extLst>
      <p:ext uri="{BB962C8B-B14F-4D97-AF65-F5344CB8AC3E}">
        <p14:creationId xmlns:p14="http://schemas.microsoft.com/office/powerpoint/2010/main" val="3916457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zh-CN"/>
          </a:p>
        </p:txBody>
      </p:sp>
      <p:sp>
        <p:nvSpPr>
          <p:cNvPr id="6" name="Rectangle 4"/>
          <p:cNvSpPr>
            <a:spLocks noGrp="1" noChangeArrowheads="1"/>
          </p:cNvSpPr>
          <p:nvPr>
            <p:ph type="ftr" sz="quarter" idx="11"/>
          </p:nvPr>
        </p:nvSpPr>
        <p:spPr>
          <a:ln/>
        </p:spPr>
        <p:txBody>
          <a:bodyPr/>
          <a:lstStyle>
            <a:lvl1pPr>
              <a:defRPr/>
            </a:lvl1pPr>
          </a:lstStyle>
          <a:p>
            <a:endParaRPr lang="en-US" altLang="zh-CN"/>
          </a:p>
        </p:txBody>
      </p:sp>
      <p:sp>
        <p:nvSpPr>
          <p:cNvPr id="7" name="Rectangle 5"/>
          <p:cNvSpPr>
            <a:spLocks noGrp="1" noChangeArrowheads="1"/>
          </p:cNvSpPr>
          <p:nvPr>
            <p:ph type="sldNum" sz="quarter" idx="12"/>
          </p:nvPr>
        </p:nvSpPr>
        <p:spPr>
          <a:ln/>
        </p:spPr>
        <p:txBody>
          <a:bodyPr/>
          <a:lstStyle>
            <a:lvl1pPr>
              <a:defRPr/>
            </a:lvl1pPr>
          </a:lstStyle>
          <a:p>
            <a:fld id="{B11B41BD-6192-45BF-9C34-1838D80081E1}" type="slidenum">
              <a:rPr lang="en-US" altLang="zh-CN"/>
              <a:pPr/>
              <a:t>‹#›</a:t>
            </a:fld>
            <a:endParaRPr lang="en-US" altLang="zh-CN"/>
          </a:p>
        </p:txBody>
      </p:sp>
    </p:spTree>
    <p:extLst>
      <p:ext uri="{BB962C8B-B14F-4D97-AF65-F5344CB8AC3E}">
        <p14:creationId xmlns:p14="http://schemas.microsoft.com/office/powerpoint/2010/main" val="290072790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A663E2BD-3116-4305-9A10-F6244BFBFF7E}" type="slidenum">
              <a:rPr lang="en-US" altLang="en-US"/>
              <a:pPr/>
              <a:t>‹#›</a:t>
            </a:fld>
            <a:endParaRPr lang="en-US" altLang="en-US"/>
          </a:p>
        </p:txBody>
      </p:sp>
    </p:spTree>
    <p:extLst>
      <p:ext uri="{BB962C8B-B14F-4D97-AF65-F5344CB8AC3E}">
        <p14:creationId xmlns:p14="http://schemas.microsoft.com/office/powerpoint/2010/main" val="33730429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9A4C7090-C805-48E9-A2F9-1267F01BE82E}" type="slidenum">
              <a:rPr lang="en-US" altLang="en-US"/>
              <a:pPr/>
              <a:t>‹#›</a:t>
            </a:fld>
            <a:endParaRPr lang="en-US" altLang="en-US"/>
          </a:p>
        </p:txBody>
      </p:sp>
    </p:spTree>
    <p:extLst>
      <p:ext uri="{BB962C8B-B14F-4D97-AF65-F5344CB8AC3E}">
        <p14:creationId xmlns:p14="http://schemas.microsoft.com/office/powerpoint/2010/main" val="79646753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1121ADD-E7B9-42CB-8EB5-09A5D7352DA2}" type="slidenum">
              <a:rPr lang="en-US" altLang="en-US"/>
              <a:pPr/>
              <a:t>‹#›</a:t>
            </a:fld>
            <a:endParaRPr lang="en-US" altLang="en-US"/>
          </a:p>
        </p:txBody>
      </p:sp>
    </p:spTree>
    <p:extLst>
      <p:ext uri="{BB962C8B-B14F-4D97-AF65-F5344CB8AC3E}">
        <p14:creationId xmlns:p14="http://schemas.microsoft.com/office/powerpoint/2010/main" val="23556194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89467872-5C54-45D3-A018-DC73D0897C02}" type="slidenum">
              <a:rPr lang="en-US" altLang="en-US"/>
              <a:pPr/>
              <a:t>‹#›</a:t>
            </a:fld>
            <a:endParaRPr lang="en-US" altLang="en-US"/>
          </a:p>
        </p:txBody>
      </p:sp>
    </p:spTree>
    <p:extLst>
      <p:ext uri="{BB962C8B-B14F-4D97-AF65-F5344CB8AC3E}">
        <p14:creationId xmlns:p14="http://schemas.microsoft.com/office/powerpoint/2010/main" val="25260403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1026"/>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236547" name="Rectangle 1027"/>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04E9619-5EC7-4C91-94BB-FABFD981B6E2}" type="slidenum">
              <a:rPr lang="en-US" altLang="en-US"/>
              <a:pPr/>
              <a:t>‹#›</a:t>
            </a:fld>
            <a:endParaRPr lang="en-US" altLang="en-US"/>
          </a:p>
        </p:txBody>
      </p:sp>
    </p:spTree>
    <p:extLst>
      <p:ext uri="{BB962C8B-B14F-4D97-AF65-F5344CB8AC3E}">
        <p14:creationId xmlns:p14="http://schemas.microsoft.com/office/powerpoint/2010/main" val="21310743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4D80E17-9F87-4C66-AB72-B340F6D66061}" type="slidenum">
              <a:rPr lang="en-US" altLang="en-US"/>
              <a:pPr/>
              <a:t>‹#›</a:t>
            </a:fld>
            <a:endParaRPr lang="en-US" altLang="en-US"/>
          </a:p>
        </p:txBody>
      </p:sp>
    </p:spTree>
    <p:extLst>
      <p:ext uri="{BB962C8B-B14F-4D97-AF65-F5344CB8AC3E}">
        <p14:creationId xmlns:p14="http://schemas.microsoft.com/office/powerpoint/2010/main" val="34567887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CB859C-180A-4C90-B102-023937DE25FE}" type="slidenum">
              <a:rPr lang="en-US" altLang="en-US"/>
              <a:pPr/>
              <a:t>‹#›</a:t>
            </a:fld>
            <a:endParaRPr lang="en-US" altLang="en-US"/>
          </a:p>
        </p:txBody>
      </p:sp>
    </p:spTree>
    <p:extLst>
      <p:ext uri="{BB962C8B-B14F-4D97-AF65-F5344CB8AC3E}">
        <p14:creationId xmlns:p14="http://schemas.microsoft.com/office/powerpoint/2010/main" val="123768105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2D974F2-3B1C-41C8-9B70-77ABAAC9B6EE}" type="slidenum">
              <a:rPr lang="en-US" altLang="en-US"/>
              <a:pPr/>
              <a:t>‹#›</a:t>
            </a:fld>
            <a:endParaRPr lang="en-US" altLang="en-US"/>
          </a:p>
        </p:txBody>
      </p:sp>
    </p:spTree>
    <p:extLst>
      <p:ext uri="{BB962C8B-B14F-4D97-AF65-F5344CB8AC3E}">
        <p14:creationId xmlns:p14="http://schemas.microsoft.com/office/powerpoint/2010/main" val="37189787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9B34971-C7BF-48DC-AF27-D3F61BEFDF36}" type="slidenum">
              <a:rPr lang="en-US" altLang="en-US"/>
              <a:pPr/>
              <a:t>‹#›</a:t>
            </a:fld>
            <a:endParaRPr lang="en-US" altLang="en-US"/>
          </a:p>
        </p:txBody>
      </p:sp>
    </p:spTree>
    <p:extLst>
      <p:ext uri="{BB962C8B-B14F-4D97-AF65-F5344CB8AC3E}">
        <p14:creationId xmlns:p14="http://schemas.microsoft.com/office/powerpoint/2010/main" val="37011257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BFBEA18A-CA88-4131-BE00-8984314AE864}" type="slidenum">
              <a:rPr lang="en-US" altLang="en-US"/>
              <a:pPr/>
              <a:t>‹#›</a:t>
            </a:fld>
            <a:endParaRPr lang="en-US" altLang="en-US"/>
          </a:p>
        </p:txBody>
      </p:sp>
    </p:spTree>
    <p:extLst>
      <p:ext uri="{BB962C8B-B14F-4D97-AF65-F5344CB8AC3E}">
        <p14:creationId xmlns:p14="http://schemas.microsoft.com/office/powerpoint/2010/main" val="4001483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zh-CN"/>
          </a:p>
        </p:txBody>
      </p:sp>
      <p:sp>
        <p:nvSpPr>
          <p:cNvPr id="6" name="Rectangle 4"/>
          <p:cNvSpPr>
            <a:spLocks noGrp="1" noChangeArrowheads="1"/>
          </p:cNvSpPr>
          <p:nvPr>
            <p:ph type="ftr" sz="quarter" idx="11"/>
          </p:nvPr>
        </p:nvSpPr>
        <p:spPr>
          <a:ln/>
        </p:spPr>
        <p:txBody>
          <a:bodyPr/>
          <a:lstStyle>
            <a:lvl1pPr>
              <a:defRPr/>
            </a:lvl1pPr>
          </a:lstStyle>
          <a:p>
            <a:endParaRPr lang="en-US" altLang="zh-CN"/>
          </a:p>
        </p:txBody>
      </p:sp>
      <p:sp>
        <p:nvSpPr>
          <p:cNvPr id="7" name="Rectangle 5"/>
          <p:cNvSpPr>
            <a:spLocks noGrp="1" noChangeArrowheads="1"/>
          </p:cNvSpPr>
          <p:nvPr>
            <p:ph type="sldNum" sz="quarter" idx="12"/>
          </p:nvPr>
        </p:nvSpPr>
        <p:spPr>
          <a:ln/>
        </p:spPr>
        <p:txBody>
          <a:bodyPr/>
          <a:lstStyle>
            <a:lvl1pPr>
              <a:defRPr/>
            </a:lvl1pPr>
          </a:lstStyle>
          <a:p>
            <a:fld id="{C414C9B6-6D9D-4760-BCD1-43DCFA5385DC}" type="slidenum">
              <a:rPr lang="en-US" altLang="zh-CN"/>
              <a:pPr/>
              <a:t>‹#›</a:t>
            </a:fld>
            <a:endParaRPr lang="en-US" altLang="zh-CN"/>
          </a:p>
        </p:txBody>
      </p:sp>
    </p:spTree>
    <p:extLst>
      <p:ext uri="{BB962C8B-B14F-4D97-AF65-F5344CB8AC3E}">
        <p14:creationId xmlns:p14="http://schemas.microsoft.com/office/powerpoint/2010/main" val="321450709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C84625A-1C28-4449-9D99-49CDFFAFCE65}" type="slidenum">
              <a:rPr lang="en-US" altLang="en-US"/>
              <a:pPr/>
              <a:t>‹#›</a:t>
            </a:fld>
            <a:endParaRPr lang="en-US" altLang="en-US"/>
          </a:p>
        </p:txBody>
      </p:sp>
    </p:spTree>
    <p:extLst>
      <p:ext uri="{BB962C8B-B14F-4D97-AF65-F5344CB8AC3E}">
        <p14:creationId xmlns:p14="http://schemas.microsoft.com/office/powerpoint/2010/main" val="110738781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5211B5B-3691-4D85-85BD-6FA6DF7A548D}" type="slidenum">
              <a:rPr lang="en-US" altLang="en-US"/>
              <a:pPr/>
              <a:t>‹#›</a:t>
            </a:fld>
            <a:endParaRPr lang="en-US" altLang="en-US"/>
          </a:p>
        </p:txBody>
      </p:sp>
    </p:spTree>
    <p:extLst>
      <p:ext uri="{BB962C8B-B14F-4D97-AF65-F5344CB8AC3E}">
        <p14:creationId xmlns:p14="http://schemas.microsoft.com/office/powerpoint/2010/main" val="3057019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6AF9FE0-5D42-49D8-B754-6DFB726D5A4D}" type="slidenum">
              <a:rPr lang="en-US" altLang="en-US"/>
              <a:pPr/>
              <a:t>‹#›</a:t>
            </a:fld>
            <a:endParaRPr lang="en-US" altLang="en-US"/>
          </a:p>
        </p:txBody>
      </p:sp>
    </p:spTree>
    <p:extLst>
      <p:ext uri="{BB962C8B-B14F-4D97-AF65-F5344CB8AC3E}">
        <p14:creationId xmlns:p14="http://schemas.microsoft.com/office/powerpoint/2010/main" val="313357381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C3DB137-4AB1-4D9E-9ECB-11CF3B62DBE5}" type="slidenum">
              <a:rPr lang="en-US" altLang="en-US"/>
              <a:pPr/>
              <a:t>‹#›</a:t>
            </a:fld>
            <a:endParaRPr lang="en-US" altLang="en-US"/>
          </a:p>
        </p:txBody>
      </p:sp>
    </p:spTree>
    <p:extLst>
      <p:ext uri="{BB962C8B-B14F-4D97-AF65-F5344CB8AC3E}">
        <p14:creationId xmlns:p14="http://schemas.microsoft.com/office/powerpoint/2010/main" val="371581543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591FC4E-F0F8-4685-BD91-49DCBE273D7F}" type="slidenum">
              <a:rPr lang="en-US" altLang="en-US"/>
              <a:pPr/>
              <a:t>‹#›</a:t>
            </a:fld>
            <a:endParaRPr lang="en-US" altLang="en-US"/>
          </a:p>
        </p:txBody>
      </p:sp>
    </p:spTree>
    <p:extLst>
      <p:ext uri="{BB962C8B-B14F-4D97-AF65-F5344CB8AC3E}">
        <p14:creationId xmlns:p14="http://schemas.microsoft.com/office/powerpoint/2010/main" val="41324807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27331"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5520D6C-B6B7-4BF2-A703-97811F90E172}" type="slidenum">
              <a:rPr lang="en-US" altLang="en-US"/>
              <a:pPr/>
              <a:t>‹#›</a:t>
            </a:fld>
            <a:endParaRPr lang="en-US" altLang="en-US"/>
          </a:p>
        </p:txBody>
      </p:sp>
    </p:spTree>
    <p:extLst>
      <p:ext uri="{BB962C8B-B14F-4D97-AF65-F5344CB8AC3E}">
        <p14:creationId xmlns:p14="http://schemas.microsoft.com/office/powerpoint/2010/main" val="363191336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9141F0-88A9-4BB9-B318-BF04B14EF77F}" type="slidenum">
              <a:rPr lang="en-US" altLang="en-US"/>
              <a:pPr/>
              <a:t>‹#›</a:t>
            </a:fld>
            <a:endParaRPr lang="en-US" altLang="en-US"/>
          </a:p>
        </p:txBody>
      </p:sp>
    </p:spTree>
    <p:extLst>
      <p:ext uri="{BB962C8B-B14F-4D97-AF65-F5344CB8AC3E}">
        <p14:creationId xmlns:p14="http://schemas.microsoft.com/office/powerpoint/2010/main" val="8398027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7BB0CA2-7972-4380-84EF-1B56FCC2457B}" type="slidenum">
              <a:rPr lang="en-US" altLang="en-US"/>
              <a:pPr/>
              <a:t>‹#›</a:t>
            </a:fld>
            <a:endParaRPr lang="en-US" altLang="en-US"/>
          </a:p>
        </p:txBody>
      </p:sp>
    </p:spTree>
    <p:extLst>
      <p:ext uri="{BB962C8B-B14F-4D97-AF65-F5344CB8AC3E}">
        <p14:creationId xmlns:p14="http://schemas.microsoft.com/office/powerpoint/2010/main" val="271903473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669769C-3834-46A7-98DC-DB532EEEDCEA}" type="slidenum">
              <a:rPr lang="en-US" altLang="en-US"/>
              <a:pPr/>
              <a:t>‹#›</a:t>
            </a:fld>
            <a:endParaRPr lang="en-US" altLang="en-US"/>
          </a:p>
        </p:txBody>
      </p:sp>
    </p:spTree>
    <p:extLst>
      <p:ext uri="{BB962C8B-B14F-4D97-AF65-F5344CB8AC3E}">
        <p14:creationId xmlns:p14="http://schemas.microsoft.com/office/powerpoint/2010/main" val="164073502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C481B3CD-6D00-411F-8D93-E67F49E1BF6C}" type="slidenum">
              <a:rPr lang="en-US" altLang="en-US"/>
              <a:pPr/>
              <a:t>‹#›</a:t>
            </a:fld>
            <a:endParaRPr lang="en-US" altLang="en-US"/>
          </a:p>
        </p:txBody>
      </p:sp>
    </p:spTree>
    <p:extLst>
      <p:ext uri="{BB962C8B-B14F-4D97-AF65-F5344CB8AC3E}">
        <p14:creationId xmlns:p14="http://schemas.microsoft.com/office/powerpoint/2010/main" val="3503797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264FEC19-7083-4C19-8114-CA2AE4B14533}" type="slidenum">
              <a:rPr lang="en-US" altLang="zh-CN"/>
              <a:pPr/>
              <a:t>‹#›</a:t>
            </a:fld>
            <a:endParaRPr lang="en-US" altLang="zh-CN"/>
          </a:p>
        </p:txBody>
      </p:sp>
    </p:spTree>
    <p:extLst>
      <p:ext uri="{BB962C8B-B14F-4D97-AF65-F5344CB8AC3E}">
        <p14:creationId xmlns:p14="http://schemas.microsoft.com/office/powerpoint/2010/main" val="7507745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0C294A6-64D5-4119-B6C0-AA63061822DB}" type="slidenum">
              <a:rPr lang="en-US" altLang="en-US"/>
              <a:pPr/>
              <a:t>‹#›</a:t>
            </a:fld>
            <a:endParaRPr lang="en-US" altLang="en-US"/>
          </a:p>
        </p:txBody>
      </p:sp>
    </p:spTree>
    <p:extLst>
      <p:ext uri="{BB962C8B-B14F-4D97-AF65-F5344CB8AC3E}">
        <p14:creationId xmlns:p14="http://schemas.microsoft.com/office/powerpoint/2010/main" val="28275456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4EF54BC0-9A69-44B6-BB9D-B9A43F4BF2B4}" type="slidenum">
              <a:rPr lang="en-US" altLang="en-US"/>
              <a:pPr/>
              <a:t>‹#›</a:t>
            </a:fld>
            <a:endParaRPr lang="en-US" altLang="en-US"/>
          </a:p>
        </p:txBody>
      </p:sp>
    </p:spTree>
    <p:extLst>
      <p:ext uri="{BB962C8B-B14F-4D97-AF65-F5344CB8AC3E}">
        <p14:creationId xmlns:p14="http://schemas.microsoft.com/office/powerpoint/2010/main" val="35463080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F7D9837-1D06-4B8C-9A1D-10568988D937}" type="slidenum">
              <a:rPr lang="en-US" altLang="en-US"/>
              <a:pPr/>
              <a:t>‹#›</a:t>
            </a:fld>
            <a:endParaRPr lang="en-US" altLang="en-US"/>
          </a:p>
        </p:txBody>
      </p:sp>
    </p:spTree>
    <p:extLst>
      <p:ext uri="{BB962C8B-B14F-4D97-AF65-F5344CB8AC3E}">
        <p14:creationId xmlns:p14="http://schemas.microsoft.com/office/powerpoint/2010/main" val="22295134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6A053CA-C57A-4A44-9BF3-B48147C8A65C}" type="slidenum">
              <a:rPr lang="en-US" altLang="en-US"/>
              <a:pPr/>
              <a:t>‹#›</a:t>
            </a:fld>
            <a:endParaRPr lang="en-US" altLang="en-US"/>
          </a:p>
        </p:txBody>
      </p:sp>
    </p:spTree>
    <p:extLst>
      <p:ext uri="{BB962C8B-B14F-4D97-AF65-F5344CB8AC3E}">
        <p14:creationId xmlns:p14="http://schemas.microsoft.com/office/powerpoint/2010/main" val="32726710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BB58983-1FCC-4E4A-B9EE-D622DC7EA93F}" type="slidenum">
              <a:rPr lang="en-US" altLang="en-US"/>
              <a:pPr/>
              <a:t>‹#›</a:t>
            </a:fld>
            <a:endParaRPr lang="en-US" altLang="en-US"/>
          </a:p>
        </p:txBody>
      </p:sp>
    </p:spTree>
    <p:extLst>
      <p:ext uri="{BB962C8B-B14F-4D97-AF65-F5344CB8AC3E}">
        <p14:creationId xmlns:p14="http://schemas.microsoft.com/office/powerpoint/2010/main" val="38871687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AECE268-25B5-477F-8CA4-3F1704DF0357}" type="slidenum">
              <a:rPr lang="en-US" altLang="en-US"/>
              <a:pPr/>
              <a:t>‹#›</a:t>
            </a:fld>
            <a:endParaRPr lang="en-US" altLang="en-US"/>
          </a:p>
        </p:txBody>
      </p:sp>
    </p:spTree>
    <p:extLst>
      <p:ext uri="{BB962C8B-B14F-4D97-AF65-F5344CB8AC3E}">
        <p14:creationId xmlns:p14="http://schemas.microsoft.com/office/powerpoint/2010/main" val="25301263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685800" y="2286000"/>
            <a:ext cx="7772400" cy="1143000"/>
          </a:xfrm>
        </p:spPr>
        <p:txBody>
          <a:bodyPr anchor="ctr"/>
          <a:lstStyle>
            <a:lvl1pPr>
              <a:defRPr/>
            </a:lvl1pPr>
          </a:lstStyle>
          <a:p>
            <a:pPr lvl="0"/>
            <a:r>
              <a:rPr lang="en-US" noProof="0"/>
              <a:t>Click to edit Master title style</a:t>
            </a:r>
          </a:p>
        </p:txBody>
      </p:sp>
      <p:sp>
        <p:nvSpPr>
          <p:cNvPr id="22425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D28B50C-1F19-4903-B6AB-42668A710A4E}" type="slidenum">
              <a:rPr lang="en-US" altLang="en-US"/>
              <a:pPr/>
              <a:t>‹#›</a:t>
            </a:fld>
            <a:endParaRPr lang="en-US" altLang="en-US"/>
          </a:p>
        </p:txBody>
      </p:sp>
    </p:spTree>
    <p:extLst>
      <p:ext uri="{BB962C8B-B14F-4D97-AF65-F5344CB8AC3E}">
        <p14:creationId xmlns:p14="http://schemas.microsoft.com/office/powerpoint/2010/main" val="165086044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D1527F2-5F90-49AA-AB85-94B98CEA9EFC}" type="slidenum">
              <a:rPr lang="en-US" altLang="en-US"/>
              <a:pPr/>
              <a:t>‹#›</a:t>
            </a:fld>
            <a:endParaRPr lang="en-US" altLang="en-US"/>
          </a:p>
        </p:txBody>
      </p:sp>
    </p:spTree>
    <p:extLst>
      <p:ext uri="{BB962C8B-B14F-4D97-AF65-F5344CB8AC3E}">
        <p14:creationId xmlns:p14="http://schemas.microsoft.com/office/powerpoint/2010/main" val="279155048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923B226-298D-4F6D-B09D-3A7132D21B9A}" type="slidenum">
              <a:rPr lang="en-US" altLang="en-US"/>
              <a:pPr/>
              <a:t>‹#›</a:t>
            </a:fld>
            <a:endParaRPr lang="en-US" altLang="en-US"/>
          </a:p>
        </p:txBody>
      </p:sp>
    </p:spTree>
    <p:extLst>
      <p:ext uri="{BB962C8B-B14F-4D97-AF65-F5344CB8AC3E}">
        <p14:creationId xmlns:p14="http://schemas.microsoft.com/office/powerpoint/2010/main" val="24327155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E1A27B0-CA5C-413B-9174-DF196830806C}" type="slidenum">
              <a:rPr lang="en-US" altLang="en-US"/>
              <a:pPr/>
              <a:t>‹#›</a:t>
            </a:fld>
            <a:endParaRPr lang="en-US" altLang="en-US"/>
          </a:p>
        </p:txBody>
      </p:sp>
    </p:spTree>
    <p:extLst>
      <p:ext uri="{BB962C8B-B14F-4D97-AF65-F5344CB8AC3E}">
        <p14:creationId xmlns:p14="http://schemas.microsoft.com/office/powerpoint/2010/main" val="791624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A1E4DD8A-9C4C-478A-BC33-AC490CEB211B}" type="slidenum">
              <a:rPr lang="en-US" altLang="zh-CN"/>
              <a:pPr/>
              <a:t>‹#›</a:t>
            </a:fld>
            <a:endParaRPr lang="en-US" altLang="zh-CN"/>
          </a:p>
        </p:txBody>
      </p:sp>
    </p:spTree>
    <p:extLst>
      <p:ext uri="{BB962C8B-B14F-4D97-AF65-F5344CB8AC3E}">
        <p14:creationId xmlns:p14="http://schemas.microsoft.com/office/powerpoint/2010/main" val="369431021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2256663-6AA4-4E26-897C-CC2FFE7C3377}" type="slidenum">
              <a:rPr lang="en-US" altLang="en-US"/>
              <a:pPr/>
              <a:t>‹#›</a:t>
            </a:fld>
            <a:endParaRPr lang="en-US" altLang="en-US"/>
          </a:p>
        </p:txBody>
      </p:sp>
    </p:spTree>
    <p:extLst>
      <p:ext uri="{BB962C8B-B14F-4D97-AF65-F5344CB8AC3E}">
        <p14:creationId xmlns:p14="http://schemas.microsoft.com/office/powerpoint/2010/main" val="421890189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45C8CBD-1916-421C-B72C-3D58C98627AA}" type="slidenum">
              <a:rPr lang="en-US" altLang="en-US"/>
              <a:pPr/>
              <a:t>‹#›</a:t>
            </a:fld>
            <a:endParaRPr lang="en-US" altLang="en-US"/>
          </a:p>
        </p:txBody>
      </p:sp>
    </p:spTree>
    <p:extLst>
      <p:ext uri="{BB962C8B-B14F-4D97-AF65-F5344CB8AC3E}">
        <p14:creationId xmlns:p14="http://schemas.microsoft.com/office/powerpoint/2010/main" val="91095115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6238632D-B672-4F91-8B01-16635DDC6BA2}" type="slidenum">
              <a:rPr lang="en-US" altLang="en-US"/>
              <a:pPr/>
              <a:t>‹#›</a:t>
            </a:fld>
            <a:endParaRPr lang="en-US" altLang="en-US"/>
          </a:p>
        </p:txBody>
      </p:sp>
    </p:spTree>
    <p:extLst>
      <p:ext uri="{BB962C8B-B14F-4D97-AF65-F5344CB8AC3E}">
        <p14:creationId xmlns:p14="http://schemas.microsoft.com/office/powerpoint/2010/main" val="8100494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A0C2B20-C654-4F06-839D-14328A3E8624}" type="slidenum">
              <a:rPr lang="en-US" altLang="en-US"/>
              <a:pPr/>
              <a:t>‹#›</a:t>
            </a:fld>
            <a:endParaRPr lang="en-US" altLang="en-US"/>
          </a:p>
        </p:txBody>
      </p:sp>
    </p:spTree>
    <p:extLst>
      <p:ext uri="{BB962C8B-B14F-4D97-AF65-F5344CB8AC3E}">
        <p14:creationId xmlns:p14="http://schemas.microsoft.com/office/powerpoint/2010/main" val="48384890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13FFE97-E138-4FAB-A2CD-25BF5D6F2784}" type="slidenum">
              <a:rPr lang="en-US" altLang="en-US"/>
              <a:pPr/>
              <a:t>‹#›</a:t>
            </a:fld>
            <a:endParaRPr lang="en-US" altLang="en-US"/>
          </a:p>
        </p:txBody>
      </p:sp>
    </p:spTree>
    <p:extLst>
      <p:ext uri="{BB962C8B-B14F-4D97-AF65-F5344CB8AC3E}">
        <p14:creationId xmlns:p14="http://schemas.microsoft.com/office/powerpoint/2010/main" val="37020115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DD29CD5-5E96-420B-BED9-EBAD1862E19D}" type="slidenum">
              <a:rPr lang="en-US" altLang="en-US"/>
              <a:pPr/>
              <a:t>‹#›</a:t>
            </a:fld>
            <a:endParaRPr lang="en-US" altLang="en-US"/>
          </a:p>
        </p:txBody>
      </p:sp>
    </p:spTree>
    <p:extLst>
      <p:ext uri="{BB962C8B-B14F-4D97-AF65-F5344CB8AC3E}">
        <p14:creationId xmlns:p14="http://schemas.microsoft.com/office/powerpoint/2010/main" val="119901517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EB488ED-2787-484A-9F41-C01D6B215EF9}" type="slidenum">
              <a:rPr lang="en-US" altLang="en-US"/>
              <a:pPr/>
              <a:t>‹#›</a:t>
            </a:fld>
            <a:endParaRPr lang="en-US" altLang="en-US"/>
          </a:p>
        </p:txBody>
      </p:sp>
    </p:spTree>
    <p:extLst>
      <p:ext uri="{BB962C8B-B14F-4D97-AF65-F5344CB8AC3E}">
        <p14:creationId xmlns:p14="http://schemas.microsoft.com/office/powerpoint/2010/main" val="375783828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1186" name="Rectangle 2"/>
          <p:cNvSpPr>
            <a:spLocks noGrp="1" noChangeArrowheads="1"/>
          </p:cNvSpPr>
          <p:nvPr>
            <p:ph type="ctrTitle"/>
          </p:nvPr>
        </p:nvSpPr>
        <p:spPr>
          <a:xfrm>
            <a:off x="609600" y="2743200"/>
            <a:ext cx="7772400" cy="1143000"/>
          </a:xfrm>
        </p:spPr>
        <p:txBody>
          <a:bodyPr anchor="t"/>
          <a:lstStyle>
            <a:lvl1pPr algn="ctr">
              <a:defRPr/>
            </a:lvl1pPr>
          </a:lstStyle>
          <a:p>
            <a:pPr lvl="0"/>
            <a:r>
              <a:rPr lang="en-US" noProof="0"/>
              <a:t>Click to edit Master title style</a:t>
            </a:r>
          </a:p>
        </p:txBody>
      </p:sp>
      <p:sp>
        <p:nvSpPr>
          <p:cNvPr id="221187" name="Rectangle 3"/>
          <p:cNvSpPr>
            <a:spLocks noGrp="1" noChangeArrowheads="1"/>
          </p:cNvSpPr>
          <p:nvPr>
            <p:ph type="subTitle" idx="1"/>
          </p:nvPr>
        </p:nvSpPr>
        <p:spPr>
          <a:xfrm>
            <a:off x="1371600" y="4114800"/>
            <a:ext cx="6400800" cy="1524000"/>
          </a:xfrm>
        </p:spPr>
        <p:txBody>
          <a:bodyPr anchor="ctr"/>
          <a:lstStyle>
            <a:lvl1pPr marL="0" indent="0" algn="ctr">
              <a:buFont typeface="Tahoma"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58076DA-F07B-46EC-800A-14993D58B58F}" type="slidenum">
              <a:rPr lang="en-US" altLang="en-US"/>
              <a:pPr/>
              <a:t>‹#›</a:t>
            </a:fld>
            <a:endParaRPr lang="en-US" altLang="en-US"/>
          </a:p>
        </p:txBody>
      </p:sp>
    </p:spTree>
    <p:extLst>
      <p:ext uri="{BB962C8B-B14F-4D97-AF65-F5344CB8AC3E}">
        <p14:creationId xmlns:p14="http://schemas.microsoft.com/office/powerpoint/2010/main" val="376779692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2E8AE6B-5BB3-4E5A-B5AF-2FDEB8F067AA}" type="slidenum">
              <a:rPr lang="en-US" altLang="en-US"/>
              <a:pPr/>
              <a:t>‹#›</a:t>
            </a:fld>
            <a:endParaRPr lang="en-US" altLang="en-US"/>
          </a:p>
        </p:txBody>
      </p:sp>
    </p:spTree>
    <p:extLst>
      <p:ext uri="{BB962C8B-B14F-4D97-AF65-F5344CB8AC3E}">
        <p14:creationId xmlns:p14="http://schemas.microsoft.com/office/powerpoint/2010/main" val="22393889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A553B58-0237-4875-8018-E2C2D1BC6A57}" type="slidenum">
              <a:rPr lang="en-US" altLang="en-US"/>
              <a:pPr/>
              <a:t>‹#›</a:t>
            </a:fld>
            <a:endParaRPr lang="en-US" altLang="en-US"/>
          </a:p>
        </p:txBody>
      </p:sp>
    </p:spTree>
    <p:extLst>
      <p:ext uri="{BB962C8B-B14F-4D97-AF65-F5344CB8AC3E}">
        <p14:creationId xmlns:p14="http://schemas.microsoft.com/office/powerpoint/2010/main" val="1052378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98562" name="Rectangle 2"/>
          <p:cNvSpPr>
            <a:spLocks noGrp="1" noChangeArrowheads="1"/>
          </p:cNvSpPr>
          <p:nvPr>
            <p:ph type="ctrTitle"/>
          </p:nvPr>
        </p:nvSpPr>
        <p:spPr>
          <a:xfrm>
            <a:off x="1636713" y="1752600"/>
            <a:ext cx="5867400" cy="2667000"/>
          </a:xfrm>
        </p:spPr>
        <p:txBody>
          <a:bodyPr/>
          <a:lstStyle>
            <a:lvl1pPr>
              <a:defRPr sz="4800"/>
            </a:lvl1pPr>
          </a:lstStyle>
          <a:p>
            <a:pPr lvl="0"/>
            <a:r>
              <a:rPr lang="en-US" altLang="zh-CN" noProof="0"/>
              <a:t>Click to edit Master title style</a:t>
            </a:r>
          </a:p>
        </p:txBody>
      </p:sp>
      <p:sp>
        <p:nvSpPr>
          <p:cNvPr id="2498563" name="Rectangle 3"/>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charset="0"/>
              <a:buNone/>
              <a:defRPr sz="2800"/>
            </a:lvl1pPr>
          </a:lstStyle>
          <a:p>
            <a:pPr lvl="0"/>
            <a:r>
              <a:rPr lang="en-US" altLang="zh-CN" noProof="0"/>
              <a:t>Click to edit Master subtitle style</a:t>
            </a:r>
          </a:p>
        </p:txBody>
      </p:sp>
      <p:sp>
        <p:nvSpPr>
          <p:cNvPr id="4" name="Rectangle 4"/>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endParaRPr lang="en-US" altLang="zh-CN"/>
          </a:p>
        </p:txBody>
      </p:sp>
      <p:sp>
        <p:nvSpPr>
          <p:cNvPr id="5" name="Rectangle 5"/>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endParaRPr lang="en-US" altLang="zh-CN"/>
          </a:p>
        </p:txBody>
      </p:sp>
      <p:sp>
        <p:nvSpPr>
          <p:cNvPr id="6" name="Rectangle 6"/>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fld id="{8A660192-0A5D-4155-AA74-70A925CAEFBB}" type="slidenum">
              <a:rPr lang="en-US" altLang="zh-CN"/>
              <a:pPr/>
              <a:t>‹#›</a:t>
            </a:fld>
            <a:endParaRPr lang="en-US" altLang="zh-CN"/>
          </a:p>
        </p:txBody>
      </p:sp>
    </p:spTree>
    <p:extLst>
      <p:ext uri="{BB962C8B-B14F-4D97-AF65-F5344CB8AC3E}">
        <p14:creationId xmlns:p14="http://schemas.microsoft.com/office/powerpoint/2010/main" val="262165138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1AA140D-6AAF-4CEE-B70E-244AA9730150}" type="slidenum">
              <a:rPr lang="en-US" altLang="en-US"/>
              <a:pPr/>
              <a:t>‹#›</a:t>
            </a:fld>
            <a:endParaRPr lang="en-US" altLang="en-US"/>
          </a:p>
        </p:txBody>
      </p:sp>
    </p:spTree>
    <p:extLst>
      <p:ext uri="{BB962C8B-B14F-4D97-AF65-F5344CB8AC3E}">
        <p14:creationId xmlns:p14="http://schemas.microsoft.com/office/powerpoint/2010/main" val="98319659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3329617-5C25-46E4-B874-E7099F4E270E}" type="slidenum">
              <a:rPr lang="en-US" altLang="en-US"/>
              <a:pPr/>
              <a:t>‹#›</a:t>
            </a:fld>
            <a:endParaRPr lang="en-US" altLang="en-US"/>
          </a:p>
        </p:txBody>
      </p:sp>
    </p:spTree>
    <p:extLst>
      <p:ext uri="{BB962C8B-B14F-4D97-AF65-F5344CB8AC3E}">
        <p14:creationId xmlns:p14="http://schemas.microsoft.com/office/powerpoint/2010/main" val="320235942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59FB695-14D8-48AC-9E84-9E980FDC331C}" type="slidenum">
              <a:rPr lang="en-US" altLang="en-US"/>
              <a:pPr/>
              <a:t>‹#›</a:t>
            </a:fld>
            <a:endParaRPr lang="en-US" altLang="en-US"/>
          </a:p>
        </p:txBody>
      </p:sp>
    </p:spTree>
    <p:extLst>
      <p:ext uri="{BB962C8B-B14F-4D97-AF65-F5344CB8AC3E}">
        <p14:creationId xmlns:p14="http://schemas.microsoft.com/office/powerpoint/2010/main" val="18882182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37F1DA5-E677-4E45-B4B5-ACA92801C9AD}" type="slidenum">
              <a:rPr lang="en-US" altLang="en-US"/>
              <a:pPr/>
              <a:t>‹#›</a:t>
            </a:fld>
            <a:endParaRPr lang="en-US" altLang="en-US"/>
          </a:p>
        </p:txBody>
      </p:sp>
    </p:spTree>
    <p:extLst>
      <p:ext uri="{BB962C8B-B14F-4D97-AF65-F5344CB8AC3E}">
        <p14:creationId xmlns:p14="http://schemas.microsoft.com/office/powerpoint/2010/main" val="34555454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6970B17-E59B-4549-8F24-268E5474DFAE}" type="slidenum">
              <a:rPr lang="en-US" altLang="en-US"/>
              <a:pPr/>
              <a:t>‹#›</a:t>
            </a:fld>
            <a:endParaRPr lang="en-US" altLang="en-US"/>
          </a:p>
        </p:txBody>
      </p:sp>
    </p:spTree>
    <p:extLst>
      <p:ext uri="{BB962C8B-B14F-4D97-AF65-F5344CB8AC3E}">
        <p14:creationId xmlns:p14="http://schemas.microsoft.com/office/powerpoint/2010/main" val="30246503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A88CC16-2334-4313-A341-5C198D2145CA}" type="slidenum">
              <a:rPr lang="en-US" altLang="en-US"/>
              <a:pPr/>
              <a:t>‹#›</a:t>
            </a:fld>
            <a:endParaRPr lang="en-US" altLang="en-US"/>
          </a:p>
        </p:txBody>
      </p:sp>
    </p:spTree>
    <p:extLst>
      <p:ext uri="{BB962C8B-B14F-4D97-AF65-F5344CB8AC3E}">
        <p14:creationId xmlns:p14="http://schemas.microsoft.com/office/powerpoint/2010/main" val="95171763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FED1B6A-0024-4F75-989A-DED8CD8D4F85}" type="slidenum">
              <a:rPr lang="en-US" altLang="en-US"/>
              <a:pPr/>
              <a:t>‹#›</a:t>
            </a:fld>
            <a:endParaRPr lang="en-US" altLang="en-US"/>
          </a:p>
        </p:txBody>
      </p:sp>
    </p:spTree>
    <p:extLst>
      <p:ext uri="{BB962C8B-B14F-4D97-AF65-F5344CB8AC3E}">
        <p14:creationId xmlns:p14="http://schemas.microsoft.com/office/powerpoint/2010/main" val="32294331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042349C-8D4A-420A-A935-62EB5137B6E7}" type="slidenum">
              <a:rPr lang="en-US" altLang="en-US"/>
              <a:pPr/>
              <a:t>‹#›</a:t>
            </a:fld>
            <a:endParaRPr lang="en-US" altLang="en-US"/>
          </a:p>
        </p:txBody>
      </p:sp>
    </p:spTree>
    <p:extLst>
      <p:ext uri="{BB962C8B-B14F-4D97-AF65-F5344CB8AC3E}">
        <p14:creationId xmlns:p14="http://schemas.microsoft.com/office/powerpoint/2010/main" val="25965958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 name="Freeform 7"/>
            <p:cNvSpPr>
              <a:spLocks/>
            </p:cNvSpPr>
            <p:nvPr/>
          </p:nvSpPr>
          <p:spPr bwMode="hidden">
            <a:xfrm>
              <a:off x="0" y="3726"/>
              <a:ext cx="4784" cy="329"/>
            </a:xfrm>
            <a:custGeom>
              <a:avLst/>
              <a:gdLst>
                <a:gd name="T0" fmla="*/ 0 w 4789"/>
                <a:gd name="T1" fmla="*/ 329 h 329"/>
                <a:gd name="T2" fmla="*/ 4784 w 4789"/>
                <a:gd name="T3" fmla="*/ 77 h 329"/>
                <a:gd name="T4" fmla="*/ 4784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GB"/>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6 w 2200"/>
                <a:gd name="T3" fmla="*/ 2480 h 2482"/>
                <a:gd name="T4" fmla="*/ 2198 w 2200"/>
                <a:gd name="T5" fmla="*/ 247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GB"/>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grpSp>
      </p:grpSp>
      <p:sp>
        <p:nvSpPr>
          <p:cNvPr id="134186"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13418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45" name="Rectangle 4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46" name="Rectangle 46"/>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8184FD1C-5373-4348-AC4E-4D7DCD15159E}" type="slidenum">
              <a:rPr lang="en-US" altLang="en-US"/>
              <a:pPr/>
              <a:t>‹#›</a:t>
            </a:fld>
            <a:endParaRPr lang="en-US" altLang="en-US"/>
          </a:p>
        </p:txBody>
      </p:sp>
    </p:spTree>
    <p:extLst>
      <p:ext uri="{BB962C8B-B14F-4D97-AF65-F5344CB8AC3E}">
        <p14:creationId xmlns:p14="http://schemas.microsoft.com/office/powerpoint/2010/main" val="44477786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21D69A7B-0CB4-499A-87B6-E282B7E72087}" type="slidenum">
              <a:rPr lang="en-US" altLang="en-US"/>
              <a:pPr/>
              <a:t>‹#›</a:t>
            </a:fld>
            <a:endParaRPr lang="en-US" altLang="en-US"/>
          </a:p>
        </p:txBody>
      </p:sp>
    </p:spTree>
    <p:extLst>
      <p:ext uri="{BB962C8B-B14F-4D97-AF65-F5344CB8AC3E}">
        <p14:creationId xmlns:p14="http://schemas.microsoft.com/office/powerpoint/2010/main" val="3497947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43467DC-BB5F-4047-B59F-2E3A558FF4AA}" type="slidenum">
              <a:rPr lang="en-US" altLang="zh-CN"/>
              <a:pPr/>
              <a:t>‹#›</a:t>
            </a:fld>
            <a:endParaRPr lang="en-US" altLang="zh-CN"/>
          </a:p>
        </p:txBody>
      </p:sp>
    </p:spTree>
    <p:extLst>
      <p:ext uri="{BB962C8B-B14F-4D97-AF65-F5344CB8AC3E}">
        <p14:creationId xmlns:p14="http://schemas.microsoft.com/office/powerpoint/2010/main" val="211587765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63571BEE-5FFD-42C3-A216-C5F5DA5FA11B}" type="slidenum">
              <a:rPr lang="en-US" altLang="en-US"/>
              <a:pPr/>
              <a:t>‹#›</a:t>
            </a:fld>
            <a:endParaRPr lang="en-US" altLang="en-US"/>
          </a:p>
        </p:txBody>
      </p:sp>
    </p:spTree>
    <p:extLst>
      <p:ext uri="{BB962C8B-B14F-4D97-AF65-F5344CB8AC3E}">
        <p14:creationId xmlns:p14="http://schemas.microsoft.com/office/powerpoint/2010/main" val="1900964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endParaRPr lang="en-US" altLang="en-US"/>
          </a:p>
        </p:txBody>
      </p:sp>
      <p:sp>
        <p:nvSpPr>
          <p:cNvPr id="6" name="Rectangle 45"/>
          <p:cNvSpPr>
            <a:spLocks noGrp="1" noChangeArrowheads="1"/>
          </p:cNvSpPr>
          <p:nvPr>
            <p:ph type="ftr" sz="quarter" idx="11"/>
          </p:nvPr>
        </p:nvSpPr>
        <p:spPr>
          <a:ln/>
        </p:spPr>
        <p:txBody>
          <a:bodyPr/>
          <a:lstStyle>
            <a:lvl1pPr>
              <a:defRPr/>
            </a:lvl1pPr>
          </a:lstStyle>
          <a:p>
            <a:endParaRPr lang="en-US" altLang="en-US"/>
          </a:p>
        </p:txBody>
      </p:sp>
      <p:sp>
        <p:nvSpPr>
          <p:cNvPr id="7" name="Rectangle 46"/>
          <p:cNvSpPr>
            <a:spLocks noGrp="1" noChangeArrowheads="1"/>
          </p:cNvSpPr>
          <p:nvPr>
            <p:ph type="sldNum" sz="quarter" idx="12"/>
          </p:nvPr>
        </p:nvSpPr>
        <p:spPr>
          <a:ln/>
        </p:spPr>
        <p:txBody>
          <a:bodyPr/>
          <a:lstStyle>
            <a:lvl1pPr>
              <a:defRPr/>
            </a:lvl1pPr>
          </a:lstStyle>
          <a:p>
            <a:fld id="{F4AF7510-2F14-4008-8E06-8409617BDBB7}" type="slidenum">
              <a:rPr lang="en-US" altLang="en-US"/>
              <a:pPr/>
              <a:t>‹#›</a:t>
            </a:fld>
            <a:endParaRPr lang="en-US" altLang="en-US"/>
          </a:p>
        </p:txBody>
      </p:sp>
    </p:spTree>
    <p:extLst>
      <p:ext uri="{BB962C8B-B14F-4D97-AF65-F5344CB8AC3E}">
        <p14:creationId xmlns:p14="http://schemas.microsoft.com/office/powerpoint/2010/main" val="42864613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endParaRPr lang="en-US" altLang="en-US"/>
          </a:p>
        </p:txBody>
      </p:sp>
      <p:sp>
        <p:nvSpPr>
          <p:cNvPr id="8" name="Rectangle 45"/>
          <p:cNvSpPr>
            <a:spLocks noGrp="1" noChangeArrowheads="1"/>
          </p:cNvSpPr>
          <p:nvPr>
            <p:ph type="ftr" sz="quarter" idx="11"/>
          </p:nvPr>
        </p:nvSpPr>
        <p:spPr>
          <a:ln/>
        </p:spPr>
        <p:txBody>
          <a:bodyPr/>
          <a:lstStyle>
            <a:lvl1pPr>
              <a:defRPr/>
            </a:lvl1pPr>
          </a:lstStyle>
          <a:p>
            <a:endParaRPr lang="en-US" altLang="en-US"/>
          </a:p>
        </p:txBody>
      </p:sp>
      <p:sp>
        <p:nvSpPr>
          <p:cNvPr id="9" name="Rectangle 46"/>
          <p:cNvSpPr>
            <a:spLocks noGrp="1" noChangeArrowheads="1"/>
          </p:cNvSpPr>
          <p:nvPr>
            <p:ph type="sldNum" sz="quarter" idx="12"/>
          </p:nvPr>
        </p:nvSpPr>
        <p:spPr>
          <a:ln/>
        </p:spPr>
        <p:txBody>
          <a:bodyPr/>
          <a:lstStyle>
            <a:lvl1pPr>
              <a:defRPr/>
            </a:lvl1pPr>
          </a:lstStyle>
          <a:p>
            <a:fld id="{BE1F99E3-7185-4359-9AB8-0540E06C842E}" type="slidenum">
              <a:rPr lang="en-US" altLang="en-US"/>
              <a:pPr/>
              <a:t>‹#›</a:t>
            </a:fld>
            <a:endParaRPr lang="en-US" altLang="en-US"/>
          </a:p>
        </p:txBody>
      </p:sp>
    </p:spTree>
    <p:extLst>
      <p:ext uri="{BB962C8B-B14F-4D97-AF65-F5344CB8AC3E}">
        <p14:creationId xmlns:p14="http://schemas.microsoft.com/office/powerpoint/2010/main" val="134556954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endParaRPr lang="en-US" altLang="en-US"/>
          </a:p>
        </p:txBody>
      </p:sp>
      <p:sp>
        <p:nvSpPr>
          <p:cNvPr id="4" name="Rectangle 45"/>
          <p:cNvSpPr>
            <a:spLocks noGrp="1" noChangeArrowheads="1"/>
          </p:cNvSpPr>
          <p:nvPr>
            <p:ph type="ftr" sz="quarter" idx="11"/>
          </p:nvPr>
        </p:nvSpPr>
        <p:spPr>
          <a:ln/>
        </p:spPr>
        <p:txBody>
          <a:bodyPr/>
          <a:lstStyle>
            <a:lvl1pPr>
              <a:defRPr/>
            </a:lvl1pPr>
          </a:lstStyle>
          <a:p>
            <a:endParaRPr lang="en-US" altLang="en-US"/>
          </a:p>
        </p:txBody>
      </p:sp>
      <p:sp>
        <p:nvSpPr>
          <p:cNvPr id="5" name="Rectangle 46"/>
          <p:cNvSpPr>
            <a:spLocks noGrp="1" noChangeArrowheads="1"/>
          </p:cNvSpPr>
          <p:nvPr>
            <p:ph type="sldNum" sz="quarter" idx="12"/>
          </p:nvPr>
        </p:nvSpPr>
        <p:spPr>
          <a:ln/>
        </p:spPr>
        <p:txBody>
          <a:bodyPr/>
          <a:lstStyle>
            <a:lvl1pPr>
              <a:defRPr/>
            </a:lvl1pPr>
          </a:lstStyle>
          <a:p>
            <a:fld id="{C3D56EA2-83CB-4562-AC9F-3524A4B0FB1D}" type="slidenum">
              <a:rPr lang="en-US" altLang="en-US"/>
              <a:pPr/>
              <a:t>‹#›</a:t>
            </a:fld>
            <a:endParaRPr lang="en-US" altLang="en-US"/>
          </a:p>
        </p:txBody>
      </p:sp>
    </p:spTree>
    <p:extLst>
      <p:ext uri="{BB962C8B-B14F-4D97-AF65-F5344CB8AC3E}">
        <p14:creationId xmlns:p14="http://schemas.microsoft.com/office/powerpoint/2010/main" val="9068730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endParaRPr lang="en-US" altLang="en-US"/>
          </a:p>
        </p:txBody>
      </p:sp>
      <p:sp>
        <p:nvSpPr>
          <p:cNvPr id="3" name="Rectangle 45"/>
          <p:cNvSpPr>
            <a:spLocks noGrp="1" noChangeArrowheads="1"/>
          </p:cNvSpPr>
          <p:nvPr>
            <p:ph type="ftr" sz="quarter" idx="11"/>
          </p:nvPr>
        </p:nvSpPr>
        <p:spPr>
          <a:ln/>
        </p:spPr>
        <p:txBody>
          <a:bodyPr/>
          <a:lstStyle>
            <a:lvl1pPr>
              <a:defRPr/>
            </a:lvl1pPr>
          </a:lstStyle>
          <a:p>
            <a:endParaRPr lang="en-US" altLang="en-US"/>
          </a:p>
        </p:txBody>
      </p:sp>
      <p:sp>
        <p:nvSpPr>
          <p:cNvPr id="4" name="Rectangle 46"/>
          <p:cNvSpPr>
            <a:spLocks noGrp="1" noChangeArrowheads="1"/>
          </p:cNvSpPr>
          <p:nvPr>
            <p:ph type="sldNum" sz="quarter" idx="12"/>
          </p:nvPr>
        </p:nvSpPr>
        <p:spPr>
          <a:ln/>
        </p:spPr>
        <p:txBody>
          <a:bodyPr/>
          <a:lstStyle>
            <a:lvl1pPr>
              <a:defRPr/>
            </a:lvl1pPr>
          </a:lstStyle>
          <a:p>
            <a:fld id="{4A8DEF68-8476-4B0A-A0E5-DC4A891840AF}" type="slidenum">
              <a:rPr lang="en-US" altLang="en-US"/>
              <a:pPr/>
              <a:t>‹#›</a:t>
            </a:fld>
            <a:endParaRPr lang="en-US" altLang="en-US"/>
          </a:p>
        </p:txBody>
      </p:sp>
    </p:spTree>
    <p:extLst>
      <p:ext uri="{BB962C8B-B14F-4D97-AF65-F5344CB8AC3E}">
        <p14:creationId xmlns:p14="http://schemas.microsoft.com/office/powerpoint/2010/main" val="3931604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endParaRPr lang="en-US" altLang="en-US"/>
          </a:p>
        </p:txBody>
      </p:sp>
      <p:sp>
        <p:nvSpPr>
          <p:cNvPr id="6" name="Rectangle 45"/>
          <p:cNvSpPr>
            <a:spLocks noGrp="1" noChangeArrowheads="1"/>
          </p:cNvSpPr>
          <p:nvPr>
            <p:ph type="ftr" sz="quarter" idx="11"/>
          </p:nvPr>
        </p:nvSpPr>
        <p:spPr>
          <a:ln/>
        </p:spPr>
        <p:txBody>
          <a:bodyPr/>
          <a:lstStyle>
            <a:lvl1pPr>
              <a:defRPr/>
            </a:lvl1pPr>
          </a:lstStyle>
          <a:p>
            <a:endParaRPr lang="en-US" altLang="en-US"/>
          </a:p>
        </p:txBody>
      </p:sp>
      <p:sp>
        <p:nvSpPr>
          <p:cNvPr id="7" name="Rectangle 46"/>
          <p:cNvSpPr>
            <a:spLocks noGrp="1" noChangeArrowheads="1"/>
          </p:cNvSpPr>
          <p:nvPr>
            <p:ph type="sldNum" sz="quarter" idx="12"/>
          </p:nvPr>
        </p:nvSpPr>
        <p:spPr>
          <a:ln/>
        </p:spPr>
        <p:txBody>
          <a:bodyPr/>
          <a:lstStyle>
            <a:lvl1pPr>
              <a:defRPr/>
            </a:lvl1pPr>
          </a:lstStyle>
          <a:p>
            <a:fld id="{5CB4A282-ACFA-46E9-B288-CE4A8A1D4E64}" type="slidenum">
              <a:rPr lang="en-US" altLang="en-US"/>
              <a:pPr/>
              <a:t>‹#›</a:t>
            </a:fld>
            <a:endParaRPr lang="en-US" altLang="en-US"/>
          </a:p>
        </p:txBody>
      </p:sp>
    </p:spTree>
    <p:extLst>
      <p:ext uri="{BB962C8B-B14F-4D97-AF65-F5344CB8AC3E}">
        <p14:creationId xmlns:p14="http://schemas.microsoft.com/office/powerpoint/2010/main" val="15907328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endParaRPr lang="en-US" altLang="en-US"/>
          </a:p>
        </p:txBody>
      </p:sp>
      <p:sp>
        <p:nvSpPr>
          <p:cNvPr id="6" name="Rectangle 45"/>
          <p:cNvSpPr>
            <a:spLocks noGrp="1" noChangeArrowheads="1"/>
          </p:cNvSpPr>
          <p:nvPr>
            <p:ph type="ftr" sz="quarter" idx="11"/>
          </p:nvPr>
        </p:nvSpPr>
        <p:spPr>
          <a:ln/>
        </p:spPr>
        <p:txBody>
          <a:bodyPr/>
          <a:lstStyle>
            <a:lvl1pPr>
              <a:defRPr/>
            </a:lvl1pPr>
          </a:lstStyle>
          <a:p>
            <a:endParaRPr lang="en-US" altLang="en-US"/>
          </a:p>
        </p:txBody>
      </p:sp>
      <p:sp>
        <p:nvSpPr>
          <p:cNvPr id="7" name="Rectangle 46"/>
          <p:cNvSpPr>
            <a:spLocks noGrp="1" noChangeArrowheads="1"/>
          </p:cNvSpPr>
          <p:nvPr>
            <p:ph type="sldNum" sz="quarter" idx="12"/>
          </p:nvPr>
        </p:nvSpPr>
        <p:spPr>
          <a:ln/>
        </p:spPr>
        <p:txBody>
          <a:bodyPr/>
          <a:lstStyle>
            <a:lvl1pPr>
              <a:defRPr/>
            </a:lvl1pPr>
          </a:lstStyle>
          <a:p>
            <a:fld id="{5617E72F-4F71-4709-B2C5-65B456D080C5}" type="slidenum">
              <a:rPr lang="en-US" altLang="en-US"/>
              <a:pPr/>
              <a:t>‹#›</a:t>
            </a:fld>
            <a:endParaRPr lang="en-US" altLang="en-US"/>
          </a:p>
        </p:txBody>
      </p:sp>
    </p:spTree>
    <p:extLst>
      <p:ext uri="{BB962C8B-B14F-4D97-AF65-F5344CB8AC3E}">
        <p14:creationId xmlns:p14="http://schemas.microsoft.com/office/powerpoint/2010/main" val="30887124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E0C8EF2D-BAF6-4266-BB42-D886024531E1}" type="slidenum">
              <a:rPr lang="en-US" altLang="en-US"/>
              <a:pPr/>
              <a:t>‹#›</a:t>
            </a:fld>
            <a:endParaRPr lang="en-US" altLang="en-US"/>
          </a:p>
        </p:txBody>
      </p:sp>
    </p:spTree>
    <p:extLst>
      <p:ext uri="{BB962C8B-B14F-4D97-AF65-F5344CB8AC3E}">
        <p14:creationId xmlns:p14="http://schemas.microsoft.com/office/powerpoint/2010/main" val="24045553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17523659-0B2C-4601-853F-E442364FC5F4}" type="slidenum">
              <a:rPr lang="en-US" altLang="en-US"/>
              <a:pPr/>
              <a:t>‹#›</a:t>
            </a:fld>
            <a:endParaRPr lang="en-US" altLang="en-US"/>
          </a:p>
        </p:txBody>
      </p:sp>
    </p:spTree>
    <p:extLst>
      <p:ext uri="{BB962C8B-B14F-4D97-AF65-F5344CB8AC3E}">
        <p14:creationId xmlns:p14="http://schemas.microsoft.com/office/powerpoint/2010/main" val="33608389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89BD58F-F8D1-451E-915F-C2CFBBDBDFC7}" type="slidenum">
              <a:rPr lang="en-US" altLang="en-US"/>
              <a:pPr/>
              <a:t>‹#›</a:t>
            </a:fld>
            <a:endParaRPr lang="en-US" altLang="en-US"/>
          </a:p>
        </p:txBody>
      </p:sp>
    </p:spTree>
    <p:extLst>
      <p:ext uri="{BB962C8B-B14F-4D97-AF65-F5344CB8AC3E}">
        <p14:creationId xmlns:p14="http://schemas.microsoft.com/office/powerpoint/2010/main" val="736728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7954ABC-8E55-41B5-8ED3-F121BC6B700C}" type="slidenum">
              <a:rPr lang="en-US" altLang="zh-CN"/>
              <a:pPr/>
              <a:t>‹#›</a:t>
            </a:fld>
            <a:endParaRPr lang="en-US" altLang="zh-CN"/>
          </a:p>
        </p:txBody>
      </p:sp>
    </p:spTree>
    <p:extLst>
      <p:ext uri="{BB962C8B-B14F-4D97-AF65-F5344CB8AC3E}">
        <p14:creationId xmlns:p14="http://schemas.microsoft.com/office/powerpoint/2010/main" val="22953083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26FEFFA-4BDE-4EF2-B864-E6740125EB68}" type="slidenum">
              <a:rPr lang="en-US" altLang="en-US"/>
              <a:pPr/>
              <a:t>‹#›</a:t>
            </a:fld>
            <a:endParaRPr lang="en-US" altLang="en-US"/>
          </a:p>
        </p:txBody>
      </p:sp>
    </p:spTree>
    <p:extLst>
      <p:ext uri="{BB962C8B-B14F-4D97-AF65-F5344CB8AC3E}">
        <p14:creationId xmlns:p14="http://schemas.microsoft.com/office/powerpoint/2010/main" val="34626566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3EA7457-7508-4AD9-93F8-8A6C1C0FBBBA}" type="slidenum">
              <a:rPr lang="en-US" altLang="en-US"/>
              <a:pPr/>
              <a:t>‹#›</a:t>
            </a:fld>
            <a:endParaRPr lang="en-US" altLang="en-US"/>
          </a:p>
        </p:txBody>
      </p:sp>
    </p:spTree>
    <p:extLst>
      <p:ext uri="{BB962C8B-B14F-4D97-AF65-F5344CB8AC3E}">
        <p14:creationId xmlns:p14="http://schemas.microsoft.com/office/powerpoint/2010/main" val="27382765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BC826B8-A5A6-4BAC-A5A9-49901B2C63FE}" type="slidenum">
              <a:rPr lang="en-US" altLang="en-US"/>
              <a:pPr/>
              <a:t>‹#›</a:t>
            </a:fld>
            <a:endParaRPr lang="en-US" altLang="en-US"/>
          </a:p>
        </p:txBody>
      </p:sp>
    </p:spTree>
    <p:extLst>
      <p:ext uri="{BB962C8B-B14F-4D97-AF65-F5344CB8AC3E}">
        <p14:creationId xmlns:p14="http://schemas.microsoft.com/office/powerpoint/2010/main" val="31795485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D471FCA9-A0D6-4DB6-898B-801A46FCA24F}" type="slidenum">
              <a:rPr lang="en-US" altLang="en-US"/>
              <a:pPr/>
              <a:t>‹#›</a:t>
            </a:fld>
            <a:endParaRPr lang="en-US" altLang="en-US"/>
          </a:p>
        </p:txBody>
      </p:sp>
    </p:spTree>
    <p:extLst>
      <p:ext uri="{BB962C8B-B14F-4D97-AF65-F5344CB8AC3E}">
        <p14:creationId xmlns:p14="http://schemas.microsoft.com/office/powerpoint/2010/main" val="287115464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0174019C-2330-44F1-A229-CA0CA1FC394B}" type="slidenum">
              <a:rPr lang="en-US" altLang="en-US"/>
              <a:pPr/>
              <a:t>‹#›</a:t>
            </a:fld>
            <a:endParaRPr lang="en-US" altLang="en-US"/>
          </a:p>
        </p:txBody>
      </p:sp>
    </p:spTree>
    <p:extLst>
      <p:ext uri="{BB962C8B-B14F-4D97-AF65-F5344CB8AC3E}">
        <p14:creationId xmlns:p14="http://schemas.microsoft.com/office/powerpoint/2010/main" val="18638967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CD1CB582-6E14-4C60-9A56-4587CE25C476}" type="slidenum">
              <a:rPr lang="en-US" altLang="en-US"/>
              <a:pPr/>
              <a:t>‹#›</a:t>
            </a:fld>
            <a:endParaRPr lang="en-US" altLang="en-US"/>
          </a:p>
        </p:txBody>
      </p:sp>
    </p:spTree>
    <p:extLst>
      <p:ext uri="{BB962C8B-B14F-4D97-AF65-F5344CB8AC3E}">
        <p14:creationId xmlns:p14="http://schemas.microsoft.com/office/powerpoint/2010/main" val="39334822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B9ABCBA-C0FC-4747-937F-23A463D0B7A1}" type="slidenum">
              <a:rPr lang="en-US" altLang="en-US"/>
              <a:pPr/>
              <a:t>‹#›</a:t>
            </a:fld>
            <a:endParaRPr lang="en-US" altLang="en-US"/>
          </a:p>
        </p:txBody>
      </p:sp>
    </p:spTree>
    <p:extLst>
      <p:ext uri="{BB962C8B-B14F-4D97-AF65-F5344CB8AC3E}">
        <p14:creationId xmlns:p14="http://schemas.microsoft.com/office/powerpoint/2010/main" val="308300511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7BAD979-9EE1-4D21-BD9E-FEFA686BC951}" type="slidenum">
              <a:rPr lang="en-US" altLang="en-US"/>
              <a:pPr/>
              <a:t>‹#›</a:t>
            </a:fld>
            <a:endParaRPr lang="en-US" altLang="en-US"/>
          </a:p>
        </p:txBody>
      </p:sp>
    </p:spTree>
    <p:extLst>
      <p:ext uri="{BB962C8B-B14F-4D97-AF65-F5344CB8AC3E}">
        <p14:creationId xmlns:p14="http://schemas.microsoft.com/office/powerpoint/2010/main" val="7977923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8D5726B-6014-48BA-A48C-CA65ECA7BA92}" type="slidenum">
              <a:rPr lang="en-US" altLang="en-US"/>
              <a:pPr/>
              <a:t>‹#›</a:t>
            </a:fld>
            <a:endParaRPr lang="en-US" altLang="en-US"/>
          </a:p>
        </p:txBody>
      </p:sp>
    </p:spTree>
    <p:extLst>
      <p:ext uri="{BB962C8B-B14F-4D97-AF65-F5344CB8AC3E}">
        <p14:creationId xmlns:p14="http://schemas.microsoft.com/office/powerpoint/2010/main" val="106016717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D5CE5D3-29C8-4C84-8589-984E84FD4069}" type="slidenum">
              <a:rPr lang="en-US" altLang="en-US"/>
              <a:pPr/>
              <a:t>‹#›</a:t>
            </a:fld>
            <a:endParaRPr lang="en-US" altLang="en-US"/>
          </a:p>
        </p:txBody>
      </p:sp>
    </p:spTree>
    <p:extLst>
      <p:ext uri="{BB962C8B-B14F-4D97-AF65-F5344CB8AC3E}">
        <p14:creationId xmlns:p14="http://schemas.microsoft.com/office/powerpoint/2010/main" val="3445443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B7F77B95-E138-4906-BCD4-01DD8FE478D7}" type="slidenum">
              <a:rPr lang="en-US" altLang="zh-CN"/>
              <a:pPr/>
              <a:t>‹#›</a:t>
            </a:fld>
            <a:endParaRPr lang="en-US" altLang="zh-CN"/>
          </a:p>
        </p:txBody>
      </p:sp>
    </p:spTree>
    <p:extLst>
      <p:ext uri="{BB962C8B-B14F-4D97-AF65-F5344CB8AC3E}">
        <p14:creationId xmlns:p14="http://schemas.microsoft.com/office/powerpoint/2010/main" val="13210002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5974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B4F46FB-0C2F-498C-847B-0137BFCF126B}" type="slidenum">
              <a:rPr lang="en-US" altLang="en-US"/>
              <a:pPr/>
              <a:t>‹#›</a:t>
            </a:fld>
            <a:endParaRPr lang="en-US" altLang="en-US"/>
          </a:p>
        </p:txBody>
      </p:sp>
    </p:spTree>
    <p:extLst>
      <p:ext uri="{BB962C8B-B14F-4D97-AF65-F5344CB8AC3E}">
        <p14:creationId xmlns:p14="http://schemas.microsoft.com/office/powerpoint/2010/main" val="343576104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F5D6DCB-298A-4ED4-9B7A-8D3AF4495E1C}" type="slidenum">
              <a:rPr lang="en-US" altLang="en-US"/>
              <a:pPr/>
              <a:t>‹#›</a:t>
            </a:fld>
            <a:endParaRPr lang="en-US" altLang="en-US"/>
          </a:p>
        </p:txBody>
      </p:sp>
    </p:spTree>
    <p:extLst>
      <p:ext uri="{BB962C8B-B14F-4D97-AF65-F5344CB8AC3E}">
        <p14:creationId xmlns:p14="http://schemas.microsoft.com/office/powerpoint/2010/main" val="296582496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2541F79-AC08-4A7D-BB21-B008FE79D810}" type="slidenum">
              <a:rPr lang="en-US" altLang="en-US"/>
              <a:pPr/>
              <a:t>‹#›</a:t>
            </a:fld>
            <a:endParaRPr lang="en-US" altLang="en-US"/>
          </a:p>
        </p:txBody>
      </p:sp>
    </p:spTree>
    <p:extLst>
      <p:ext uri="{BB962C8B-B14F-4D97-AF65-F5344CB8AC3E}">
        <p14:creationId xmlns:p14="http://schemas.microsoft.com/office/powerpoint/2010/main" val="218076362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8FD345F-5CAC-42FA-87A1-5E4D0DA8857A}" type="slidenum">
              <a:rPr lang="en-US" altLang="en-US"/>
              <a:pPr/>
              <a:t>‹#›</a:t>
            </a:fld>
            <a:endParaRPr lang="en-US" altLang="en-US"/>
          </a:p>
        </p:txBody>
      </p:sp>
    </p:spTree>
    <p:extLst>
      <p:ext uri="{BB962C8B-B14F-4D97-AF65-F5344CB8AC3E}">
        <p14:creationId xmlns:p14="http://schemas.microsoft.com/office/powerpoint/2010/main" val="180989224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5399FD1-E974-453A-B01D-1D2E194346FE}" type="slidenum">
              <a:rPr lang="en-US" altLang="en-US"/>
              <a:pPr/>
              <a:t>‹#›</a:t>
            </a:fld>
            <a:endParaRPr lang="en-US" altLang="en-US"/>
          </a:p>
        </p:txBody>
      </p:sp>
    </p:spTree>
    <p:extLst>
      <p:ext uri="{BB962C8B-B14F-4D97-AF65-F5344CB8AC3E}">
        <p14:creationId xmlns:p14="http://schemas.microsoft.com/office/powerpoint/2010/main" val="17690779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18C835EF-7422-480E-A42F-F7B6543E22BF}" type="slidenum">
              <a:rPr lang="en-US" altLang="en-US"/>
              <a:pPr/>
              <a:t>‹#›</a:t>
            </a:fld>
            <a:endParaRPr lang="en-US" altLang="en-US"/>
          </a:p>
        </p:txBody>
      </p:sp>
    </p:spTree>
    <p:extLst>
      <p:ext uri="{BB962C8B-B14F-4D97-AF65-F5344CB8AC3E}">
        <p14:creationId xmlns:p14="http://schemas.microsoft.com/office/powerpoint/2010/main" val="403318907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D9AD13C-590F-42F0-811D-4940C97FDA2D}" type="slidenum">
              <a:rPr lang="en-US" altLang="en-US"/>
              <a:pPr/>
              <a:t>‹#›</a:t>
            </a:fld>
            <a:endParaRPr lang="en-US" altLang="en-US"/>
          </a:p>
        </p:txBody>
      </p:sp>
    </p:spTree>
    <p:extLst>
      <p:ext uri="{BB962C8B-B14F-4D97-AF65-F5344CB8AC3E}">
        <p14:creationId xmlns:p14="http://schemas.microsoft.com/office/powerpoint/2010/main" val="234981609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050F4EF-12AA-4804-80CE-2824858BF21E}" type="slidenum">
              <a:rPr lang="en-US" altLang="en-US"/>
              <a:pPr/>
              <a:t>‹#›</a:t>
            </a:fld>
            <a:endParaRPr lang="en-US" altLang="en-US"/>
          </a:p>
        </p:txBody>
      </p:sp>
    </p:spTree>
    <p:extLst>
      <p:ext uri="{BB962C8B-B14F-4D97-AF65-F5344CB8AC3E}">
        <p14:creationId xmlns:p14="http://schemas.microsoft.com/office/powerpoint/2010/main" val="12214277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5C39135-EDB6-4730-A20F-E70E9DDEB41A}" type="slidenum">
              <a:rPr lang="en-US" altLang="en-US"/>
              <a:pPr/>
              <a:t>‹#›</a:t>
            </a:fld>
            <a:endParaRPr lang="en-US" altLang="en-US"/>
          </a:p>
        </p:txBody>
      </p:sp>
    </p:spTree>
    <p:extLst>
      <p:ext uri="{BB962C8B-B14F-4D97-AF65-F5344CB8AC3E}">
        <p14:creationId xmlns:p14="http://schemas.microsoft.com/office/powerpoint/2010/main" val="366049431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3ABFC3F-DEB1-4E7D-A053-4E4859B31279}" type="slidenum">
              <a:rPr lang="en-US" altLang="en-US"/>
              <a:pPr/>
              <a:t>‹#›</a:t>
            </a:fld>
            <a:endParaRPr lang="en-US" altLang="en-US"/>
          </a:p>
        </p:txBody>
      </p:sp>
    </p:spTree>
    <p:extLst>
      <p:ext uri="{BB962C8B-B14F-4D97-AF65-F5344CB8AC3E}">
        <p14:creationId xmlns:p14="http://schemas.microsoft.com/office/powerpoint/2010/main" val="22941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5DA4F1D-348D-4CC5-A3B9-3B06EBB5974F}" type="slidenum">
              <a:rPr lang="en-US" altLang="en-US"/>
              <a:pPr/>
              <a:t>‹#›</a:t>
            </a:fld>
            <a:endParaRPr lang="en-US" altLang="en-US"/>
          </a:p>
        </p:txBody>
      </p:sp>
    </p:spTree>
    <p:extLst>
      <p:ext uri="{BB962C8B-B14F-4D97-AF65-F5344CB8AC3E}">
        <p14:creationId xmlns:p14="http://schemas.microsoft.com/office/powerpoint/2010/main" val="1537219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1C5D0482-014B-4908-A4F4-6A1808FDA5EC}" type="slidenum">
              <a:rPr lang="en-US" altLang="zh-CN"/>
              <a:pPr/>
              <a:t>‹#›</a:t>
            </a:fld>
            <a:endParaRPr lang="en-US" altLang="zh-CN"/>
          </a:p>
        </p:txBody>
      </p:sp>
    </p:spTree>
    <p:extLst>
      <p:ext uri="{BB962C8B-B14F-4D97-AF65-F5344CB8AC3E}">
        <p14:creationId xmlns:p14="http://schemas.microsoft.com/office/powerpoint/2010/main" val="328385553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541F3A0-7F54-4CD5-82D9-ACFB0D94FB67}" type="slidenum">
              <a:rPr lang="en-US" altLang="en-US"/>
              <a:pPr/>
              <a:t>‹#›</a:t>
            </a:fld>
            <a:endParaRPr lang="en-US" altLang="en-US"/>
          </a:p>
        </p:txBody>
      </p:sp>
    </p:spTree>
    <p:extLst>
      <p:ext uri="{BB962C8B-B14F-4D97-AF65-F5344CB8AC3E}">
        <p14:creationId xmlns:p14="http://schemas.microsoft.com/office/powerpoint/2010/main" val="228423578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CA66FB3-1BD2-4EB4-B1A7-AA0D4FE90E67}" type="slidenum">
              <a:rPr lang="en-US" altLang="en-US"/>
              <a:pPr/>
              <a:t>‹#›</a:t>
            </a:fld>
            <a:endParaRPr lang="en-US" altLang="en-US"/>
          </a:p>
        </p:txBody>
      </p:sp>
    </p:spTree>
    <p:extLst>
      <p:ext uri="{BB962C8B-B14F-4D97-AF65-F5344CB8AC3E}">
        <p14:creationId xmlns:p14="http://schemas.microsoft.com/office/powerpoint/2010/main" val="101955473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3442"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pPr lvl="0"/>
            <a:r>
              <a:rPr lang="en-US" noProof="0"/>
              <a:t>Click to edit Master title style</a:t>
            </a:r>
          </a:p>
        </p:txBody>
      </p:sp>
      <p:sp>
        <p:nvSpPr>
          <p:cNvPr id="573443"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B6CBE68-3096-4EFC-AE83-690773FE2A90}" type="slidenum">
              <a:rPr lang="en-US" altLang="en-US"/>
              <a:pPr/>
              <a:t>‹#›</a:t>
            </a:fld>
            <a:endParaRPr lang="en-US" altLang="en-US"/>
          </a:p>
        </p:txBody>
      </p:sp>
    </p:spTree>
    <p:extLst>
      <p:ext uri="{BB962C8B-B14F-4D97-AF65-F5344CB8AC3E}">
        <p14:creationId xmlns:p14="http://schemas.microsoft.com/office/powerpoint/2010/main" val="3385849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E65E256-E546-41AA-9246-14359AAE5EB9}" type="slidenum">
              <a:rPr lang="en-US" altLang="en-US"/>
              <a:pPr/>
              <a:t>‹#›</a:t>
            </a:fld>
            <a:endParaRPr lang="en-US" altLang="en-US"/>
          </a:p>
        </p:txBody>
      </p:sp>
    </p:spTree>
    <p:extLst>
      <p:ext uri="{BB962C8B-B14F-4D97-AF65-F5344CB8AC3E}">
        <p14:creationId xmlns:p14="http://schemas.microsoft.com/office/powerpoint/2010/main" val="255968898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48F2136-3B2A-44D6-8EB7-E64C70B4F9D6}" type="slidenum">
              <a:rPr lang="en-US" altLang="en-US"/>
              <a:pPr/>
              <a:t>‹#›</a:t>
            </a:fld>
            <a:endParaRPr lang="en-US" altLang="en-US"/>
          </a:p>
        </p:txBody>
      </p:sp>
    </p:spTree>
    <p:extLst>
      <p:ext uri="{BB962C8B-B14F-4D97-AF65-F5344CB8AC3E}">
        <p14:creationId xmlns:p14="http://schemas.microsoft.com/office/powerpoint/2010/main" val="177364646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4633DBD-85CE-4B14-A141-A48F635B8D7F}" type="slidenum">
              <a:rPr lang="en-US" altLang="en-US"/>
              <a:pPr/>
              <a:t>‹#›</a:t>
            </a:fld>
            <a:endParaRPr lang="en-US" altLang="en-US"/>
          </a:p>
        </p:txBody>
      </p:sp>
    </p:spTree>
    <p:extLst>
      <p:ext uri="{BB962C8B-B14F-4D97-AF65-F5344CB8AC3E}">
        <p14:creationId xmlns:p14="http://schemas.microsoft.com/office/powerpoint/2010/main" val="1963768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99A2F499-2577-45E5-A45B-9E32A2837405}" type="slidenum">
              <a:rPr lang="en-US" altLang="en-US"/>
              <a:pPr/>
              <a:t>‹#›</a:t>
            </a:fld>
            <a:endParaRPr lang="en-US" altLang="en-US"/>
          </a:p>
        </p:txBody>
      </p:sp>
    </p:spTree>
    <p:extLst>
      <p:ext uri="{BB962C8B-B14F-4D97-AF65-F5344CB8AC3E}">
        <p14:creationId xmlns:p14="http://schemas.microsoft.com/office/powerpoint/2010/main" val="43442486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2F00D16-2C00-4CEB-92AE-943CF4B50942}" type="slidenum">
              <a:rPr lang="en-US" altLang="en-US"/>
              <a:pPr/>
              <a:t>‹#›</a:t>
            </a:fld>
            <a:endParaRPr lang="en-US" altLang="en-US"/>
          </a:p>
        </p:txBody>
      </p:sp>
    </p:spTree>
    <p:extLst>
      <p:ext uri="{BB962C8B-B14F-4D97-AF65-F5344CB8AC3E}">
        <p14:creationId xmlns:p14="http://schemas.microsoft.com/office/powerpoint/2010/main" val="239228139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82244D6E-FD75-4B50-BDAB-B185E3D136D0}" type="slidenum">
              <a:rPr lang="en-US" altLang="en-US"/>
              <a:pPr/>
              <a:t>‹#›</a:t>
            </a:fld>
            <a:endParaRPr lang="en-US" altLang="en-US"/>
          </a:p>
        </p:txBody>
      </p:sp>
    </p:spTree>
    <p:extLst>
      <p:ext uri="{BB962C8B-B14F-4D97-AF65-F5344CB8AC3E}">
        <p14:creationId xmlns:p14="http://schemas.microsoft.com/office/powerpoint/2010/main" val="62097044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C723E78-1279-4578-A441-0A1CFE741905}" type="slidenum">
              <a:rPr lang="en-US" altLang="en-US"/>
              <a:pPr/>
              <a:t>‹#›</a:t>
            </a:fld>
            <a:endParaRPr lang="en-US" altLang="en-US"/>
          </a:p>
        </p:txBody>
      </p:sp>
    </p:spTree>
    <p:extLst>
      <p:ext uri="{BB962C8B-B14F-4D97-AF65-F5344CB8AC3E}">
        <p14:creationId xmlns:p14="http://schemas.microsoft.com/office/powerpoint/2010/main" val="3884706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CE72694C-7616-46A2-A890-23F8EFC681BA}" type="slidenum">
              <a:rPr lang="en-US" altLang="zh-CN"/>
              <a:pPr/>
              <a:t>‹#›</a:t>
            </a:fld>
            <a:endParaRPr lang="en-US" altLang="zh-CN"/>
          </a:p>
        </p:txBody>
      </p:sp>
    </p:spTree>
    <p:extLst>
      <p:ext uri="{BB962C8B-B14F-4D97-AF65-F5344CB8AC3E}">
        <p14:creationId xmlns:p14="http://schemas.microsoft.com/office/powerpoint/2010/main" val="315734012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D9DDD9A-2B17-45DC-A2E9-7FCB6212E62D}" type="slidenum">
              <a:rPr lang="en-US" altLang="en-US"/>
              <a:pPr/>
              <a:t>‹#›</a:t>
            </a:fld>
            <a:endParaRPr lang="en-US" altLang="en-US"/>
          </a:p>
        </p:txBody>
      </p:sp>
    </p:spTree>
    <p:extLst>
      <p:ext uri="{BB962C8B-B14F-4D97-AF65-F5344CB8AC3E}">
        <p14:creationId xmlns:p14="http://schemas.microsoft.com/office/powerpoint/2010/main" val="91160945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4D642F8-B7B1-4E0C-8D84-1D48701AF76D}" type="slidenum">
              <a:rPr lang="en-US" altLang="en-US"/>
              <a:pPr/>
              <a:t>‹#›</a:t>
            </a:fld>
            <a:endParaRPr lang="en-US" altLang="en-US"/>
          </a:p>
        </p:txBody>
      </p:sp>
    </p:spTree>
    <p:extLst>
      <p:ext uri="{BB962C8B-B14F-4D97-AF65-F5344CB8AC3E}">
        <p14:creationId xmlns:p14="http://schemas.microsoft.com/office/powerpoint/2010/main" val="38891644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3394713-E37C-49D9-B1AD-D2B032CBAD86}" type="slidenum">
              <a:rPr lang="en-US" altLang="en-US"/>
              <a:pPr/>
              <a:t>‹#›</a:t>
            </a:fld>
            <a:endParaRPr lang="en-US" altLang="en-US"/>
          </a:p>
        </p:txBody>
      </p:sp>
    </p:spTree>
    <p:extLst>
      <p:ext uri="{BB962C8B-B14F-4D97-AF65-F5344CB8AC3E}">
        <p14:creationId xmlns:p14="http://schemas.microsoft.com/office/powerpoint/2010/main" val="85733033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6930" name="Rectangle 2"/>
          <p:cNvSpPr>
            <a:spLocks noGrp="1" noChangeArrowheads="1"/>
          </p:cNvSpPr>
          <p:nvPr>
            <p:ph type="ctrTitle"/>
          </p:nvPr>
        </p:nvSpPr>
        <p:spPr>
          <a:xfrm>
            <a:off x="685800" y="2286000"/>
            <a:ext cx="7772400" cy="990600"/>
          </a:xfrm>
        </p:spPr>
        <p:txBody>
          <a:bodyPr/>
          <a:lstStyle>
            <a:lvl1pPr algn="ctr">
              <a:defRPr/>
            </a:lvl1pPr>
          </a:lstStyle>
          <a:p>
            <a:pPr lvl="0"/>
            <a:r>
              <a:rPr lang="en-US" noProof="0"/>
              <a:t>Click to edit Master title style</a:t>
            </a:r>
          </a:p>
        </p:txBody>
      </p:sp>
      <p:sp>
        <p:nvSpPr>
          <p:cNvPr id="636931"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248400"/>
            <a:ext cx="1905000" cy="457200"/>
          </a:xfrm>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a:extLst>
            <a:ext uri="{FAA26D3D-D897-4be2-8F04-BA451C77F1D7}">
              <ma14:placeholderFlag xmlns:ma14="http://schemas.microsoft.com/office/mac/drawingml/2011/main" xmlns="" val="1"/>
            </a:ext>
          </a:extLst>
        </p:spPr>
        <p:txBody>
          <a:bodyPr/>
          <a:lstStyle>
            <a:lvl1pPr>
              <a:defRPr/>
            </a:lvl1pPr>
          </a:lstStyle>
          <a:p>
            <a:fld id="{978015F7-30FB-4A7A-8658-9ADD4AE9DC69}" type="slidenum">
              <a:rPr lang="en-US" altLang="en-US"/>
              <a:pPr/>
              <a:t>‹#›</a:t>
            </a:fld>
            <a:endParaRPr lang="en-US" altLang="en-US"/>
          </a:p>
        </p:txBody>
      </p:sp>
    </p:spTree>
    <p:extLst>
      <p:ext uri="{BB962C8B-B14F-4D97-AF65-F5344CB8AC3E}">
        <p14:creationId xmlns:p14="http://schemas.microsoft.com/office/powerpoint/2010/main" val="328809115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AA95E91-6AE3-49FA-8531-818404D70CB5}" type="slidenum">
              <a:rPr lang="en-US" altLang="en-US"/>
              <a:pPr/>
              <a:t>‹#›</a:t>
            </a:fld>
            <a:endParaRPr lang="en-US" altLang="en-US"/>
          </a:p>
        </p:txBody>
      </p:sp>
    </p:spTree>
    <p:extLst>
      <p:ext uri="{BB962C8B-B14F-4D97-AF65-F5344CB8AC3E}">
        <p14:creationId xmlns:p14="http://schemas.microsoft.com/office/powerpoint/2010/main" val="83812242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9F4F4F0-0FAD-4A4D-B988-C36E605ADA03}" type="slidenum">
              <a:rPr lang="en-US" altLang="en-US"/>
              <a:pPr/>
              <a:t>‹#›</a:t>
            </a:fld>
            <a:endParaRPr lang="en-US" altLang="en-US"/>
          </a:p>
        </p:txBody>
      </p:sp>
    </p:spTree>
    <p:extLst>
      <p:ext uri="{BB962C8B-B14F-4D97-AF65-F5344CB8AC3E}">
        <p14:creationId xmlns:p14="http://schemas.microsoft.com/office/powerpoint/2010/main" val="212007658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56D3258-0936-40D5-90AC-289F42C83F21}" type="slidenum">
              <a:rPr lang="en-US" altLang="en-US"/>
              <a:pPr/>
              <a:t>‹#›</a:t>
            </a:fld>
            <a:endParaRPr lang="en-US" altLang="en-US"/>
          </a:p>
        </p:txBody>
      </p:sp>
    </p:spTree>
    <p:extLst>
      <p:ext uri="{BB962C8B-B14F-4D97-AF65-F5344CB8AC3E}">
        <p14:creationId xmlns:p14="http://schemas.microsoft.com/office/powerpoint/2010/main" val="267031432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BA16C29-F2A6-4C9C-9657-322C8BC71DA4}" type="slidenum">
              <a:rPr lang="en-US" altLang="en-US"/>
              <a:pPr/>
              <a:t>‹#›</a:t>
            </a:fld>
            <a:endParaRPr lang="en-US" altLang="en-US"/>
          </a:p>
        </p:txBody>
      </p:sp>
    </p:spTree>
    <p:extLst>
      <p:ext uri="{BB962C8B-B14F-4D97-AF65-F5344CB8AC3E}">
        <p14:creationId xmlns:p14="http://schemas.microsoft.com/office/powerpoint/2010/main" val="23936716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EB2C0F1-6EC7-4460-95BD-24F04B53626C}" type="slidenum">
              <a:rPr lang="en-US" altLang="en-US"/>
              <a:pPr/>
              <a:t>‹#›</a:t>
            </a:fld>
            <a:endParaRPr lang="en-US" altLang="en-US"/>
          </a:p>
        </p:txBody>
      </p:sp>
    </p:spTree>
    <p:extLst>
      <p:ext uri="{BB962C8B-B14F-4D97-AF65-F5344CB8AC3E}">
        <p14:creationId xmlns:p14="http://schemas.microsoft.com/office/powerpoint/2010/main" val="148757461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EED8CC1-6358-43F3-BF19-CCB7A8EBC36B}" type="slidenum">
              <a:rPr lang="en-US" altLang="en-US"/>
              <a:pPr/>
              <a:t>‹#›</a:t>
            </a:fld>
            <a:endParaRPr lang="en-US" altLang="en-US"/>
          </a:p>
        </p:txBody>
      </p:sp>
    </p:spTree>
    <p:extLst>
      <p:ext uri="{BB962C8B-B14F-4D97-AF65-F5344CB8AC3E}">
        <p14:creationId xmlns:p14="http://schemas.microsoft.com/office/powerpoint/2010/main" val="2840950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EBE1433F-70A8-4B14-94AE-70D0797DA667}" type="slidenum">
              <a:rPr lang="en-US" altLang="zh-CN"/>
              <a:pPr/>
              <a:t>‹#›</a:t>
            </a:fld>
            <a:endParaRPr lang="en-US" altLang="zh-CN"/>
          </a:p>
        </p:txBody>
      </p:sp>
    </p:spTree>
    <p:extLst>
      <p:ext uri="{BB962C8B-B14F-4D97-AF65-F5344CB8AC3E}">
        <p14:creationId xmlns:p14="http://schemas.microsoft.com/office/powerpoint/2010/main" val="316010211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4531DD7-9B7D-4512-B5C8-3916DFB8E90B}" type="slidenum">
              <a:rPr lang="en-US" altLang="en-US"/>
              <a:pPr/>
              <a:t>‹#›</a:t>
            </a:fld>
            <a:endParaRPr lang="en-US" altLang="en-US"/>
          </a:p>
        </p:txBody>
      </p:sp>
    </p:spTree>
    <p:extLst>
      <p:ext uri="{BB962C8B-B14F-4D97-AF65-F5344CB8AC3E}">
        <p14:creationId xmlns:p14="http://schemas.microsoft.com/office/powerpoint/2010/main" val="174490027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C8D5AB3-5B9E-4EE6-B15E-B1E99AE88932}" type="slidenum">
              <a:rPr lang="en-US" altLang="en-US"/>
              <a:pPr/>
              <a:t>‹#›</a:t>
            </a:fld>
            <a:endParaRPr lang="en-US" altLang="en-US"/>
          </a:p>
        </p:txBody>
      </p:sp>
    </p:spTree>
    <p:extLst>
      <p:ext uri="{BB962C8B-B14F-4D97-AF65-F5344CB8AC3E}">
        <p14:creationId xmlns:p14="http://schemas.microsoft.com/office/powerpoint/2010/main" val="232303675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003A01B-FC29-4443-B50D-6DF3A7F9C966}" type="slidenum">
              <a:rPr lang="en-US" altLang="en-US"/>
              <a:pPr/>
              <a:t>‹#›</a:t>
            </a:fld>
            <a:endParaRPr lang="en-US" altLang="en-US"/>
          </a:p>
        </p:txBody>
      </p:sp>
    </p:spTree>
    <p:extLst>
      <p:ext uri="{BB962C8B-B14F-4D97-AF65-F5344CB8AC3E}">
        <p14:creationId xmlns:p14="http://schemas.microsoft.com/office/powerpoint/2010/main" val="12396881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A966BE4-A026-45A2-9505-99C57F163C1A}" type="slidenum">
              <a:rPr lang="en-US" altLang="en-US"/>
              <a:pPr/>
              <a:t>‹#›</a:t>
            </a:fld>
            <a:endParaRPr lang="en-US" altLang="en-US"/>
          </a:p>
        </p:txBody>
      </p:sp>
    </p:spTree>
    <p:extLst>
      <p:ext uri="{BB962C8B-B14F-4D97-AF65-F5344CB8AC3E}">
        <p14:creationId xmlns:p14="http://schemas.microsoft.com/office/powerpoint/2010/main" val="32045388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48226" name="Rectangle 2"/>
          <p:cNvSpPr>
            <a:spLocks noGrp="1" noChangeArrowheads="1"/>
          </p:cNvSpPr>
          <p:nvPr>
            <p:ph type="ctrTitle"/>
          </p:nvPr>
        </p:nvSpPr>
        <p:spPr>
          <a:xfrm>
            <a:off x="2895600" y="1981200"/>
            <a:ext cx="5562600" cy="2057400"/>
          </a:xfrm>
        </p:spPr>
        <p:txBody>
          <a:bodyPr/>
          <a:lstStyle>
            <a:lvl1pPr algn="r">
              <a:defRPr/>
            </a:lvl1pPr>
          </a:lstStyle>
          <a:p>
            <a:pPr lvl="0"/>
            <a:r>
              <a:rPr lang="en-US" noProof="0"/>
              <a:t>Click to edit Master title style</a:t>
            </a:r>
          </a:p>
        </p:txBody>
      </p:sp>
      <p:sp>
        <p:nvSpPr>
          <p:cNvPr id="948227" name="Rectangle 3"/>
          <p:cNvSpPr>
            <a:spLocks noGrp="1" noChangeArrowheads="1"/>
          </p:cNvSpPr>
          <p:nvPr>
            <p:ph type="subTitle" idx="1"/>
          </p:nvPr>
        </p:nvSpPr>
        <p:spPr>
          <a:xfrm>
            <a:off x="2895600" y="4267200"/>
            <a:ext cx="5562600" cy="1524000"/>
          </a:xfrm>
        </p:spPr>
        <p:txBody>
          <a:bodyPr/>
          <a:lstStyle>
            <a:lvl1pPr marL="0" indent="0" algn="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51AB2A8-828C-498A-BBA0-45BFB2CC1C7E}" type="slidenum">
              <a:rPr lang="en-US" altLang="en-US"/>
              <a:pPr/>
              <a:t>‹#›</a:t>
            </a:fld>
            <a:endParaRPr lang="en-US" altLang="en-US"/>
          </a:p>
        </p:txBody>
      </p:sp>
    </p:spTree>
    <p:extLst>
      <p:ext uri="{BB962C8B-B14F-4D97-AF65-F5344CB8AC3E}">
        <p14:creationId xmlns:p14="http://schemas.microsoft.com/office/powerpoint/2010/main" val="306387213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9555C4-0AAE-4525-A833-D7A9F8545BEE}" type="slidenum">
              <a:rPr lang="en-US" altLang="en-US"/>
              <a:pPr/>
              <a:t>‹#›</a:t>
            </a:fld>
            <a:endParaRPr lang="en-US" altLang="en-US"/>
          </a:p>
        </p:txBody>
      </p:sp>
    </p:spTree>
    <p:extLst>
      <p:ext uri="{BB962C8B-B14F-4D97-AF65-F5344CB8AC3E}">
        <p14:creationId xmlns:p14="http://schemas.microsoft.com/office/powerpoint/2010/main" val="140394295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BD388A1-08E7-4B47-9D46-02A7DE8E73EE}" type="slidenum">
              <a:rPr lang="en-US" altLang="en-US"/>
              <a:pPr/>
              <a:t>‹#›</a:t>
            </a:fld>
            <a:endParaRPr lang="en-US" altLang="en-US"/>
          </a:p>
        </p:txBody>
      </p:sp>
    </p:spTree>
    <p:extLst>
      <p:ext uri="{BB962C8B-B14F-4D97-AF65-F5344CB8AC3E}">
        <p14:creationId xmlns:p14="http://schemas.microsoft.com/office/powerpoint/2010/main" val="146587765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96B77C8-9584-4ED4-A7BE-887C504E8F59}" type="slidenum">
              <a:rPr lang="en-US" altLang="en-US"/>
              <a:pPr/>
              <a:t>‹#›</a:t>
            </a:fld>
            <a:endParaRPr lang="en-US" altLang="en-US"/>
          </a:p>
        </p:txBody>
      </p:sp>
    </p:spTree>
    <p:extLst>
      <p:ext uri="{BB962C8B-B14F-4D97-AF65-F5344CB8AC3E}">
        <p14:creationId xmlns:p14="http://schemas.microsoft.com/office/powerpoint/2010/main" val="81310729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E6102745-74C4-4817-96B7-FC81433A2F0A}" type="slidenum">
              <a:rPr lang="en-US" altLang="en-US"/>
              <a:pPr/>
              <a:t>‹#›</a:t>
            </a:fld>
            <a:endParaRPr lang="en-US" altLang="en-US"/>
          </a:p>
        </p:txBody>
      </p:sp>
    </p:spTree>
    <p:extLst>
      <p:ext uri="{BB962C8B-B14F-4D97-AF65-F5344CB8AC3E}">
        <p14:creationId xmlns:p14="http://schemas.microsoft.com/office/powerpoint/2010/main" val="9357223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F15D2DA2-EBDE-4B58-8B9F-8BFC1C4AE53A}" type="slidenum">
              <a:rPr lang="en-US" altLang="en-US"/>
              <a:pPr/>
              <a:t>‹#›</a:t>
            </a:fld>
            <a:endParaRPr lang="en-US" altLang="en-US"/>
          </a:p>
        </p:txBody>
      </p:sp>
    </p:spTree>
    <p:extLst>
      <p:ext uri="{BB962C8B-B14F-4D97-AF65-F5344CB8AC3E}">
        <p14:creationId xmlns:p14="http://schemas.microsoft.com/office/powerpoint/2010/main" val="38800957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5D33E52F-F586-4F84-846C-2CC276D6EB5E}" type="slidenum">
              <a:rPr lang="en-US" altLang="zh-CN"/>
              <a:pPr/>
              <a:t>‹#›</a:t>
            </a:fld>
            <a:endParaRPr lang="en-US" altLang="zh-CN"/>
          </a:p>
        </p:txBody>
      </p:sp>
    </p:spTree>
    <p:extLst>
      <p:ext uri="{BB962C8B-B14F-4D97-AF65-F5344CB8AC3E}">
        <p14:creationId xmlns:p14="http://schemas.microsoft.com/office/powerpoint/2010/main" val="127391358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30FF0157-617B-4599-9027-C41C4E3637E8}" type="slidenum">
              <a:rPr lang="en-US" altLang="en-US"/>
              <a:pPr/>
              <a:t>‹#›</a:t>
            </a:fld>
            <a:endParaRPr lang="en-US" altLang="en-US"/>
          </a:p>
        </p:txBody>
      </p:sp>
    </p:spTree>
    <p:extLst>
      <p:ext uri="{BB962C8B-B14F-4D97-AF65-F5344CB8AC3E}">
        <p14:creationId xmlns:p14="http://schemas.microsoft.com/office/powerpoint/2010/main" val="224954884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476D1EF-8C45-4B25-B782-F9A933B51D7E}" type="slidenum">
              <a:rPr lang="en-US" altLang="en-US"/>
              <a:pPr/>
              <a:t>‹#›</a:t>
            </a:fld>
            <a:endParaRPr lang="en-US" altLang="en-US"/>
          </a:p>
        </p:txBody>
      </p:sp>
    </p:spTree>
    <p:extLst>
      <p:ext uri="{BB962C8B-B14F-4D97-AF65-F5344CB8AC3E}">
        <p14:creationId xmlns:p14="http://schemas.microsoft.com/office/powerpoint/2010/main" val="321829785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CBCB6AD-E181-4BA9-8344-531B99B668E8}" type="slidenum">
              <a:rPr lang="en-US" altLang="en-US"/>
              <a:pPr/>
              <a:t>‹#›</a:t>
            </a:fld>
            <a:endParaRPr lang="en-US" altLang="en-US"/>
          </a:p>
        </p:txBody>
      </p:sp>
    </p:spTree>
    <p:extLst>
      <p:ext uri="{BB962C8B-B14F-4D97-AF65-F5344CB8AC3E}">
        <p14:creationId xmlns:p14="http://schemas.microsoft.com/office/powerpoint/2010/main" val="321517254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5C8C48F-95DB-49E8-AC0E-A6D114A97EAA}" type="slidenum">
              <a:rPr lang="en-US" altLang="en-US"/>
              <a:pPr/>
              <a:t>‹#›</a:t>
            </a:fld>
            <a:endParaRPr lang="en-US" altLang="en-US"/>
          </a:p>
        </p:txBody>
      </p:sp>
    </p:spTree>
    <p:extLst>
      <p:ext uri="{BB962C8B-B14F-4D97-AF65-F5344CB8AC3E}">
        <p14:creationId xmlns:p14="http://schemas.microsoft.com/office/powerpoint/2010/main" val="209719469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91E113-A01C-4DC7-A7E7-1C5BE32C341C}" type="slidenum">
              <a:rPr lang="en-US" altLang="en-US"/>
              <a:pPr/>
              <a:t>‹#›</a:t>
            </a:fld>
            <a:endParaRPr lang="en-US" altLang="en-US"/>
          </a:p>
        </p:txBody>
      </p:sp>
    </p:spTree>
    <p:extLst>
      <p:ext uri="{BB962C8B-B14F-4D97-AF65-F5344CB8AC3E}">
        <p14:creationId xmlns:p14="http://schemas.microsoft.com/office/powerpoint/2010/main" val="417685858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3904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239043"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4E199E1-34E1-4629-AAF8-A59695A1C81D}" type="slidenum">
              <a:rPr lang="en-US" altLang="en-US"/>
              <a:pPr/>
              <a:t>‹#›</a:t>
            </a:fld>
            <a:endParaRPr lang="en-US" altLang="en-US"/>
          </a:p>
        </p:txBody>
      </p:sp>
    </p:spTree>
    <p:extLst>
      <p:ext uri="{BB962C8B-B14F-4D97-AF65-F5344CB8AC3E}">
        <p14:creationId xmlns:p14="http://schemas.microsoft.com/office/powerpoint/2010/main" val="23929177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D8D3B82-1125-488E-9B2D-180C34B8356A}" type="slidenum">
              <a:rPr lang="en-US" altLang="en-US"/>
              <a:pPr/>
              <a:t>‹#›</a:t>
            </a:fld>
            <a:endParaRPr lang="en-US" altLang="en-US"/>
          </a:p>
        </p:txBody>
      </p:sp>
    </p:spTree>
    <p:extLst>
      <p:ext uri="{BB962C8B-B14F-4D97-AF65-F5344CB8AC3E}">
        <p14:creationId xmlns:p14="http://schemas.microsoft.com/office/powerpoint/2010/main" val="189931871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481905-A96B-4B75-9077-1CB43DE81EC7}" type="slidenum">
              <a:rPr lang="en-US" altLang="en-US"/>
              <a:pPr/>
              <a:t>‹#›</a:t>
            </a:fld>
            <a:endParaRPr lang="en-US" altLang="en-US"/>
          </a:p>
        </p:txBody>
      </p:sp>
    </p:spTree>
    <p:extLst>
      <p:ext uri="{BB962C8B-B14F-4D97-AF65-F5344CB8AC3E}">
        <p14:creationId xmlns:p14="http://schemas.microsoft.com/office/powerpoint/2010/main" val="381137421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155EFF6-5E3D-4242-B426-13DD573265D2}" type="slidenum">
              <a:rPr lang="en-US" altLang="en-US"/>
              <a:pPr/>
              <a:t>‹#›</a:t>
            </a:fld>
            <a:endParaRPr lang="en-US" altLang="en-US"/>
          </a:p>
        </p:txBody>
      </p:sp>
    </p:spTree>
    <p:extLst>
      <p:ext uri="{BB962C8B-B14F-4D97-AF65-F5344CB8AC3E}">
        <p14:creationId xmlns:p14="http://schemas.microsoft.com/office/powerpoint/2010/main" val="282958411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44165471-8F41-436F-897B-53A4CAB7EAEC}" type="slidenum">
              <a:rPr lang="en-US" altLang="en-US"/>
              <a:pPr/>
              <a:t>‹#›</a:t>
            </a:fld>
            <a:endParaRPr lang="en-US" altLang="en-US"/>
          </a:p>
        </p:txBody>
      </p:sp>
    </p:spTree>
    <p:extLst>
      <p:ext uri="{BB962C8B-B14F-4D97-AF65-F5344CB8AC3E}">
        <p14:creationId xmlns:p14="http://schemas.microsoft.com/office/powerpoint/2010/main" val="2498303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02FACBB-B37F-43A2-B2D6-6463FF76A64F}" type="slidenum">
              <a:rPr lang="en-US" altLang="zh-CN"/>
              <a:pPr/>
              <a:t>‹#›</a:t>
            </a:fld>
            <a:endParaRPr lang="en-US" altLang="zh-CN"/>
          </a:p>
        </p:txBody>
      </p:sp>
    </p:spTree>
    <p:extLst>
      <p:ext uri="{BB962C8B-B14F-4D97-AF65-F5344CB8AC3E}">
        <p14:creationId xmlns:p14="http://schemas.microsoft.com/office/powerpoint/2010/main" val="292589229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3EC4842-169F-47F2-90E1-24F500834505}" type="slidenum">
              <a:rPr lang="en-US" altLang="en-US"/>
              <a:pPr/>
              <a:t>‹#›</a:t>
            </a:fld>
            <a:endParaRPr lang="en-US" altLang="en-US"/>
          </a:p>
        </p:txBody>
      </p:sp>
    </p:spTree>
    <p:extLst>
      <p:ext uri="{BB962C8B-B14F-4D97-AF65-F5344CB8AC3E}">
        <p14:creationId xmlns:p14="http://schemas.microsoft.com/office/powerpoint/2010/main" val="113121781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7D51C21A-FBE5-4E15-805C-F0167CADCBEB}" type="slidenum">
              <a:rPr lang="en-US" altLang="en-US"/>
              <a:pPr/>
              <a:t>‹#›</a:t>
            </a:fld>
            <a:endParaRPr lang="en-US" altLang="en-US"/>
          </a:p>
        </p:txBody>
      </p:sp>
    </p:spTree>
    <p:extLst>
      <p:ext uri="{BB962C8B-B14F-4D97-AF65-F5344CB8AC3E}">
        <p14:creationId xmlns:p14="http://schemas.microsoft.com/office/powerpoint/2010/main" val="376004082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6FFA6AD-ED98-46B0-B0B4-4F869449572A}" type="slidenum">
              <a:rPr lang="en-US" altLang="en-US"/>
              <a:pPr/>
              <a:t>‹#›</a:t>
            </a:fld>
            <a:endParaRPr lang="en-US" altLang="en-US"/>
          </a:p>
        </p:txBody>
      </p:sp>
    </p:spTree>
    <p:extLst>
      <p:ext uri="{BB962C8B-B14F-4D97-AF65-F5344CB8AC3E}">
        <p14:creationId xmlns:p14="http://schemas.microsoft.com/office/powerpoint/2010/main" val="6363599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611CAE9-CC0C-4B2E-AED5-58FD0A11983E}" type="slidenum">
              <a:rPr lang="en-US" altLang="en-US"/>
              <a:pPr/>
              <a:t>‹#›</a:t>
            </a:fld>
            <a:endParaRPr lang="en-US" altLang="en-US"/>
          </a:p>
        </p:txBody>
      </p:sp>
    </p:spTree>
    <p:extLst>
      <p:ext uri="{BB962C8B-B14F-4D97-AF65-F5344CB8AC3E}">
        <p14:creationId xmlns:p14="http://schemas.microsoft.com/office/powerpoint/2010/main" val="379514362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436A965-501F-46A0-B9D1-968DF46AE7CB}" type="slidenum">
              <a:rPr lang="en-US" altLang="en-US"/>
              <a:pPr/>
              <a:t>‹#›</a:t>
            </a:fld>
            <a:endParaRPr lang="en-US" altLang="en-US"/>
          </a:p>
        </p:txBody>
      </p:sp>
    </p:spTree>
    <p:extLst>
      <p:ext uri="{BB962C8B-B14F-4D97-AF65-F5344CB8AC3E}">
        <p14:creationId xmlns:p14="http://schemas.microsoft.com/office/powerpoint/2010/main" val="246667808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EDC16D3-88D7-424C-A6BB-985CB808B0E4}" type="slidenum">
              <a:rPr lang="en-US" altLang="en-US"/>
              <a:pPr/>
              <a:t>‹#›</a:t>
            </a:fld>
            <a:endParaRPr lang="en-US" altLang="en-US"/>
          </a:p>
        </p:txBody>
      </p:sp>
    </p:spTree>
    <p:extLst>
      <p:ext uri="{BB962C8B-B14F-4D97-AF65-F5344CB8AC3E}">
        <p14:creationId xmlns:p14="http://schemas.microsoft.com/office/powerpoint/2010/main" val="78646689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a:defRPr/>
            </a:lvl1pPr>
          </a:lstStyle>
          <a:p>
            <a:endParaRPr lang="en-US" altLang="en-US"/>
          </a:p>
        </p:txBody>
      </p:sp>
      <p:sp>
        <p:nvSpPr>
          <p:cNvPr id="5" name="Rectangle 1035"/>
          <p:cNvSpPr>
            <a:spLocks noGrp="1" noChangeArrowheads="1"/>
          </p:cNvSpPr>
          <p:nvPr>
            <p:ph type="ftr" sz="quarter" idx="11"/>
          </p:nvPr>
        </p:nvSpPr>
        <p:spPr/>
        <p:txBody>
          <a:bodyPr/>
          <a:lstStyle>
            <a:lvl1pPr>
              <a:defRPr/>
            </a:lvl1pPr>
          </a:lstStyle>
          <a:p>
            <a:endParaRPr lang="en-US" altLang="en-US"/>
          </a:p>
        </p:txBody>
      </p:sp>
      <p:sp>
        <p:nvSpPr>
          <p:cNvPr id="6" name="Rectangle 1036"/>
          <p:cNvSpPr>
            <a:spLocks noGrp="1" noChangeArrowheads="1"/>
          </p:cNvSpPr>
          <p:nvPr>
            <p:ph type="sldNum" sz="quarter" idx="12"/>
          </p:nvPr>
        </p:nvSpPr>
        <p:spPr/>
        <p:txBody>
          <a:bodyPr/>
          <a:lstStyle>
            <a:lvl1pPr>
              <a:defRPr/>
            </a:lvl1pPr>
          </a:lstStyle>
          <a:p>
            <a:fld id="{165C7050-432D-4CA2-B544-B5503FF14B4B}" type="slidenum">
              <a:rPr lang="en-US" altLang="en-US"/>
              <a:pPr/>
              <a:t>‹#›</a:t>
            </a:fld>
            <a:endParaRPr lang="en-US" altLang="en-US"/>
          </a:p>
        </p:txBody>
      </p:sp>
    </p:spTree>
    <p:extLst>
      <p:ext uri="{BB962C8B-B14F-4D97-AF65-F5344CB8AC3E}">
        <p14:creationId xmlns:p14="http://schemas.microsoft.com/office/powerpoint/2010/main" val="252776250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p:txBody>
          <a:bodyPr/>
          <a:lstStyle>
            <a:lvl1pPr>
              <a:defRPr/>
            </a:lvl1pPr>
          </a:lstStyle>
          <a:p>
            <a:endParaRPr lang="en-US" altLang="en-US"/>
          </a:p>
        </p:txBody>
      </p:sp>
      <p:sp>
        <p:nvSpPr>
          <p:cNvPr id="5" name="Rectangle 1035"/>
          <p:cNvSpPr>
            <a:spLocks noGrp="1" noChangeArrowheads="1"/>
          </p:cNvSpPr>
          <p:nvPr>
            <p:ph type="ftr" sz="quarter" idx="11"/>
          </p:nvPr>
        </p:nvSpPr>
        <p:spPr/>
        <p:txBody>
          <a:bodyPr/>
          <a:lstStyle>
            <a:lvl1pPr>
              <a:defRPr/>
            </a:lvl1pPr>
          </a:lstStyle>
          <a:p>
            <a:endParaRPr lang="en-US" altLang="en-US"/>
          </a:p>
        </p:txBody>
      </p:sp>
      <p:sp>
        <p:nvSpPr>
          <p:cNvPr id="6" name="Rectangle 1036"/>
          <p:cNvSpPr>
            <a:spLocks noGrp="1" noChangeArrowheads="1"/>
          </p:cNvSpPr>
          <p:nvPr>
            <p:ph type="sldNum" sz="quarter" idx="12"/>
          </p:nvPr>
        </p:nvSpPr>
        <p:spPr/>
        <p:txBody>
          <a:bodyPr/>
          <a:lstStyle>
            <a:lvl1pPr>
              <a:defRPr/>
            </a:lvl1pPr>
          </a:lstStyle>
          <a:p>
            <a:fld id="{CBB3BD6D-3F31-41C9-A0B4-E9158612A811}" type="slidenum">
              <a:rPr lang="en-US" altLang="en-US"/>
              <a:pPr/>
              <a:t>‹#›</a:t>
            </a:fld>
            <a:endParaRPr lang="en-US" altLang="en-US"/>
          </a:p>
        </p:txBody>
      </p:sp>
    </p:spTree>
    <p:extLst>
      <p:ext uri="{BB962C8B-B14F-4D97-AF65-F5344CB8AC3E}">
        <p14:creationId xmlns:p14="http://schemas.microsoft.com/office/powerpoint/2010/main" val="229065587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p:txBody>
          <a:bodyPr/>
          <a:lstStyle>
            <a:lvl1pPr>
              <a:defRPr/>
            </a:lvl1pPr>
          </a:lstStyle>
          <a:p>
            <a:endParaRPr lang="en-US" altLang="en-US"/>
          </a:p>
        </p:txBody>
      </p:sp>
      <p:sp>
        <p:nvSpPr>
          <p:cNvPr id="6" name="Rectangle 1035"/>
          <p:cNvSpPr>
            <a:spLocks noGrp="1" noChangeArrowheads="1"/>
          </p:cNvSpPr>
          <p:nvPr>
            <p:ph type="ftr" sz="quarter" idx="11"/>
          </p:nvPr>
        </p:nvSpPr>
        <p:spPr/>
        <p:txBody>
          <a:bodyPr/>
          <a:lstStyle>
            <a:lvl1pPr>
              <a:defRPr/>
            </a:lvl1pPr>
          </a:lstStyle>
          <a:p>
            <a:endParaRPr lang="en-US" altLang="en-US"/>
          </a:p>
        </p:txBody>
      </p:sp>
      <p:sp>
        <p:nvSpPr>
          <p:cNvPr id="7" name="Rectangle 1036"/>
          <p:cNvSpPr>
            <a:spLocks noGrp="1" noChangeArrowheads="1"/>
          </p:cNvSpPr>
          <p:nvPr>
            <p:ph type="sldNum" sz="quarter" idx="12"/>
          </p:nvPr>
        </p:nvSpPr>
        <p:spPr/>
        <p:txBody>
          <a:bodyPr/>
          <a:lstStyle>
            <a:lvl1pPr>
              <a:defRPr/>
            </a:lvl1pPr>
          </a:lstStyle>
          <a:p>
            <a:fld id="{03166A61-4283-4E59-A2D2-BDA3C35B4ECD}" type="slidenum">
              <a:rPr lang="en-US" altLang="en-US"/>
              <a:pPr/>
              <a:t>‹#›</a:t>
            </a:fld>
            <a:endParaRPr lang="en-US" altLang="en-US"/>
          </a:p>
        </p:txBody>
      </p:sp>
    </p:spTree>
    <p:extLst>
      <p:ext uri="{BB962C8B-B14F-4D97-AF65-F5344CB8AC3E}">
        <p14:creationId xmlns:p14="http://schemas.microsoft.com/office/powerpoint/2010/main" val="299290370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p:txBody>
          <a:bodyPr/>
          <a:lstStyle>
            <a:lvl1pPr>
              <a:defRPr/>
            </a:lvl1pPr>
          </a:lstStyle>
          <a:p>
            <a:endParaRPr lang="en-US" altLang="en-US"/>
          </a:p>
        </p:txBody>
      </p:sp>
      <p:sp>
        <p:nvSpPr>
          <p:cNvPr id="8" name="Rectangle 1035"/>
          <p:cNvSpPr>
            <a:spLocks noGrp="1" noChangeArrowheads="1"/>
          </p:cNvSpPr>
          <p:nvPr>
            <p:ph type="ftr" sz="quarter" idx="11"/>
          </p:nvPr>
        </p:nvSpPr>
        <p:spPr/>
        <p:txBody>
          <a:bodyPr/>
          <a:lstStyle>
            <a:lvl1pPr>
              <a:defRPr/>
            </a:lvl1pPr>
          </a:lstStyle>
          <a:p>
            <a:endParaRPr lang="en-US" altLang="en-US"/>
          </a:p>
        </p:txBody>
      </p:sp>
      <p:sp>
        <p:nvSpPr>
          <p:cNvPr id="9" name="Rectangle 1036"/>
          <p:cNvSpPr>
            <a:spLocks noGrp="1" noChangeArrowheads="1"/>
          </p:cNvSpPr>
          <p:nvPr>
            <p:ph type="sldNum" sz="quarter" idx="12"/>
          </p:nvPr>
        </p:nvSpPr>
        <p:spPr/>
        <p:txBody>
          <a:bodyPr/>
          <a:lstStyle>
            <a:lvl1pPr>
              <a:defRPr/>
            </a:lvl1pPr>
          </a:lstStyle>
          <a:p>
            <a:fld id="{B8A47E30-29B1-4AE0-BC1D-3168548329D8}" type="slidenum">
              <a:rPr lang="en-US" altLang="en-US"/>
              <a:pPr/>
              <a:t>‹#›</a:t>
            </a:fld>
            <a:endParaRPr lang="en-US" altLang="en-US"/>
          </a:p>
        </p:txBody>
      </p:sp>
    </p:spTree>
    <p:extLst>
      <p:ext uri="{BB962C8B-B14F-4D97-AF65-F5344CB8AC3E}">
        <p14:creationId xmlns:p14="http://schemas.microsoft.com/office/powerpoint/2010/main" val="4016248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95ECBFE-5616-4961-BE16-39E7448B9BE0}" type="slidenum">
              <a:rPr lang="en-US" altLang="zh-CN"/>
              <a:pPr/>
              <a:t>‹#›</a:t>
            </a:fld>
            <a:endParaRPr lang="en-US" altLang="zh-CN"/>
          </a:p>
        </p:txBody>
      </p:sp>
    </p:spTree>
    <p:extLst>
      <p:ext uri="{BB962C8B-B14F-4D97-AF65-F5344CB8AC3E}">
        <p14:creationId xmlns:p14="http://schemas.microsoft.com/office/powerpoint/2010/main" val="390299747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p:txBody>
          <a:bodyPr/>
          <a:lstStyle>
            <a:lvl1pPr>
              <a:defRPr/>
            </a:lvl1pPr>
          </a:lstStyle>
          <a:p>
            <a:endParaRPr lang="en-US" altLang="en-US"/>
          </a:p>
        </p:txBody>
      </p:sp>
      <p:sp>
        <p:nvSpPr>
          <p:cNvPr id="4" name="Rectangle 1035"/>
          <p:cNvSpPr>
            <a:spLocks noGrp="1" noChangeArrowheads="1"/>
          </p:cNvSpPr>
          <p:nvPr>
            <p:ph type="ftr" sz="quarter" idx="11"/>
          </p:nvPr>
        </p:nvSpPr>
        <p:spPr/>
        <p:txBody>
          <a:bodyPr/>
          <a:lstStyle>
            <a:lvl1pPr>
              <a:defRPr/>
            </a:lvl1pPr>
          </a:lstStyle>
          <a:p>
            <a:endParaRPr lang="en-US" altLang="en-US"/>
          </a:p>
        </p:txBody>
      </p:sp>
      <p:sp>
        <p:nvSpPr>
          <p:cNvPr id="5" name="Rectangle 1036"/>
          <p:cNvSpPr>
            <a:spLocks noGrp="1" noChangeArrowheads="1"/>
          </p:cNvSpPr>
          <p:nvPr>
            <p:ph type="sldNum" sz="quarter" idx="12"/>
          </p:nvPr>
        </p:nvSpPr>
        <p:spPr/>
        <p:txBody>
          <a:bodyPr/>
          <a:lstStyle>
            <a:lvl1pPr>
              <a:defRPr/>
            </a:lvl1pPr>
          </a:lstStyle>
          <a:p>
            <a:fld id="{B80C6D52-C6A2-4F61-9B93-225B81B01138}" type="slidenum">
              <a:rPr lang="en-US" altLang="en-US"/>
              <a:pPr/>
              <a:t>‹#›</a:t>
            </a:fld>
            <a:endParaRPr lang="en-US" altLang="en-US"/>
          </a:p>
        </p:txBody>
      </p:sp>
    </p:spTree>
    <p:extLst>
      <p:ext uri="{BB962C8B-B14F-4D97-AF65-F5344CB8AC3E}">
        <p14:creationId xmlns:p14="http://schemas.microsoft.com/office/powerpoint/2010/main" val="34391103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p:txBody>
          <a:bodyPr/>
          <a:lstStyle>
            <a:lvl1pPr>
              <a:defRPr/>
            </a:lvl1pPr>
          </a:lstStyle>
          <a:p>
            <a:endParaRPr lang="en-US" altLang="en-US"/>
          </a:p>
        </p:txBody>
      </p:sp>
      <p:sp>
        <p:nvSpPr>
          <p:cNvPr id="3" name="Rectangle 1035"/>
          <p:cNvSpPr>
            <a:spLocks noGrp="1" noChangeArrowheads="1"/>
          </p:cNvSpPr>
          <p:nvPr>
            <p:ph type="ftr" sz="quarter" idx="11"/>
          </p:nvPr>
        </p:nvSpPr>
        <p:spPr/>
        <p:txBody>
          <a:bodyPr/>
          <a:lstStyle>
            <a:lvl1pPr>
              <a:defRPr/>
            </a:lvl1pPr>
          </a:lstStyle>
          <a:p>
            <a:endParaRPr lang="en-US" altLang="en-US"/>
          </a:p>
        </p:txBody>
      </p:sp>
      <p:sp>
        <p:nvSpPr>
          <p:cNvPr id="4" name="Rectangle 1036"/>
          <p:cNvSpPr>
            <a:spLocks noGrp="1" noChangeArrowheads="1"/>
          </p:cNvSpPr>
          <p:nvPr>
            <p:ph type="sldNum" sz="quarter" idx="12"/>
          </p:nvPr>
        </p:nvSpPr>
        <p:spPr/>
        <p:txBody>
          <a:bodyPr/>
          <a:lstStyle>
            <a:lvl1pPr>
              <a:defRPr/>
            </a:lvl1pPr>
          </a:lstStyle>
          <a:p>
            <a:fld id="{A4F5B6BE-F629-4B8E-888A-36685E12ED25}" type="slidenum">
              <a:rPr lang="en-US" altLang="en-US"/>
              <a:pPr/>
              <a:t>‹#›</a:t>
            </a:fld>
            <a:endParaRPr lang="en-US" altLang="en-US"/>
          </a:p>
        </p:txBody>
      </p:sp>
    </p:spTree>
    <p:extLst>
      <p:ext uri="{BB962C8B-B14F-4D97-AF65-F5344CB8AC3E}">
        <p14:creationId xmlns:p14="http://schemas.microsoft.com/office/powerpoint/2010/main" val="124340886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p:txBody>
          <a:bodyPr/>
          <a:lstStyle>
            <a:lvl1pPr>
              <a:defRPr/>
            </a:lvl1pPr>
          </a:lstStyle>
          <a:p>
            <a:endParaRPr lang="en-US" altLang="en-US"/>
          </a:p>
        </p:txBody>
      </p:sp>
      <p:sp>
        <p:nvSpPr>
          <p:cNvPr id="6" name="Rectangle 1035"/>
          <p:cNvSpPr>
            <a:spLocks noGrp="1" noChangeArrowheads="1"/>
          </p:cNvSpPr>
          <p:nvPr>
            <p:ph type="ftr" sz="quarter" idx="11"/>
          </p:nvPr>
        </p:nvSpPr>
        <p:spPr/>
        <p:txBody>
          <a:bodyPr/>
          <a:lstStyle>
            <a:lvl1pPr>
              <a:defRPr/>
            </a:lvl1pPr>
          </a:lstStyle>
          <a:p>
            <a:endParaRPr lang="en-US" altLang="en-US"/>
          </a:p>
        </p:txBody>
      </p:sp>
      <p:sp>
        <p:nvSpPr>
          <p:cNvPr id="7" name="Rectangle 1036"/>
          <p:cNvSpPr>
            <a:spLocks noGrp="1" noChangeArrowheads="1"/>
          </p:cNvSpPr>
          <p:nvPr>
            <p:ph type="sldNum" sz="quarter" idx="12"/>
          </p:nvPr>
        </p:nvSpPr>
        <p:spPr/>
        <p:txBody>
          <a:bodyPr/>
          <a:lstStyle>
            <a:lvl1pPr>
              <a:defRPr/>
            </a:lvl1pPr>
          </a:lstStyle>
          <a:p>
            <a:fld id="{267240B9-FDA6-43E2-9CE6-3571F529D4C4}" type="slidenum">
              <a:rPr lang="en-US" altLang="en-US"/>
              <a:pPr/>
              <a:t>‹#›</a:t>
            </a:fld>
            <a:endParaRPr lang="en-US" altLang="en-US"/>
          </a:p>
        </p:txBody>
      </p:sp>
    </p:spTree>
    <p:extLst>
      <p:ext uri="{BB962C8B-B14F-4D97-AF65-F5344CB8AC3E}">
        <p14:creationId xmlns:p14="http://schemas.microsoft.com/office/powerpoint/2010/main" val="19298493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p:txBody>
          <a:bodyPr/>
          <a:lstStyle>
            <a:lvl1pPr>
              <a:defRPr/>
            </a:lvl1pPr>
          </a:lstStyle>
          <a:p>
            <a:endParaRPr lang="en-US" altLang="en-US"/>
          </a:p>
        </p:txBody>
      </p:sp>
      <p:sp>
        <p:nvSpPr>
          <p:cNvPr id="6" name="Rectangle 1035"/>
          <p:cNvSpPr>
            <a:spLocks noGrp="1" noChangeArrowheads="1"/>
          </p:cNvSpPr>
          <p:nvPr>
            <p:ph type="ftr" sz="quarter" idx="11"/>
          </p:nvPr>
        </p:nvSpPr>
        <p:spPr/>
        <p:txBody>
          <a:bodyPr/>
          <a:lstStyle>
            <a:lvl1pPr>
              <a:defRPr/>
            </a:lvl1pPr>
          </a:lstStyle>
          <a:p>
            <a:endParaRPr lang="en-US" altLang="en-US"/>
          </a:p>
        </p:txBody>
      </p:sp>
      <p:sp>
        <p:nvSpPr>
          <p:cNvPr id="7" name="Rectangle 1036"/>
          <p:cNvSpPr>
            <a:spLocks noGrp="1" noChangeArrowheads="1"/>
          </p:cNvSpPr>
          <p:nvPr>
            <p:ph type="sldNum" sz="quarter" idx="12"/>
          </p:nvPr>
        </p:nvSpPr>
        <p:spPr/>
        <p:txBody>
          <a:bodyPr/>
          <a:lstStyle>
            <a:lvl1pPr>
              <a:defRPr/>
            </a:lvl1pPr>
          </a:lstStyle>
          <a:p>
            <a:fld id="{EA30F81E-0403-408F-AD88-D0E6041E6676}" type="slidenum">
              <a:rPr lang="en-US" altLang="en-US"/>
              <a:pPr/>
              <a:t>‹#›</a:t>
            </a:fld>
            <a:endParaRPr lang="en-US" altLang="en-US"/>
          </a:p>
        </p:txBody>
      </p:sp>
    </p:spTree>
    <p:extLst>
      <p:ext uri="{BB962C8B-B14F-4D97-AF65-F5344CB8AC3E}">
        <p14:creationId xmlns:p14="http://schemas.microsoft.com/office/powerpoint/2010/main" val="1135593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a:defRPr/>
            </a:lvl1pPr>
          </a:lstStyle>
          <a:p>
            <a:endParaRPr lang="en-US" altLang="en-US"/>
          </a:p>
        </p:txBody>
      </p:sp>
      <p:sp>
        <p:nvSpPr>
          <p:cNvPr id="5" name="Rectangle 1035"/>
          <p:cNvSpPr>
            <a:spLocks noGrp="1" noChangeArrowheads="1"/>
          </p:cNvSpPr>
          <p:nvPr>
            <p:ph type="ftr" sz="quarter" idx="11"/>
          </p:nvPr>
        </p:nvSpPr>
        <p:spPr/>
        <p:txBody>
          <a:bodyPr/>
          <a:lstStyle>
            <a:lvl1pPr>
              <a:defRPr/>
            </a:lvl1pPr>
          </a:lstStyle>
          <a:p>
            <a:endParaRPr lang="en-US" altLang="en-US"/>
          </a:p>
        </p:txBody>
      </p:sp>
      <p:sp>
        <p:nvSpPr>
          <p:cNvPr id="6" name="Rectangle 1036"/>
          <p:cNvSpPr>
            <a:spLocks noGrp="1" noChangeArrowheads="1"/>
          </p:cNvSpPr>
          <p:nvPr>
            <p:ph type="sldNum" sz="quarter" idx="12"/>
          </p:nvPr>
        </p:nvSpPr>
        <p:spPr/>
        <p:txBody>
          <a:bodyPr/>
          <a:lstStyle>
            <a:lvl1pPr>
              <a:defRPr/>
            </a:lvl1pPr>
          </a:lstStyle>
          <a:p>
            <a:fld id="{DBD2F894-F77C-4D51-9059-59628D7D0018}" type="slidenum">
              <a:rPr lang="en-US" altLang="en-US"/>
              <a:pPr/>
              <a:t>‹#›</a:t>
            </a:fld>
            <a:endParaRPr lang="en-US" altLang="en-US"/>
          </a:p>
        </p:txBody>
      </p:sp>
    </p:spTree>
    <p:extLst>
      <p:ext uri="{BB962C8B-B14F-4D97-AF65-F5344CB8AC3E}">
        <p14:creationId xmlns:p14="http://schemas.microsoft.com/office/powerpoint/2010/main" val="47404535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a:defRPr/>
            </a:lvl1pPr>
          </a:lstStyle>
          <a:p>
            <a:endParaRPr lang="en-US" altLang="en-US"/>
          </a:p>
        </p:txBody>
      </p:sp>
      <p:sp>
        <p:nvSpPr>
          <p:cNvPr id="5" name="Rectangle 1035"/>
          <p:cNvSpPr>
            <a:spLocks noGrp="1" noChangeArrowheads="1"/>
          </p:cNvSpPr>
          <p:nvPr>
            <p:ph type="ftr" sz="quarter" idx="11"/>
          </p:nvPr>
        </p:nvSpPr>
        <p:spPr/>
        <p:txBody>
          <a:bodyPr/>
          <a:lstStyle>
            <a:lvl1pPr>
              <a:defRPr/>
            </a:lvl1pPr>
          </a:lstStyle>
          <a:p>
            <a:endParaRPr lang="en-US" altLang="en-US"/>
          </a:p>
        </p:txBody>
      </p:sp>
      <p:sp>
        <p:nvSpPr>
          <p:cNvPr id="6" name="Rectangle 1036"/>
          <p:cNvSpPr>
            <a:spLocks noGrp="1" noChangeArrowheads="1"/>
          </p:cNvSpPr>
          <p:nvPr>
            <p:ph type="sldNum" sz="quarter" idx="12"/>
          </p:nvPr>
        </p:nvSpPr>
        <p:spPr/>
        <p:txBody>
          <a:bodyPr/>
          <a:lstStyle>
            <a:lvl1pPr>
              <a:defRPr/>
            </a:lvl1pPr>
          </a:lstStyle>
          <a:p>
            <a:fld id="{9FF174FF-79BF-4C3A-8B50-44D9121316EE}" type="slidenum">
              <a:rPr lang="en-US" altLang="en-US"/>
              <a:pPr/>
              <a:t>‹#›</a:t>
            </a:fld>
            <a:endParaRPr lang="en-US" altLang="en-US"/>
          </a:p>
        </p:txBody>
      </p:sp>
    </p:spTree>
    <p:extLst>
      <p:ext uri="{BB962C8B-B14F-4D97-AF65-F5344CB8AC3E}">
        <p14:creationId xmlns:p14="http://schemas.microsoft.com/office/powerpoint/2010/main" val="161575888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Georgia" charset="0"/>
              </a:defRPr>
            </a:lvl1pPr>
          </a:lstStyle>
          <a:p>
            <a:pPr>
              <a:defRPr/>
            </a:pPr>
            <a:fld id="{9FF82A80-CA99-D045-9F0D-CA89783AA982}" type="slidenum">
              <a:rPr lang="en-US"/>
              <a:pPr>
                <a:defRPr/>
              </a:pPr>
              <a:t>‹#›</a:t>
            </a:fld>
            <a:endParaRPr lang="en-US"/>
          </a:p>
        </p:txBody>
      </p:sp>
    </p:spTree>
    <p:extLst>
      <p:ext uri="{BB962C8B-B14F-4D97-AF65-F5344CB8AC3E}">
        <p14:creationId xmlns:p14="http://schemas.microsoft.com/office/powerpoint/2010/main" val="30540736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Georgia" charset="0"/>
              </a:defRPr>
            </a:lvl1pPr>
          </a:lstStyle>
          <a:p>
            <a:pPr>
              <a:defRPr/>
            </a:pPr>
            <a:fld id="{12A20EC8-5BDB-FA4B-8FBA-9F772122939F}" type="slidenum">
              <a:rPr lang="en-US"/>
              <a:pPr>
                <a:defRPr/>
              </a:pPr>
              <a:t>‹#›</a:t>
            </a:fld>
            <a:endParaRPr lang="en-US"/>
          </a:p>
        </p:txBody>
      </p:sp>
    </p:spTree>
    <p:extLst>
      <p:ext uri="{BB962C8B-B14F-4D97-AF65-F5344CB8AC3E}">
        <p14:creationId xmlns:p14="http://schemas.microsoft.com/office/powerpoint/2010/main" val="305178358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43522" name="Rectangle 1026"/>
          <p:cNvSpPr>
            <a:spLocks noGrp="1" noChangeArrowheads="1"/>
          </p:cNvSpPr>
          <p:nvPr>
            <p:ph type="ctrTitle"/>
          </p:nvPr>
        </p:nvSpPr>
        <p:spPr>
          <a:xfrm>
            <a:off x="685800" y="2286000"/>
            <a:ext cx="7772400" cy="1143000"/>
          </a:xfrm>
        </p:spPr>
        <p:txBody>
          <a:bodyPr/>
          <a:lstStyle>
            <a:lvl1pPr algn="l">
              <a:defRPr/>
            </a:lvl1pPr>
          </a:lstStyle>
          <a:p>
            <a:r>
              <a:rPr lang="en-US"/>
              <a:t>Click to edit Master title style</a:t>
            </a:r>
          </a:p>
        </p:txBody>
      </p:sp>
      <p:sp>
        <p:nvSpPr>
          <p:cNvPr id="1643523" name="Rectangle 1027"/>
          <p:cNvSpPr>
            <a:spLocks noGrp="1" noChangeArrowheads="1"/>
          </p:cNvSpPr>
          <p:nvPr>
            <p:ph type="subTitle" idx="1"/>
          </p:nvPr>
        </p:nvSpPr>
        <p:spPr>
          <a:xfrm>
            <a:off x="762000" y="3886200"/>
            <a:ext cx="6400800" cy="1752600"/>
          </a:xfrm>
          <a:effectLst/>
        </p:spPr>
        <p:txBody>
          <a:bodyPr/>
          <a:lstStyle>
            <a:lvl1pPr marL="0" indent="0">
              <a:buFont typeface="Wingdings" pitchFamily="-111" charset="2"/>
              <a:buNone/>
              <a:defRPr sz="24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E52F89A-53D2-0749-8485-FF8D6448C817}" type="slidenum">
              <a:rPr lang="en-US"/>
              <a:pPr>
                <a:defRPr/>
              </a:pPr>
              <a:t>‹#›</a:t>
            </a:fld>
            <a:endParaRPr lang="en-US"/>
          </a:p>
        </p:txBody>
      </p:sp>
    </p:spTree>
    <p:extLst>
      <p:ext uri="{BB962C8B-B14F-4D97-AF65-F5344CB8AC3E}">
        <p14:creationId xmlns:p14="http://schemas.microsoft.com/office/powerpoint/2010/main" val="87473279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noProof="0"/>
              <a:t>Click to edit Master title style</a:t>
            </a:r>
          </a:p>
        </p:txBody>
      </p:sp>
      <p:sp>
        <p:nvSpPr>
          <p:cNvPr id="194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5" name="Rectangle 5"/>
          <p:cNvSpPr>
            <a:spLocks noGrp="1" noChangeArrowheads="1"/>
          </p:cNvSpPr>
          <p:nvPr>
            <p:ph type="ftr"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1"/>
          </p:nvPr>
        </p:nvSpPr>
        <p:spPr>
          <a:extLst>
            <a:ext uri="{FAA26D3D-D897-4be2-8F04-BA451C77F1D7}">
              <ma14:placeholderFlag xmlns:ma14="http://schemas.microsoft.com/office/mac/drawingml/2011/main" xmlns="" val="1"/>
            </a:ext>
          </a:extLst>
        </p:spPr>
        <p:txBody>
          <a:bodyPr/>
          <a:lstStyle>
            <a:lvl1pPr>
              <a:defRPr/>
            </a:lvl1pPr>
          </a:lstStyle>
          <a:p>
            <a:fld id="{5CC08EF9-4EE6-496D-8998-C52CEFE5A98F}" type="slidenum">
              <a:rPr lang="en-US" altLang="en-US">
                <a:solidFill>
                  <a:srgbClr val="FFFFFF"/>
                </a:solidFill>
              </a:rPr>
              <a:pPr/>
              <a:t>‹#›</a:t>
            </a:fld>
            <a:endParaRPr lang="en-US" altLang="en-US">
              <a:solidFill>
                <a:srgbClr val="FFFFFF"/>
              </a:solidFill>
            </a:endParaRPr>
          </a:p>
        </p:txBody>
      </p:sp>
      <p:sp>
        <p:nvSpPr>
          <p:cNvPr id="7" name="Rectangle 7"/>
          <p:cNvSpPr>
            <a:spLocks noGrp="1" noChangeArrowheads="1"/>
          </p:cNvSpPr>
          <p:nvPr>
            <p:ph type="dt" sz="quarter" idx="12"/>
          </p:nvPr>
        </p:nvSpPr>
        <p:spPr>
          <a:extLst>
            <a:ext uri="{FAA26D3D-D897-4be2-8F04-BA451C77F1D7}">
              <ma14:placeholderFlag xmlns:ma14="http://schemas.microsoft.com/office/mac/drawingml/2011/main" xmlns="" val="1"/>
            </a:ext>
          </a:extLst>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9188953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50AE527-67B5-45DA-8183-17417F3E8645}" type="slidenum">
              <a:rPr lang="en-US" altLang="zh-CN"/>
              <a:pPr/>
              <a:t>‹#›</a:t>
            </a:fld>
            <a:endParaRPr lang="en-US" altLang="zh-CN"/>
          </a:p>
        </p:txBody>
      </p:sp>
    </p:spTree>
    <p:extLst>
      <p:ext uri="{BB962C8B-B14F-4D97-AF65-F5344CB8AC3E}">
        <p14:creationId xmlns:p14="http://schemas.microsoft.com/office/powerpoint/2010/main" val="216286190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588EB01-8CB5-4E6F-8372-19DB67E1039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2363699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5DA4F1D-348D-4CC5-A3B9-3B06EBB5974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511367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B9660BE-7B9F-4E2C-8972-51E6A517597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2411382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D809BAEC-B3F3-40BD-AA8C-8AC793CB743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0575892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3157D222-8259-4463-880A-75E51A3F88A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8653533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B8383D47-4A23-412C-B5D3-EFB2C067D43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7091345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B5A2C4B3-D194-456C-840B-EDFC69A3A89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5282450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5A693EE-76D0-4533-97DA-3F1BC7300DE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0726076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EC91D89-D2D7-4201-87F9-AE684FF3612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3313403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377C529-B5DC-4D64-913E-0C4B606825B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407254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94466" name="Rectangle 2"/>
          <p:cNvSpPr>
            <a:spLocks noGrp="1" noChangeArrowheads="1"/>
          </p:cNvSpPr>
          <p:nvPr>
            <p:ph type="ctrTitle"/>
          </p:nvPr>
        </p:nvSpPr>
        <p:spPr>
          <a:xfrm>
            <a:off x="685800" y="2286000"/>
            <a:ext cx="7772400" cy="1143000"/>
          </a:xfrm>
        </p:spPr>
        <p:txBody>
          <a:bodyPr/>
          <a:lstStyle>
            <a:lvl1pPr algn="l">
              <a:defRPr/>
            </a:lvl1pPr>
          </a:lstStyle>
          <a:p>
            <a:pPr lvl="0"/>
            <a:r>
              <a:rPr lang="en-US" altLang="zh-CN" noProof="0"/>
              <a:t>Click to edit Master title style</a:t>
            </a:r>
          </a:p>
        </p:txBody>
      </p:sp>
      <p:sp>
        <p:nvSpPr>
          <p:cNvPr id="2494467" name="Rectangle 3"/>
          <p:cNvSpPr>
            <a:spLocks noGrp="1" noChangeArrowheads="1"/>
          </p:cNvSpPr>
          <p:nvPr>
            <p:ph type="subTitle" idx="1"/>
          </p:nvPr>
        </p:nvSpPr>
        <p:spPr>
          <a:xfrm>
            <a:off x="762000" y="3886200"/>
            <a:ext cx="6400800" cy="1752600"/>
          </a:xfrm>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buFont typeface="Wingdings" charset="0"/>
              <a:buNone/>
              <a:defRPr sz="2400"/>
            </a:lvl1pPr>
          </a:lstStyle>
          <a:p>
            <a:pPr lvl="0"/>
            <a:r>
              <a:rPr lang="en-US" altLang="zh-CN" noProof="0"/>
              <a:t>Click to edit Master subtitle style</a:t>
            </a:r>
          </a:p>
        </p:txBody>
      </p:sp>
      <p:sp>
        <p:nvSpPr>
          <p:cNvPr id="4" name="Rectangle 4"/>
          <p:cNvSpPr>
            <a:spLocks noGrp="1" noChangeArrowheads="1"/>
          </p:cNvSpPr>
          <p:nvPr>
            <p:ph type="dt" sz="half" idx="10"/>
          </p:nvPr>
        </p:nvSpPr>
        <p:spPr>
          <a:xfrm>
            <a:off x="685800" y="6248400"/>
            <a:ext cx="1905000" cy="457200"/>
          </a:xfrm>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5"/>
          <p:cNvSpPr>
            <a:spLocks noGrp="1" noChangeArrowheads="1"/>
          </p:cNvSpPr>
          <p:nvPr>
            <p:ph type="ftr" sz="quarter" idx="11"/>
          </p:nvPr>
        </p:nvSpPr>
        <p:spPr>
          <a:xfrm>
            <a:off x="3124200" y="6248400"/>
            <a:ext cx="2895600" cy="457200"/>
          </a:xfrm>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2"/>
          </p:nvPr>
        </p:nvSpPr>
        <p:spPr>
          <a:xfrm>
            <a:off x="6553200" y="6248400"/>
            <a:ext cx="1905000" cy="457200"/>
          </a:xfrm>
          <a:extLst>
            <a:ext uri="{FAA26D3D-D897-4be2-8F04-BA451C77F1D7}">
              <ma14:placeholderFlag xmlns:ma14="http://schemas.microsoft.com/office/mac/drawingml/2011/main" xmlns="" val="1"/>
            </a:ext>
          </a:extLst>
        </p:spPr>
        <p:txBody>
          <a:bodyPr/>
          <a:lstStyle>
            <a:lvl1pPr>
              <a:defRPr/>
            </a:lvl1pPr>
          </a:lstStyle>
          <a:p>
            <a:fld id="{C477917F-539D-4C5D-BF14-93E49E06F72E}" type="slidenum">
              <a:rPr lang="en-US" altLang="zh-CN"/>
              <a:pPr/>
              <a:t>‹#›</a:t>
            </a:fld>
            <a:endParaRPr lang="en-US" altLang="zh-CN"/>
          </a:p>
        </p:txBody>
      </p:sp>
    </p:spTree>
    <p:extLst>
      <p:ext uri="{BB962C8B-B14F-4D97-AF65-F5344CB8AC3E}">
        <p14:creationId xmlns:p14="http://schemas.microsoft.com/office/powerpoint/2010/main" val="168037532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B41265C6-CF10-4914-8BB7-3450694E981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8605167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3119B26-B9B2-4202-B28F-8C8F53CD48E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3320009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7BDE0EF1-94D9-4815-85B9-F6BC1954001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9839474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70918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426072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087824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72706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268615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272924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5690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795CD02-5351-4116-8118-4EF7CF5EF172}" type="slidenum">
              <a:rPr lang="en-US" altLang="zh-CN"/>
              <a:pPr/>
              <a:t>‹#›</a:t>
            </a:fld>
            <a:endParaRPr lang="en-US" altLang="zh-CN"/>
          </a:p>
        </p:txBody>
      </p:sp>
    </p:spTree>
    <p:extLst>
      <p:ext uri="{BB962C8B-B14F-4D97-AF65-F5344CB8AC3E}">
        <p14:creationId xmlns:p14="http://schemas.microsoft.com/office/powerpoint/2010/main" val="75676543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683799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77732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543792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701486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4253378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7336329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40259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3168821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4743812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30764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38B5B76-0EB4-44BA-BD56-99EA77B86E49}" type="slidenum">
              <a:rPr lang="en-US" altLang="zh-CN"/>
              <a:pPr/>
              <a:t>‹#›</a:t>
            </a:fld>
            <a:endParaRPr lang="en-US" altLang="zh-CN"/>
          </a:p>
        </p:txBody>
      </p:sp>
    </p:spTree>
    <p:extLst>
      <p:ext uri="{BB962C8B-B14F-4D97-AF65-F5344CB8AC3E}">
        <p14:creationId xmlns:p14="http://schemas.microsoft.com/office/powerpoint/2010/main" val="97566206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2521728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9396588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3617604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1204066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240160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33433227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3067823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62359E2-07CA-AC44-969B-CD684C13CB58}" type="datetimeFigureOut">
              <a:rPr lang="en-SG"/>
              <a:pPr>
                <a:defRPr/>
              </a:pPr>
              <a:t>12/7/20</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3482286-FCB3-2649-8153-4089D83EEE9B}" type="slidenum">
              <a:rPr lang="en-SG"/>
              <a:pPr>
                <a:defRPr/>
              </a:pPr>
              <a:t>‹#›</a:t>
            </a:fld>
            <a:endParaRPr lang="en-SG"/>
          </a:p>
        </p:txBody>
      </p:sp>
    </p:spTree>
    <p:extLst>
      <p:ext uri="{BB962C8B-B14F-4D97-AF65-F5344CB8AC3E}">
        <p14:creationId xmlns:p14="http://schemas.microsoft.com/office/powerpoint/2010/main" val="418760006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57F88C4-1E6D-AB41-9B95-C81CEAF052E6}" type="datetimeFigureOut">
              <a:rPr lang="en-SG"/>
              <a:pPr>
                <a:defRPr/>
              </a:pPr>
              <a:t>12/7/20</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0372C4A-D382-FE43-86E8-D1582D61734C}" type="slidenum">
              <a:rPr lang="en-SG"/>
              <a:pPr>
                <a:defRPr/>
              </a:pPr>
              <a:t>‹#›</a:t>
            </a:fld>
            <a:endParaRPr lang="en-SG"/>
          </a:p>
        </p:txBody>
      </p:sp>
    </p:spTree>
    <p:extLst>
      <p:ext uri="{BB962C8B-B14F-4D97-AF65-F5344CB8AC3E}">
        <p14:creationId xmlns:p14="http://schemas.microsoft.com/office/powerpoint/2010/main" val="365221885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B476999-2B97-974F-B733-182F69A87983}" type="datetimeFigureOut">
              <a:rPr lang="en-SG"/>
              <a:pPr>
                <a:defRPr/>
              </a:pPr>
              <a:t>12/7/20</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318D5C8-D568-A245-92CF-6E79A2FAD0A2}" type="slidenum">
              <a:rPr lang="en-SG"/>
              <a:pPr>
                <a:defRPr/>
              </a:pPr>
              <a:t>‹#›</a:t>
            </a:fld>
            <a:endParaRPr lang="en-SG"/>
          </a:p>
        </p:txBody>
      </p:sp>
    </p:spTree>
    <p:extLst>
      <p:ext uri="{BB962C8B-B14F-4D97-AF65-F5344CB8AC3E}">
        <p14:creationId xmlns:p14="http://schemas.microsoft.com/office/powerpoint/2010/main" val="295939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B9660BE-7B9F-4E2C-8972-51E6A517597B}" type="slidenum">
              <a:rPr lang="en-US" altLang="en-US"/>
              <a:pPr/>
              <a:t>‹#›</a:t>
            </a:fld>
            <a:endParaRPr lang="en-US" altLang="en-US"/>
          </a:p>
        </p:txBody>
      </p:sp>
    </p:spTree>
    <p:extLst>
      <p:ext uri="{BB962C8B-B14F-4D97-AF65-F5344CB8AC3E}">
        <p14:creationId xmlns:p14="http://schemas.microsoft.com/office/powerpoint/2010/main" val="39206189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A9ED6029-248F-4926-A629-3371FB953689}" type="slidenum">
              <a:rPr lang="en-US" altLang="zh-CN"/>
              <a:pPr/>
              <a:t>‹#›</a:t>
            </a:fld>
            <a:endParaRPr lang="en-US" altLang="zh-CN"/>
          </a:p>
        </p:txBody>
      </p:sp>
    </p:spTree>
    <p:extLst>
      <p:ext uri="{BB962C8B-B14F-4D97-AF65-F5344CB8AC3E}">
        <p14:creationId xmlns:p14="http://schemas.microsoft.com/office/powerpoint/2010/main" val="92255429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90EDAE9-F523-3C44-9BED-55CADC5813AF}" type="datetimeFigureOut">
              <a:rPr lang="en-SG"/>
              <a:pPr>
                <a:defRPr/>
              </a:pPr>
              <a:t>12/7/20</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6DDE9CD-F78F-504A-A11A-C9867D4F69A5}" type="slidenum">
              <a:rPr lang="en-SG"/>
              <a:pPr>
                <a:defRPr/>
              </a:pPr>
              <a:t>‹#›</a:t>
            </a:fld>
            <a:endParaRPr lang="en-SG"/>
          </a:p>
        </p:txBody>
      </p:sp>
    </p:spTree>
    <p:extLst>
      <p:ext uri="{BB962C8B-B14F-4D97-AF65-F5344CB8AC3E}">
        <p14:creationId xmlns:p14="http://schemas.microsoft.com/office/powerpoint/2010/main" val="371857166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D289BFE-D7A6-7844-8711-2C3261F298A1}" type="datetimeFigureOut">
              <a:rPr lang="en-SG"/>
              <a:pPr>
                <a:defRPr/>
              </a:pPr>
              <a:t>12/7/20</a:t>
            </a:fld>
            <a:endParaRPr lang="en-SG"/>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FFDBD3C-037A-B442-AC46-DDEACA17C832}" type="slidenum">
              <a:rPr lang="en-SG"/>
              <a:pPr>
                <a:defRPr/>
              </a:pPr>
              <a:t>‹#›</a:t>
            </a:fld>
            <a:endParaRPr lang="en-SG"/>
          </a:p>
        </p:txBody>
      </p:sp>
    </p:spTree>
    <p:extLst>
      <p:ext uri="{BB962C8B-B14F-4D97-AF65-F5344CB8AC3E}">
        <p14:creationId xmlns:p14="http://schemas.microsoft.com/office/powerpoint/2010/main" val="36268534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174B81-1ADC-AC42-8E20-0FCBC391AE70}" type="datetimeFigureOut">
              <a:rPr lang="en-SG"/>
              <a:pPr>
                <a:defRPr/>
              </a:pPr>
              <a:t>12/7/20</a:t>
            </a:fld>
            <a:endParaRPr lang="en-SG"/>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AECDB41-18AC-DA40-9A59-132CF94EDD74}" type="slidenum">
              <a:rPr lang="en-SG"/>
              <a:pPr>
                <a:defRPr/>
              </a:pPr>
              <a:t>‹#›</a:t>
            </a:fld>
            <a:endParaRPr lang="en-SG"/>
          </a:p>
        </p:txBody>
      </p:sp>
    </p:spTree>
    <p:extLst>
      <p:ext uri="{BB962C8B-B14F-4D97-AF65-F5344CB8AC3E}">
        <p14:creationId xmlns:p14="http://schemas.microsoft.com/office/powerpoint/2010/main" val="375840780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D0FA35E-A962-BD4B-9A2A-8594DFC2AF60}" type="datetimeFigureOut">
              <a:rPr lang="en-SG"/>
              <a:pPr>
                <a:defRPr/>
              </a:pPr>
              <a:t>12/7/20</a:t>
            </a:fld>
            <a:endParaRPr lang="en-SG"/>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9AF7C5E-ACC3-294D-A9B4-86202E7C2578}" type="slidenum">
              <a:rPr lang="en-SG"/>
              <a:pPr>
                <a:defRPr/>
              </a:pPr>
              <a:t>‹#›</a:t>
            </a:fld>
            <a:endParaRPr lang="en-SG"/>
          </a:p>
        </p:txBody>
      </p:sp>
    </p:spTree>
    <p:extLst>
      <p:ext uri="{BB962C8B-B14F-4D97-AF65-F5344CB8AC3E}">
        <p14:creationId xmlns:p14="http://schemas.microsoft.com/office/powerpoint/2010/main" val="285459868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1694958-B528-0C41-B73F-533CF232FE90}" type="datetimeFigureOut">
              <a:rPr lang="en-SG"/>
              <a:pPr>
                <a:defRPr/>
              </a:pPr>
              <a:t>12/7/20</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12A06B0-8DC5-6349-9AFE-EFA248A1A58B}" type="slidenum">
              <a:rPr lang="en-SG"/>
              <a:pPr>
                <a:defRPr/>
              </a:pPr>
              <a:t>‹#›</a:t>
            </a:fld>
            <a:endParaRPr lang="en-SG"/>
          </a:p>
        </p:txBody>
      </p:sp>
    </p:spTree>
    <p:extLst>
      <p:ext uri="{BB962C8B-B14F-4D97-AF65-F5344CB8AC3E}">
        <p14:creationId xmlns:p14="http://schemas.microsoft.com/office/powerpoint/2010/main" val="117501035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E22C169-7529-A847-8B8A-AE02200CE563}" type="datetimeFigureOut">
              <a:rPr lang="en-SG"/>
              <a:pPr>
                <a:defRPr/>
              </a:pPr>
              <a:t>12/7/20</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A7AAF21-F903-234F-B2E1-30F97B7D1A91}" type="slidenum">
              <a:rPr lang="en-SG"/>
              <a:pPr>
                <a:defRPr/>
              </a:pPr>
              <a:t>‹#›</a:t>
            </a:fld>
            <a:endParaRPr lang="en-SG"/>
          </a:p>
        </p:txBody>
      </p:sp>
    </p:spTree>
    <p:extLst>
      <p:ext uri="{BB962C8B-B14F-4D97-AF65-F5344CB8AC3E}">
        <p14:creationId xmlns:p14="http://schemas.microsoft.com/office/powerpoint/2010/main" val="412297243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8314F56-76DC-3446-9058-7113BFBA62D9}" type="datetimeFigureOut">
              <a:rPr lang="en-SG"/>
              <a:pPr>
                <a:defRPr/>
              </a:pPr>
              <a:t>12/7/20</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987A3BC-075A-9248-B3AD-F6B213D141B0}" type="slidenum">
              <a:rPr lang="en-SG"/>
              <a:pPr>
                <a:defRPr/>
              </a:pPr>
              <a:t>‹#›</a:t>
            </a:fld>
            <a:endParaRPr lang="en-SG"/>
          </a:p>
        </p:txBody>
      </p:sp>
    </p:spTree>
    <p:extLst>
      <p:ext uri="{BB962C8B-B14F-4D97-AF65-F5344CB8AC3E}">
        <p14:creationId xmlns:p14="http://schemas.microsoft.com/office/powerpoint/2010/main" val="111848361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4039FB-1F0B-9C4F-AA3C-47A477DEB5E4}" type="datetimeFigureOut">
              <a:rPr lang="en-SG"/>
              <a:pPr>
                <a:defRPr/>
              </a:pPr>
              <a:t>12/7/20</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A2AEAD6-5AE5-BB4F-8D95-437BF083ECD1}" type="slidenum">
              <a:rPr lang="en-SG"/>
              <a:pPr>
                <a:defRPr/>
              </a:pPr>
              <a:t>‹#›</a:t>
            </a:fld>
            <a:endParaRPr lang="en-SG"/>
          </a:p>
        </p:txBody>
      </p:sp>
    </p:spTree>
    <p:extLst>
      <p:ext uri="{BB962C8B-B14F-4D97-AF65-F5344CB8AC3E}">
        <p14:creationId xmlns:p14="http://schemas.microsoft.com/office/powerpoint/2010/main" val="1498672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457200" y="274637"/>
            <a:ext cx="8229600" cy="5851525"/>
          </a:xfrm>
          <a:prstGeom prst="rect">
            <a:avLst/>
          </a:prstGeom>
          <a:noFill/>
          <a:ln>
            <a:noFill/>
          </a:ln>
        </p:spPr>
        <p:txBody>
          <a:bodyPr lIns="91425" tIns="91425" rIns="91425" bIns="91425"/>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 name="Shape 88"/>
          <p:cNvSpPr txBox="1">
            <a:spLocks noGrp="1"/>
          </p:cNvSpPr>
          <p:nvPr>
            <p:ph type="dt" idx="10"/>
          </p:nvPr>
        </p:nvSpPr>
        <p:spPr>
          <a:xfrm>
            <a:off x="457200" y="6245225"/>
            <a:ext cx="2133600" cy="476250"/>
          </a:xfrm>
        </p:spPr>
        <p:txBody>
          <a:bodyPr lIns="91425" tIns="91425" rIns="91425" bIns="91425" anchor="t" anchorCtr="0"/>
          <a:lstStyle>
            <a:lvl1pPr marL="0" marR="0" indent="0" algn="l" rtl="0" eaLnBrk="0" fontAlgn="base" hangingPunct="0">
              <a:spcBef>
                <a:spcPct val="0"/>
              </a:spcBef>
              <a:spcAft>
                <a:spcPct val="0"/>
              </a:spcAft>
              <a:defRPr sz="1400" b="0" i="0" u="none" strike="noStrike" cap="none" baseline="0">
                <a:solidFill>
                  <a:prstClr val="black"/>
                </a:solidFill>
                <a:latin typeface="Calibri"/>
                <a:ea typeface="Calibri"/>
                <a:cs typeface="Calibri"/>
                <a:sym typeface="Calibri"/>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89"/>
          <p:cNvSpPr txBox="1">
            <a:spLocks noGrp="1"/>
          </p:cNvSpPr>
          <p:nvPr>
            <p:ph type="ftr" idx="11"/>
          </p:nvPr>
        </p:nvSpPr>
        <p:spPr>
          <a:xfrm>
            <a:off x="3124200" y="6245225"/>
            <a:ext cx="2895600" cy="476250"/>
          </a:xfrm>
        </p:spPr>
        <p:txBody>
          <a:bodyPr lIns="91425" tIns="91425" rIns="91425" bIns="91425" anchor="t" anchorCtr="0"/>
          <a:lstStyle>
            <a:lvl1pPr marL="0" marR="0" indent="0" algn="ctr" rtl="0" eaLnBrk="0" fontAlgn="base" hangingPunct="0">
              <a:spcBef>
                <a:spcPct val="0"/>
              </a:spcBef>
              <a:spcAft>
                <a:spcPct val="0"/>
              </a:spcAft>
              <a:defRPr sz="1400" b="0" i="0" u="none" strike="noStrike" cap="none" baseline="0">
                <a:solidFill>
                  <a:prstClr val="black"/>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90"/>
          <p:cNvSpPr txBox="1">
            <a:spLocks noGrp="1"/>
          </p:cNvSpPr>
          <p:nvPr>
            <p:ph type="sldNum" idx="12"/>
          </p:nvPr>
        </p:nvSpPr>
        <p:spPr>
          <a:xfrm>
            <a:off x="6553200" y="6245225"/>
            <a:ext cx="2133600" cy="476250"/>
          </a:xfrm>
        </p:spPr>
        <p:txBody>
          <a:bodyPr lIns="91425" tIns="91425" rIns="91425" bIns="91425" anchor="t" anchorCtr="0"/>
          <a:lstStyle>
            <a:lvl1pPr marL="0" marR="0" indent="0" algn="r" rtl="0" eaLnBrk="0" fontAlgn="base" hangingPunct="0">
              <a:spcBef>
                <a:spcPct val="0"/>
              </a:spcBef>
              <a:spcAft>
                <a:spcPct val="0"/>
              </a:spcAft>
              <a:defRPr sz="1400" b="0" i="0" u="none" strike="noStrike" cap="none" baseline="0">
                <a:solidFill>
                  <a:prstClr val="black"/>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Tree>
    <p:extLst>
      <p:ext uri="{BB962C8B-B14F-4D97-AF65-F5344CB8AC3E}">
        <p14:creationId xmlns:p14="http://schemas.microsoft.com/office/powerpoint/2010/main" val="59994408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235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9ADA6273-F095-4AE0-B7BC-9180EA508CE1}" type="slidenum">
              <a:rPr lang="en-US" altLang="zh-CN"/>
              <a:pPr/>
              <a:t>‹#›</a:t>
            </a:fld>
            <a:endParaRPr lang="en-US" altLang="zh-CN"/>
          </a:p>
        </p:txBody>
      </p:sp>
    </p:spTree>
    <p:extLst>
      <p:ext uri="{BB962C8B-B14F-4D97-AF65-F5344CB8AC3E}">
        <p14:creationId xmlns:p14="http://schemas.microsoft.com/office/powerpoint/2010/main" val="37253504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37825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793056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48928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15211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38230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90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039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73414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27877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6840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D749A6FF-2DCA-4AAB-873F-11F5133B7FE2}" type="slidenum">
              <a:rPr lang="en-US" altLang="zh-CN"/>
              <a:pPr/>
              <a:t>‹#›</a:t>
            </a:fld>
            <a:endParaRPr lang="en-US" altLang="zh-CN"/>
          </a:p>
        </p:txBody>
      </p:sp>
    </p:spTree>
    <p:extLst>
      <p:ext uri="{BB962C8B-B14F-4D97-AF65-F5344CB8AC3E}">
        <p14:creationId xmlns:p14="http://schemas.microsoft.com/office/powerpoint/2010/main" val="182389847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96476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64753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328509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330958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03473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87236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82389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117505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770705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422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2EA34CB3-C289-4E06-A7FB-4E62E38B28A6}" type="slidenum">
              <a:rPr lang="en-US" altLang="zh-CN"/>
              <a:pPr/>
              <a:t>‹#›</a:t>
            </a:fld>
            <a:endParaRPr lang="en-US" altLang="zh-CN"/>
          </a:p>
        </p:txBody>
      </p:sp>
    </p:spTree>
    <p:extLst>
      <p:ext uri="{BB962C8B-B14F-4D97-AF65-F5344CB8AC3E}">
        <p14:creationId xmlns:p14="http://schemas.microsoft.com/office/powerpoint/2010/main" val="37192828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350903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409365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36339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11861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665423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86685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316703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490858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68523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5333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E436D0CD-3683-46B6-9D4F-1F534D3AF750}" type="slidenum">
              <a:rPr lang="en-US" altLang="zh-CN"/>
              <a:pPr/>
              <a:t>‹#›</a:t>
            </a:fld>
            <a:endParaRPr lang="en-US" altLang="zh-CN"/>
          </a:p>
        </p:txBody>
      </p:sp>
    </p:spTree>
    <p:extLst>
      <p:ext uri="{BB962C8B-B14F-4D97-AF65-F5344CB8AC3E}">
        <p14:creationId xmlns:p14="http://schemas.microsoft.com/office/powerpoint/2010/main" val="385915894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484904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621883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3433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654904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678294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16947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767752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63347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851070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9392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FFD08D2C-2B06-4CF9-8E71-B9BD88FE6D89}" type="slidenum">
              <a:rPr lang="en-US" altLang="zh-CN"/>
              <a:pPr/>
              <a:t>‹#›</a:t>
            </a:fld>
            <a:endParaRPr lang="en-US" altLang="zh-CN"/>
          </a:p>
        </p:txBody>
      </p:sp>
    </p:spTree>
    <p:extLst>
      <p:ext uri="{BB962C8B-B14F-4D97-AF65-F5344CB8AC3E}">
        <p14:creationId xmlns:p14="http://schemas.microsoft.com/office/powerpoint/2010/main" val="267362750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722209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433902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147774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523693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79866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922579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99009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423617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718735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022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B9583C6B-2227-4E39-8D64-C8770331BAFD}" type="slidenum">
              <a:rPr lang="en-US" altLang="zh-CN"/>
              <a:pPr/>
              <a:t>‹#›</a:t>
            </a:fld>
            <a:endParaRPr lang="en-US" altLang="zh-CN"/>
          </a:p>
        </p:txBody>
      </p:sp>
    </p:spTree>
    <p:extLst>
      <p:ext uri="{BB962C8B-B14F-4D97-AF65-F5344CB8AC3E}">
        <p14:creationId xmlns:p14="http://schemas.microsoft.com/office/powerpoint/2010/main" val="207077656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28080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352462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289298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50564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036499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455457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561571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814709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080539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2867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0A7639D-8125-4D1A-9395-44F2246C18EE}" type="slidenum">
              <a:rPr lang="en-US" altLang="zh-CN"/>
              <a:pPr/>
              <a:t>‹#›</a:t>
            </a:fld>
            <a:endParaRPr lang="en-US" altLang="zh-CN"/>
          </a:p>
        </p:txBody>
      </p:sp>
    </p:spTree>
    <p:extLst>
      <p:ext uri="{BB962C8B-B14F-4D97-AF65-F5344CB8AC3E}">
        <p14:creationId xmlns:p14="http://schemas.microsoft.com/office/powerpoint/2010/main" val="196738207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79772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524416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957262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485595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379345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142238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40014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673959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72776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74399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23" name="Rectangle 3"/>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2488324" name="Rectangle 4"/>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altLang="zh-CN" noProof="0"/>
              <a:t>Click to edit Master subtitle style</a:t>
            </a:r>
          </a:p>
        </p:txBody>
      </p:sp>
      <p:sp>
        <p:nvSpPr>
          <p:cNvPr id="5" name="Rectangle 5"/>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7"/>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6C4E19A5-B02E-49B8-9F88-C53DE04831DB}" type="slidenum">
              <a:rPr lang="en-US" altLang="zh-CN"/>
              <a:pPr/>
              <a:t>‹#›</a:t>
            </a:fld>
            <a:endParaRPr lang="en-US" altLang="zh-CN"/>
          </a:p>
        </p:txBody>
      </p:sp>
    </p:spTree>
    <p:extLst>
      <p:ext uri="{BB962C8B-B14F-4D97-AF65-F5344CB8AC3E}">
        <p14:creationId xmlns:p14="http://schemas.microsoft.com/office/powerpoint/2010/main" val="226617240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603519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465111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56574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46748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4852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546157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7/12/20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191164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7/12/20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379165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7/12/20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337763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7/12/20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3409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zh-CN"/>
          </a:p>
        </p:txBody>
      </p:sp>
      <p:sp>
        <p:nvSpPr>
          <p:cNvPr id="5" name="Rectangle 6"/>
          <p:cNvSpPr>
            <a:spLocks noGrp="1" noChangeArrowheads="1"/>
          </p:cNvSpPr>
          <p:nvPr>
            <p:ph type="ftr" sz="quarter" idx="11"/>
          </p:nvPr>
        </p:nvSpPr>
        <p:spPr>
          <a:ln/>
        </p:spPr>
        <p:txBody>
          <a:bodyPr/>
          <a:lstStyle>
            <a:lvl1pPr>
              <a:defRPr/>
            </a:lvl1pPr>
          </a:lstStyle>
          <a:p>
            <a:endParaRPr lang="en-US" altLang="zh-CN"/>
          </a:p>
        </p:txBody>
      </p:sp>
      <p:sp>
        <p:nvSpPr>
          <p:cNvPr id="6" name="Rectangle 7"/>
          <p:cNvSpPr>
            <a:spLocks noGrp="1" noChangeArrowheads="1"/>
          </p:cNvSpPr>
          <p:nvPr>
            <p:ph type="sldNum" sz="quarter" idx="12"/>
          </p:nvPr>
        </p:nvSpPr>
        <p:spPr>
          <a:ln/>
        </p:spPr>
        <p:txBody>
          <a:bodyPr/>
          <a:lstStyle>
            <a:lvl1pPr>
              <a:defRPr/>
            </a:lvl1pPr>
          </a:lstStyle>
          <a:p>
            <a:fld id="{6413C6CF-7727-4CC2-844A-65DF943282BE}" type="slidenum">
              <a:rPr lang="en-US" altLang="zh-CN"/>
              <a:pPr/>
              <a:t>‹#›</a:t>
            </a:fld>
            <a:endParaRPr lang="en-US" altLang="zh-CN"/>
          </a:p>
        </p:txBody>
      </p:sp>
    </p:spTree>
    <p:extLst>
      <p:ext uri="{BB962C8B-B14F-4D97-AF65-F5344CB8AC3E}">
        <p14:creationId xmlns:p14="http://schemas.microsoft.com/office/powerpoint/2010/main" val="235837814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7/12/20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102468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7/12/20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607569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7/12/20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637971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7/12/20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739468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7/12/20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322903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7/12/20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99976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7/12/20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376922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90823458"/>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08208787"/>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8689554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D809BAEC-B3F3-40BD-AA8C-8AC793CB7439}" type="slidenum">
              <a:rPr lang="en-US" altLang="en-US"/>
              <a:pPr/>
              <a:t>‹#›</a:t>
            </a:fld>
            <a:endParaRPr lang="en-US" altLang="en-US"/>
          </a:p>
        </p:txBody>
      </p:sp>
    </p:spTree>
    <p:extLst>
      <p:ext uri="{BB962C8B-B14F-4D97-AF65-F5344CB8AC3E}">
        <p14:creationId xmlns:p14="http://schemas.microsoft.com/office/powerpoint/2010/main" val="62536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endParaRPr lang="en-US" altLang="zh-CN"/>
          </a:p>
        </p:txBody>
      </p:sp>
      <p:sp>
        <p:nvSpPr>
          <p:cNvPr id="5" name="Rectangle 6"/>
          <p:cNvSpPr>
            <a:spLocks noGrp="1" noChangeArrowheads="1"/>
          </p:cNvSpPr>
          <p:nvPr>
            <p:ph type="ftr" sz="quarter" idx="11"/>
          </p:nvPr>
        </p:nvSpPr>
        <p:spPr>
          <a:ln/>
        </p:spPr>
        <p:txBody>
          <a:bodyPr/>
          <a:lstStyle>
            <a:lvl1pPr>
              <a:defRPr/>
            </a:lvl1pPr>
          </a:lstStyle>
          <a:p>
            <a:endParaRPr lang="en-US" altLang="zh-CN"/>
          </a:p>
        </p:txBody>
      </p:sp>
      <p:sp>
        <p:nvSpPr>
          <p:cNvPr id="6" name="Rectangle 7"/>
          <p:cNvSpPr>
            <a:spLocks noGrp="1" noChangeArrowheads="1"/>
          </p:cNvSpPr>
          <p:nvPr>
            <p:ph type="sldNum" sz="quarter" idx="12"/>
          </p:nvPr>
        </p:nvSpPr>
        <p:spPr>
          <a:ln/>
        </p:spPr>
        <p:txBody>
          <a:bodyPr/>
          <a:lstStyle>
            <a:lvl1pPr>
              <a:defRPr/>
            </a:lvl1pPr>
          </a:lstStyle>
          <a:p>
            <a:fld id="{16CAAC03-6CE9-43C4-B7ED-76F7FD91AD74}" type="slidenum">
              <a:rPr lang="en-US" altLang="zh-CN"/>
              <a:pPr/>
              <a:t>‹#›</a:t>
            </a:fld>
            <a:endParaRPr lang="en-US" altLang="zh-CN"/>
          </a:p>
        </p:txBody>
      </p:sp>
    </p:spTree>
    <p:extLst>
      <p:ext uri="{BB962C8B-B14F-4D97-AF65-F5344CB8AC3E}">
        <p14:creationId xmlns:p14="http://schemas.microsoft.com/office/powerpoint/2010/main" val="264159082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7788565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71200756"/>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40509070"/>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32503760"/>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75770831"/>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996149460"/>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07239946"/>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18695391"/>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12149885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BE7276E-3D51-D84F-AF1F-1EC915B3E366}" type="slidenum">
              <a:rPr lang="en-US"/>
              <a:pPr>
                <a:defRPr/>
              </a:pPr>
              <a:t>‹#›</a:t>
            </a:fld>
            <a:endParaRPr lang="en-US">
              <a:sym typeface="Times New Roman" charset="0"/>
            </a:endParaRPr>
          </a:p>
        </p:txBody>
      </p:sp>
    </p:spTree>
    <p:extLst>
      <p:ext uri="{BB962C8B-B14F-4D97-AF65-F5344CB8AC3E}">
        <p14:creationId xmlns:p14="http://schemas.microsoft.com/office/powerpoint/2010/main" val="1628294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endParaRPr lang="en-US" altLang="zh-CN"/>
          </a:p>
        </p:txBody>
      </p:sp>
      <p:sp>
        <p:nvSpPr>
          <p:cNvPr id="6" name="Rectangle 6"/>
          <p:cNvSpPr>
            <a:spLocks noGrp="1" noChangeArrowheads="1"/>
          </p:cNvSpPr>
          <p:nvPr>
            <p:ph type="ftr" sz="quarter" idx="11"/>
          </p:nvPr>
        </p:nvSpPr>
        <p:spPr>
          <a:ln/>
        </p:spPr>
        <p:txBody>
          <a:bodyPr/>
          <a:lstStyle>
            <a:lvl1pPr>
              <a:defRPr/>
            </a:lvl1pPr>
          </a:lstStyle>
          <a:p>
            <a:endParaRPr lang="en-US" altLang="zh-CN"/>
          </a:p>
        </p:txBody>
      </p:sp>
      <p:sp>
        <p:nvSpPr>
          <p:cNvPr id="7" name="Rectangle 7"/>
          <p:cNvSpPr>
            <a:spLocks noGrp="1" noChangeArrowheads="1"/>
          </p:cNvSpPr>
          <p:nvPr>
            <p:ph type="sldNum" sz="quarter" idx="12"/>
          </p:nvPr>
        </p:nvSpPr>
        <p:spPr>
          <a:ln/>
        </p:spPr>
        <p:txBody>
          <a:bodyPr/>
          <a:lstStyle>
            <a:lvl1pPr>
              <a:defRPr/>
            </a:lvl1pPr>
          </a:lstStyle>
          <a:p>
            <a:fld id="{EF973B84-62DD-4D33-88AE-6A74FDCCD9A4}" type="slidenum">
              <a:rPr lang="en-US" altLang="zh-CN"/>
              <a:pPr/>
              <a:t>‹#›</a:t>
            </a:fld>
            <a:endParaRPr lang="en-US" altLang="zh-CN"/>
          </a:p>
        </p:txBody>
      </p:sp>
    </p:spTree>
    <p:extLst>
      <p:ext uri="{BB962C8B-B14F-4D97-AF65-F5344CB8AC3E}">
        <p14:creationId xmlns:p14="http://schemas.microsoft.com/office/powerpoint/2010/main" val="263299800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422400"/>
            <a:ext cx="9147175" cy="5435600"/>
            <a:chOff x="0" y="896"/>
            <a:chExt cx="5762" cy="3424"/>
          </a:xfrm>
        </p:grpSpPr>
        <p:grpSp>
          <p:nvGrpSpPr>
            <p:cNvPr id="5" name="Group 1027"/>
            <p:cNvGrpSpPr>
              <a:grpSpLocks/>
            </p:cNvGrpSpPr>
            <p:nvPr userDrawn="1"/>
          </p:nvGrpSpPr>
          <p:grpSpPr bwMode="auto">
            <a:xfrm>
              <a:off x="20" y="896"/>
              <a:ext cx="5742" cy="3424"/>
              <a:chOff x="20" y="896"/>
              <a:chExt cx="5742" cy="3424"/>
            </a:xfrm>
          </p:grpSpPr>
          <p:sp>
            <p:nvSpPr>
              <p:cNvPr id="142"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3"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4"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5"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6"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7"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8"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9"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0"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1"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2"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3"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4"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grpSp>
        <p:grpSp>
          <p:nvGrpSpPr>
            <p:cNvPr id="6" name="Group 1041"/>
            <p:cNvGrpSpPr>
              <a:grpSpLocks/>
            </p:cNvGrpSpPr>
            <p:nvPr userDrawn="1"/>
          </p:nvGrpSpPr>
          <p:grpSpPr bwMode="auto">
            <a:xfrm>
              <a:off x="0" y="2291"/>
              <a:ext cx="1385" cy="1702"/>
              <a:chOff x="0" y="2291"/>
              <a:chExt cx="1385" cy="1702"/>
            </a:xfrm>
          </p:grpSpPr>
          <p:sp>
            <p:nvSpPr>
              <p:cNvPr id="7"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3"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4"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5"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6"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7"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8"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9"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0"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1"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2"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3"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4"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5"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6"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7"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8"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9"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0"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1"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2"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3"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4"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5"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6"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7"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8"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9"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0"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1"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2"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3"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4"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5"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6"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7"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8"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9"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0"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1"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2"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3"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4"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5"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6"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7"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8"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9"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0"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1"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2"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3"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4"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5"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6"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7"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8"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9"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0"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2"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3"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4"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5"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6"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7"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8"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9"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0"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1"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2"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3"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4"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5"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6"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7"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8"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9"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0"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1"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2"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3"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4"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5"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6"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7"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8"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9"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0"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1"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2"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3"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4"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5"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6"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7"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8"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9"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0"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1"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2"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3"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4"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5"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6"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7"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8"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9"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0"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1"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2"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3"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4"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5"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6"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7"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28"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29"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0"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1"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2"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3"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4"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5"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6"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37"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38"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9"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40"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Georgia" charset="0"/>
                  <a:ea typeface="ＭＳ Ｐゴシック"/>
                </a:endParaRPr>
              </a:p>
            </p:txBody>
          </p:sp>
          <p:sp>
            <p:nvSpPr>
              <p:cNvPr id="141"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Georgia" charset="0"/>
                  <a:ea typeface="ＭＳ Ｐゴシック"/>
                </a:endParaRPr>
              </a:p>
            </p:txBody>
          </p:sp>
        </p:grpSp>
      </p:grpSp>
      <p:sp>
        <p:nvSpPr>
          <p:cNvPr id="642201" name="Rectangle 1177"/>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642202" name="Rectangle 1178"/>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179"/>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56" name="Rectangle 118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7" name="Rectangle 1181"/>
          <p:cNvSpPr>
            <a:spLocks noGrp="1" noChangeArrowheads="1"/>
          </p:cNvSpPr>
          <p:nvPr>
            <p:ph type="sldNum" sz="quarter" idx="12"/>
          </p:nvPr>
        </p:nvSpPr>
        <p:spPr/>
        <p:txBody>
          <a:bodyPr/>
          <a:lstStyle>
            <a:lvl1pPr>
              <a:defRPr/>
            </a:lvl1pPr>
          </a:lstStyle>
          <a:p>
            <a:pPr>
              <a:defRPr/>
            </a:pPr>
            <a:fld id="{059372F6-CF85-5C45-9B4F-BC638E7353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27138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422400"/>
            <a:ext cx="9147175" cy="5435600"/>
            <a:chOff x="0" y="896"/>
            <a:chExt cx="5762" cy="3424"/>
          </a:xfrm>
        </p:grpSpPr>
        <p:grpSp>
          <p:nvGrpSpPr>
            <p:cNvPr id="5" name="Group 1027"/>
            <p:cNvGrpSpPr>
              <a:grpSpLocks/>
            </p:cNvGrpSpPr>
            <p:nvPr userDrawn="1"/>
          </p:nvGrpSpPr>
          <p:grpSpPr bwMode="auto">
            <a:xfrm>
              <a:off x="20" y="896"/>
              <a:ext cx="5742" cy="3424"/>
              <a:chOff x="20" y="896"/>
              <a:chExt cx="5742" cy="3424"/>
            </a:xfrm>
          </p:grpSpPr>
          <p:sp>
            <p:nvSpPr>
              <p:cNvPr id="142"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3"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4"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5"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6"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7"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8"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9"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0"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1"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2"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3"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4"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grpSp>
        <p:grpSp>
          <p:nvGrpSpPr>
            <p:cNvPr id="6" name="Group 1041"/>
            <p:cNvGrpSpPr>
              <a:grpSpLocks/>
            </p:cNvGrpSpPr>
            <p:nvPr userDrawn="1"/>
          </p:nvGrpSpPr>
          <p:grpSpPr bwMode="auto">
            <a:xfrm>
              <a:off x="0" y="2291"/>
              <a:ext cx="1385" cy="1702"/>
              <a:chOff x="0" y="2291"/>
              <a:chExt cx="1385" cy="1702"/>
            </a:xfrm>
          </p:grpSpPr>
          <p:sp>
            <p:nvSpPr>
              <p:cNvPr id="7"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3"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4"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5"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6"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7"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8"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9"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0"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1"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2"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3"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4"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5"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6"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7"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8"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9"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0"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1"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2"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3"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4"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5"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6"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7"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8"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9"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0"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1"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2"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3"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4"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5"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6"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7"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8"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9"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0"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1"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2"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3"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4"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5"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6"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7"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8"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9"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0"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1"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2"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3"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4"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5"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6"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7"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8"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9"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0"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2"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3"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4"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5"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6"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7"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8"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9"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0"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1"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2"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3"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4"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5"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6"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7"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8"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9"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0"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1"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2"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3"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4"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5"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6"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7"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8"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9"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0"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1"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2"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3"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4"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5"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6"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7"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8"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9"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0"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1"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2"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3"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4"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5"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6"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7"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8"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9"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0"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1"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2"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3"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4"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5"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6"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7"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28"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29"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0"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1"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2"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3"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4"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5"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6"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37"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38"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9"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40"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Georgia" charset="0"/>
                  <a:ea typeface="ＭＳ Ｐゴシック"/>
                </a:endParaRPr>
              </a:p>
            </p:txBody>
          </p:sp>
          <p:sp>
            <p:nvSpPr>
              <p:cNvPr id="141"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Georgia" charset="0"/>
                  <a:ea typeface="ＭＳ Ｐゴシック"/>
                </a:endParaRPr>
              </a:p>
            </p:txBody>
          </p:sp>
        </p:grpSp>
      </p:grpSp>
      <p:sp>
        <p:nvSpPr>
          <p:cNvPr id="642201" name="Rectangle 1177"/>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642202" name="Rectangle 1178"/>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179"/>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56" name="Rectangle 118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7" name="Rectangle 1181"/>
          <p:cNvSpPr>
            <a:spLocks noGrp="1" noChangeArrowheads="1"/>
          </p:cNvSpPr>
          <p:nvPr>
            <p:ph type="sldNum" sz="quarter" idx="12"/>
          </p:nvPr>
        </p:nvSpPr>
        <p:spPr/>
        <p:txBody>
          <a:bodyPr/>
          <a:lstStyle>
            <a:lvl1pPr>
              <a:defRPr/>
            </a:lvl1pPr>
          </a:lstStyle>
          <a:p>
            <a:pPr>
              <a:defRPr/>
            </a:pPr>
            <a:fld id="{059372F6-CF85-5C45-9B4F-BC638E7353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534258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8114"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218115"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92C441-380B-AC41-8C59-CBF2BDA7215C}" type="slidenum">
              <a:rPr lang="en-US"/>
              <a:pPr>
                <a:defRPr/>
              </a:pPr>
              <a:t>‹#›</a:t>
            </a:fld>
            <a:endParaRPr lang="en-US"/>
          </a:p>
        </p:txBody>
      </p:sp>
    </p:spTree>
    <p:extLst>
      <p:ext uri="{BB962C8B-B14F-4D97-AF65-F5344CB8AC3E}">
        <p14:creationId xmlns:p14="http://schemas.microsoft.com/office/powerpoint/2010/main" val="311003519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AD312-E0F4-F64F-9939-EAE3CBA1F417}" type="slidenum">
              <a:rPr lang="en-US"/>
              <a:pPr>
                <a:defRPr/>
              </a:pPr>
              <a:t>‹#›</a:t>
            </a:fld>
            <a:endParaRPr lang="en-US"/>
          </a:p>
        </p:txBody>
      </p:sp>
    </p:spTree>
    <p:extLst>
      <p:ext uri="{BB962C8B-B14F-4D97-AF65-F5344CB8AC3E}">
        <p14:creationId xmlns:p14="http://schemas.microsoft.com/office/powerpoint/2010/main" val="284565473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9491B-3703-0E46-91EA-67217BD5E38C}" type="slidenum">
              <a:rPr lang="en-US"/>
              <a:pPr>
                <a:defRPr/>
              </a:pPr>
              <a:t>‹#›</a:t>
            </a:fld>
            <a:endParaRPr lang="en-US"/>
          </a:p>
        </p:txBody>
      </p:sp>
    </p:spTree>
    <p:extLst>
      <p:ext uri="{BB962C8B-B14F-4D97-AF65-F5344CB8AC3E}">
        <p14:creationId xmlns:p14="http://schemas.microsoft.com/office/powerpoint/2010/main" val="394071612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77E89E-7B89-BA47-BAA9-E89B5496ECEE}" type="slidenum">
              <a:rPr lang="en-US"/>
              <a:pPr>
                <a:defRPr/>
              </a:pPr>
              <a:t>‹#›</a:t>
            </a:fld>
            <a:endParaRPr lang="en-US"/>
          </a:p>
        </p:txBody>
      </p:sp>
    </p:spTree>
    <p:extLst>
      <p:ext uri="{BB962C8B-B14F-4D97-AF65-F5344CB8AC3E}">
        <p14:creationId xmlns:p14="http://schemas.microsoft.com/office/powerpoint/2010/main" val="336360407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60CDDB-5460-2D45-BF8A-E5BFC6D3D9FD}" type="slidenum">
              <a:rPr lang="en-US"/>
              <a:pPr>
                <a:defRPr/>
              </a:pPr>
              <a:t>‹#›</a:t>
            </a:fld>
            <a:endParaRPr lang="en-US"/>
          </a:p>
        </p:txBody>
      </p:sp>
    </p:spTree>
    <p:extLst>
      <p:ext uri="{BB962C8B-B14F-4D97-AF65-F5344CB8AC3E}">
        <p14:creationId xmlns:p14="http://schemas.microsoft.com/office/powerpoint/2010/main" val="241968801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CBDD5D-FBCA-774A-8590-095BD30D7FDF}" type="slidenum">
              <a:rPr lang="en-US"/>
              <a:pPr>
                <a:defRPr/>
              </a:pPr>
              <a:t>‹#›</a:t>
            </a:fld>
            <a:endParaRPr lang="en-US"/>
          </a:p>
        </p:txBody>
      </p:sp>
    </p:spTree>
    <p:extLst>
      <p:ext uri="{BB962C8B-B14F-4D97-AF65-F5344CB8AC3E}">
        <p14:creationId xmlns:p14="http://schemas.microsoft.com/office/powerpoint/2010/main" val="342205226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46FF7F-24E7-DB49-8020-9E835B1875F1}" type="slidenum">
              <a:rPr lang="en-US"/>
              <a:pPr>
                <a:defRPr/>
              </a:pPr>
              <a:t>‹#›</a:t>
            </a:fld>
            <a:endParaRPr lang="en-US"/>
          </a:p>
        </p:txBody>
      </p:sp>
    </p:spTree>
    <p:extLst>
      <p:ext uri="{BB962C8B-B14F-4D97-AF65-F5344CB8AC3E}">
        <p14:creationId xmlns:p14="http://schemas.microsoft.com/office/powerpoint/2010/main" val="7668591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03667B-13A2-1F4E-A4C3-70DB4A55F9BE}" type="slidenum">
              <a:rPr lang="en-US"/>
              <a:pPr>
                <a:defRPr/>
              </a:pPr>
              <a:t>‹#›</a:t>
            </a:fld>
            <a:endParaRPr lang="en-US"/>
          </a:p>
        </p:txBody>
      </p:sp>
    </p:spTree>
    <p:extLst>
      <p:ext uri="{BB962C8B-B14F-4D97-AF65-F5344CB8AC3E}">
        <p14:creationId xmlns:p14="http://schemas.microsoft.com/office/powerpoint/2010/main" val="1427018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endParaRPr lang="en-US" altLang="zh-CN"/>
          </a:p>
        </p:txBody>
      </p:sp>
      <p:sp>
        <p:nvSpPr>
          <p:cNvPr id="8" name="Rectangle 6"/>
          <p:cNvSpPr>
            <a:spLocks noGrp="1" noChangeArrowheads="1"/>
          </p:cNvSpPr>
          <p:nvPr>
            <p:ph type="ftr" sz="quarter" idx="11"/>
          </p:nvPr>
        </p:nvSpPr>
        <p:spPr>
          <a:ln/>
        </p:spPr>
        <p:txBody>
          <a:bodyPr/>
          <a:lstStyle>
            <a:lvl1pPr>
              <a:defRPr/>
            </a:lvl1pPr>
          </a:lstStyle>
          <a:p>
            <a:endParaRPr lang="en-US" altLang="zh-CN"/>
          </a:p>
        </p:txBody>
      </p:sp>
      <p:sp>
        <p:nvSpPr>
          <p:cNvPr id="9" name="Rectangle 7"/>
          <p:cNvSpPr>
            <a:spLocks noGrp="1" noChangeArrowheads="1"/>
          </p:cNvSpPr>
          <p:nvPr>
            <p:ph type="sldNum" sz="quarter" idx="12"/>
          </p:nvPr>
        </p:nvSpPr>
        <p:spPr>
          <a:ln/>
        </p:spPr>
        <p:txBody>
          <a:bodyPr/>
          <a:lstStyle>
            <a:lvl1pPr>
              <a:defRPr/>
            </a:lvl1pPr>
          </a:lstStyle>
          <a:p>
            <a:fld id="{8808ACB5-D230-4CDD-8B80-C059DE2822C2}" type="slidenum">
              <a:rPr lang="en-US" altLang="zh-CN"/>
              <a:pPr/>
              <a:t>‹#›</a:t>
            </a:fld>
            <a:endParaRPr lang="en-US" altLang="zh-CN"/>
          </a:p>
        </p:txBody>
      </p:sp>
    </p:spTree>
    <p:extLst>
      <p:ext uri="{BB962C8B-B14F-4D97-AF65-F5344CB8AC3E}">
        <p14:creationId xmlns:p14="http://schemas.microsoft.com/office/powerpoint/2010/main" val="391022583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AD79CE-06C1-C448-9BAF-020BD68E17F7}" type="slidenum">
              <a:rPr lang="en-US"/>
              <a:pPr>
                <a:defRPr/>
              </a:pPr>
              <a:t>‹#›</a:t>
            </a:fld>
            <a:endParaRPr lang="en-US"/>
          </a:p>
        </p:txBody>
      </p:sp>
    </p:spTree>
    <p:extLst>
      <p:ext uri="{BB962C8B-B14F-4D97-AF65-F5344CB8AC3E}">
        <p14:creationId xmlns:p14="http://schemas.microsoft.com/office/powerpoint/2010/main" val="292426018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C470E-F78B-904D-996D-3BFDA39AD3CC}" type="slidenum">
              <a:rPr lang="en-US"/>
              <a:pPr>
                <a:defRPr/>
              </a:pPr>
              <a:t>‹#›</a:t>
            </a:fld>
            <a:endParaRPr lang="en-US"/>
          </a:p>
        </p:txBody>
      </p:sp>
    </p:spTree>
    <p:extLst>
      <p:ext uri="{BB962C8B-B14F-4D97-AF65-F5344CB8AC3E}">
        <p14:creationId xmlns:p14="http://schemas.microsoft.com/office/powerpoint/2010/main" val="24718274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1C945-F975-2442-98DB-6E1ACAC30B03}" type="slidenum">
              <a:rPr lang="en-US"/>
              <a:pPr>
                <a:defRPr/>
              </a:pPr>
              <a:t>‹#›</a:t>
            </a:fld>
            <a:endParaRPr lang="en-US"/>
          </a:p>
        </p:txBody>
      </p:sp>
    </p:spTree>
    <p:extLst>
      <p:ext uri="{BB962C8B-B14F-4D97-AF65-F5344CB8AC3E}">
        <p14:creationId xmlns:p14="http://schemas.microsoft.com/office/powerpoint/2010/main" val="81428124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974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E8385F3-73D1-EE4F-95EC-F98DB43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535255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E651DB-EEE7-794B-9F79-9D5145A9AC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47239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252727A-5382-D14D-8E16-38F4143CE1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80307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B9F9BAF-4865-DA4C-9FD0-55C349EE8F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455649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BDCAB20-F64C-4E41-9D0C-D81CBA57F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01752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9DCCB4-4D86-A048-B657-1ECC09D66C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144780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FB2CCF08-4DDD-AB48-A945-C6FAF286C1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16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endParaRPr lang="en-US" altLang="zh-CN"/>
          </a:p>
        </p:txBody>
      </p:sp>
      <p:sp>
        <p:nvSpPr>
          <p:cNvPr id="4" name="Rectangle 6"/>
          <p:cNvSpPr>
            <a:spLocks noGrp="1" noChangeArrowheads="1"/>
          </p:cNvSpPr>
          <p:nvPr>
            <p:ph type="ftr" sz="quarter" idx="11"/>
          </p:nvPr>
        </p:nvSpPr>
        <p:spPr>
          <a:ln/>
        </p:spPr>
        <p:txBody>
          <a:bodyPr/>
          <a:lstStyle>
            <a:lvl1pPr>
              <a:defRPr/>
            </a:lvl1pPr>
          </a:lstStyle>
          <a:p>
            <a:endParaRPr lang="en-US" altLang="zh-CN"/>
          </a:p>
        </p:txBody>
      </p:sp>
      <p:sp>
        <p:nvSpPr>
          <p:cNvPr id="5" name="Rectangle 7"/>
          <p:cNvSpPr>
            <a:spLocks noGrp="1" noChangeArrowheads="1"/>
          </p:cNvSpPr>
          <p:nvPr>
            <p:ph type="sldNum" sz="quarter" idx="12"/>
          </p:nvPr>
        </p:nvSpPr>
        <p:spPr>
          <a:ln/>
        </p:spPr>
        <p:txBody>
          <a:bodyPr/>
          <a:lstStyle>
            <a:lvl1pPr>
              <a:defRPr/>
            </a:lvl1pPr>
          </a:lstStyle>
          <a:p>
            <a:fld id="{69AE2685-D3FB-4ECA-9AAF-270A8F07BC88}" type="slidenum">
              <a:rPr lang="en-US" altLang="zh-CN"/>
              <a:pPr/>
              <a:t>‹#›</a:t>
            </a:fld>
            <a:endParaRPr lang="en-US" altLang="zh-CN"/>
          </a:p>
        </p:txBody>
      </p:sp>
    </p:spTree>
    <p:extLst>
      <p:ext uri="{BB962C8B-B14F-4D97-AF65-F5344CB8AC3E}">
        <p14:creationId xmlns:p14="http://schemas.microsoft.com/office/powerpoint/2010/main" val="21525473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2C8B8A-1DB4-4948-83E2-414E7827BE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6510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15E088A-4E80-604C-8753-CCC72AFC0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51355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8AA7BAE-FFB0-EC44-8F55-540BEC4AE4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977116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D890897-1724-EB4B-AB13-0DA5FC3B91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362280"/>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13022E-9A8A-1247-AB2D-0D7DF89D50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87107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35178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44827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0643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31570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1614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endParaRPr lang="en-US" altLang="zh-CN"/>
          </a:p>
        </p:txBody>
      </p:sp>
      <p:sp>
        <p:nvSpPr>
          <p:cNvPr id="3" name="Rectangle 6"/>
          <p:cNvSpPr>
            <a:spLocks noGrp="1" noChangeArrowheads="1"/>
          </p:cNvSpPr>
          <p:nvPr>
            <p:ph type="ftr" sz="quarter" idx="11"/>
          </p:nvPr>
        </p:nvSpPr>
        <p:spPr>
          <a:ln/>
        </p:spPr>
        <p:txBody>
          <a:bodyPr/>
          <a:lstStyle>
            <a:lvl1pPr>
              <a:defRPr/>
            </a:lvl1pPr>
          </a:lstStyle>
          <a:p>
            <a:endParaRPr lang="en-US" altLang="zh-CN"/>
          </a:p>
        </p:txBody>
      </p:sp>
      <p:sp>
        <p:nvSpPr>
          <p:cNvPr id="4" name="Rectangle 7"/>
          <p:cNvSpPr>
            <a:spLocks noGrp="1" noChangeArrowheads="1"/>
          </p:cNvSpPr>
          <p:nvPr>
            <p:ph type="sldNum" sz="quarter" idx="12"/>
          </p:nvPr>
        </p:nvSpPr>
        <p:spPr>
          <a:ln/>
        </p:spPr>
        <p:txBody>
          <a:bodyPr/>
          <a:lstStyle>
            <a:lvl1pPr>
              <a:defRPr/>
            </a:lvl1pPr>
          </a:lstStyle>
          <a:p>
            <a:fld id="{F154307B-0375-4076-B81B-42E76428F903}" type="slidenum">
              <a:rPr lang="en-US" altLang="zh-CN"/>
              <a:pPr/>
              <a:t>‹#›</a:t>
            </a:fld>
            <a:endParaRPr lang="en-US" altLang="zh-CN"/>
          </a:p>
        </p:txBody>
      </p:sp>
    </p:spTree>
    <p:extLst>
      <p:ext uri="{BB962C8B-B14F-4D97-AF65-F5344CB8AC3E}">
        <p14:creationId xmlns:p14="http://schemas.microsoft.com/office/powerpoint/2010/main" val="70472566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033927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979596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41017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918017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5399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03109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65160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6331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09167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6538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ltLang="zh-CN"/>
          </a:p>
        </p:txBody>
      </p:sp>
      <p:sp>
        <p:nvSpPr>
          <p:cNvPr id="6" name="Rectangle 6"/>
          <p:cNvSpPr>
            <a:spLocks noGrp="1" noChangeArrowheads="1"/>
          </p:cNvSpPr>
          <p:nvPr>
            <p:ph type="ftr" sz="quarter" idx="11"/>
          </p:nvPr>
        </p:nvSpPr>
        <p:spPr>
          <a:ln/>
        </p:spPr>
        <p:txBody>
          <a:bodyPr/>
          <a:lstStyle>
            <a:lvl1pPr>
              <a:defRPr/>
            </a:lvl1pPr>
          </a:lstStyle>
          <a:p>
            <a:endParaRPr lang="en-US" altLang="zh-CN"/>
          </a:p>
        </p:txBody>
      </p:sp>
      <p:sp>
        <p:nvSpPr>
          <p:cNvPr id="7" name="Rectangle 7"/>
          <p:cNvSpPr>
            <a:spLocks noGrp="1" noChangeArrowheads="1"/>
          </p:cNvSpPr>
          <p:nvPr>
            <p:ph type="sldNum" sz="quarter" idx="12"/>
          </p:nvPr>
        </p:nvSpPr>
        <p:spPr>
          <a:ln/>
        </p:spPr>
        <p:txBody>
          <a:bodyPr/>
          <a:lstStyle>
            <a:lvl1pPr>
              <a:defRPr/>
            </a:lvl1pPr>
          </a:lstStyle>
          <a:p>
            <a:fld id="{DB9A32C1-82D4-4E4D-BE04-C8EF8E9819D4}" type="slidenum">
              <a:rPr lang="en-US" altLang="zh-CN"/>
              <a:pPr/>
              <a:t>‹#›</a:t>
            </a:fld>
            <a:endParaRPr lang="en-US" altLang="zh-CN"/>
          </a:p>
        </p:txBody>
      </p:sp>
    </p:spTree>
    <p:extLst>
      <p:ext uri="{BB962C8B-B14F-4D97-AF65-F5344CB8AC3E}">
        <p14:creationId xmlns:p14="http://schemas.microsoft.com/office/powerpoint/2010/main" val="408777003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580639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94351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709383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21243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78520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11290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63760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036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96079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pitchFamily="34" charset="0"/>
              </a:defRPr>
            </a:lvl1pPr>
          </a:lstStyle>
          <a:p>
            <a:pPr>
              <a:defRPr/>
            </a:pPr>
            <a:endParaRPr lang="en-US" altLang="en-US"/>
          </a:p>
        </p:txBody>
      </p:sp>
      <p:sp>
        <p:nvSpPr>
          <p:cNvPr id="5" name="Rectangle 45"/>
          <p:cNvSpPr>
            <a:spLocks noGrp="1" noChangeArrowheads="1"/>
          </p:cNvSpPr>
          <p:nvPr>
            <p:ph type="ftr" sz="quarter" idx="11"/>
          </p:nvPr>
        </p:nvSpPr>
        <p:spPr/>
        <p:txBody>
          <a:bodyPr/>
          <a:lstStyle>
            <a:lvl1pPr>
              <a:defRPr>
                <a:latin typeface="Tahoma" pitchFamily="34" charset="0"/>
              </a:defRPr>
            </a:lvl1pPr>
          </a:lstStyle>
          <a:p>
            <a:pPr>
              <a:defRPr/>
            </a:pPr>
            <a:endParaRPr lang="en-US" altLang="en-US"/>
          </a:p>
        </p:txBody>
      </p:sp>
      <p:sp>
        <p:nvSpPr>
          <p:cNvPr id="6" name="Rectangle 46"/>
          <p:cNvSpPr>
            <a:spLocks noGrp="1" noChangeArrowheads="1"/>
          </p:cNvSpPr>
          <p:nvPr>
            <p:ph type="sldNum" sz="quarter" idx="12"/>
          </p:nvPr>
        </p:nvSpPr>
        <p:spPr/>
        <p:txBody>
          <a:bodyPr/>
          <a:lstStyle>
            <a:lvl1pPr>
              <a:defRPr>
                <a:latin typeface="Tahoma" charset="0"/>
                <a:ea typeface="+mn-ea"/>
              </a:defRPr>
            </a:lvl1pPr>
          </a:lstStyle>
          <a:p>
            <a:pPr>
              <a:defRPr/>
            </a:pPr>
            <a:fld id="{37EF3CDB-5D83-4B47-A260-39FCF2302C3A}" type="slidenum">
              <a:rPr lang="en-US" altLang="en-US"/>
              <a:pPr>
                <a:defRPr/>
              </a:pPr>
              <a:t>‹#›</a:t>
            </a:fld>
            <a:endParaRPr lang="en-US" altLang="en-US"/>
          </a:p>
        </p:txBody>
      </p:sp>
    </p:spTree>
    <p:extLst>
      <p:ext uri="{BB962C8B-B14F-4D97-AF65-F5344CB8AC3E}">
        <p14:creationId xmlns:p14="http://schemas.microsoft.com/office/powerpoint/2010/main" val="14789763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ltLang="zh-CN"/>
          </a:p>
        </p:txBody>
      </p:sp>
      <p:sp>
        <p:nvSpPr>
          <p:cNvPr id="6" name="Rectangle 6"/>
          <p:cNvSpPr>
            <a:spLocks noGrp="1" noChangeArrowheads="1"/>
          </p:cNvSpPr>
          <p:nvPr>
            <p:ph type="ftr" sz="quarter" idx="11"/>
          </p:nvPr>
        </p:nvSpPr>
        <p:spPr>
          <a:ln/>
        </p:spPr>
        <p:txBody>
          <a:bodyPr/>
          <a:lstStyle>
            <a:lvl1pPr>
              <a:defRPr/>
            </a:lvl1pPr>
          </a:lstStyle>
          <a:p>
            <a:endParaRPr lang="en-US" altLang="zh-CN"/>
          </a:p>
        </p:txBody>
      </p:sp>
      <p:sp>
        <p:nvSpPr>
          <p:cNvPr id="7" name="Rectangle 7"/>
          <p:cNvSpPr>
            <a:spLocks noGrp="1" noChangeArrowheads="1"/>
          </p:cNvSpPr>
          <p:nvPr>
            <p:ph type="sldNum" sz="quarter" idx="12"/>
          </p:nvPr>
        </p:nvSpPr>
        <p:spPr>
          <a:ln/>
        </p:spPr>
        <p:txBody>
          <a:bodyPr/>
          <a:lstStyle>
            <a:lvl1pPr>
              <a:defRPr/>
            </a:lvl1pPr>
          </a:lstStyle>
          <a:p>
            <a:fld id="{823724D3-937A-4646-8F90-057D411CFFF0}" type="slidenum">
              <a:rPr lang="en-US" altLang="zh-CN"/>
              <a:pPr/>
              <a:t>‹#›</a:t>
            </a:fld>
            <a:endParaRPr lang="en-US" altLang="zh-CN"/>
          </a:p>
        </p:txBody>
      </p:sp>
    </p:spTree>
    <p:extLst>
      <p:ext uri="{BB962C8B-B14F-4D97-AF65-F5344CB8AC3E}">
        <p14:creationId xmlns:p14="http://schemas.microsoft.com/office/powerpoint/2010/main" val="267402290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lt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ltLang="en-US"/>
          </a:p>
        </p:txBody>
      </p:sp>
      <p:sp>
        <p:nvSpPr>
          <p:cNvPr id="6" name="Rectangle 10"/>
          <p:cNvSpPr>
            <a:spLocks noGrp="1" noChangeArrowheads="1"/>
          </p:cNvSpPr>
          <p:nvPr>
            <p:ph type="sldNum" sz="quarter" idx="12"/>
          </p:nvPr>
        </p:nvSpPr>
        <p:spPr/>
        <p:txBody>
          <a:bodyPr/>
          <a:lstStyle>
            <a:lvl1pPr eaLnBrk="0" hangingPunct="0">
              <a:defRPr>
                <a:ea typeface="+mn-ea"/>
              </a:defRPr>
            </a:lvl1pPr>
          </a:lstStyle>
          <a:p>
            <a:pPr>
              <a:defRPr/>
            </a:pPr>
            <a:fld id="{11A94225-BA0E-4680-AE84-CDE43F838023}" type="slidenum">
              <a:rPr lang="en-US" altLang="en-US"/>
              <a:pPr>
                <a:defRPr/>
              </a:pPr>
              <a:t>‹#›</a:t>
            </a:fld>
            <a:endParaRPr lang="en-US" altLang="en-US"/>
          </a:p>
        </p:txBody>
      </p:sp>
    </p:spTree>
    <p:extLst>
      <p:ext uri="{BB962C8B-B14F-4D97-AF65-F5344CB8AC3E}">
        <p14:creationId xmlns:p14="http://schemas.microsoft.com/office/powerpoint/2010/main" val="41545891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5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5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5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5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5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0"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lang="en-US" sz="1800">
                  <a:solidFill>
                    <a:srgbClr val="FFFFFF"/>
                  </a:solidFill>
                  <a:latin typeface="Tahoma" pitchFamily="-128" charset="-52"/>
                  <a:ea typeface="+mn-ea"/>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7"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28"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29"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30"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31"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32"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33"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34"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35"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38"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sz="1800">
                  <a:solidFill>
                    <a:srgbClr val="FFFFFF"/>
                  </a:solidFill>
                  <a:latin typeface="Tahoma" pitchFamily="-128" charset="-52"/>
                  <a:ea typeface="+mn-ea"/>
                </a:endParaRPr>
              </a:p>
            </p:txBody>
          </p:sp>
          <p:sp>
            <p:nvSpPr>
              <p:cNvPr id="139"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sz="1800">
                  <a:solidFill>
                    <a:srgbClr val="FFFFFF"/>
                  </a:solidFill>
                  <a:latin typeface="Tahoma" pitchFamily="-128" charset="-52"/>
                  <a:ea typeface="+mn-ea"/>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128" charset="-52"/>
                  <a:ea typeface="+mn-ea"/>
                </a:endParaRPr>
              </a:p>
            </p:txBody>
          </p:sp>
        </p:grpSp>
      </p:grpSp>
      <p:sp>
        <p:nvSpPr>
          <p:cNvPr id="12441" name="Rectangle 153"/>
          <p:cNvSpPr>
            <a:spLocks noGrp="1" noChangeArrowheads="1"/>
          </p:cNvSpPr>
          <p:nvPr>
            <p:ph type="ctrTitle" sz="quarter"/>
          </p:nvPr>
        </p:nvSpPr>
        <p:spPr>
          <a:xfrm>
            <a:off x="685800" y="1768478"/>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28"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1" y="6248400"/>
            <a:ext cx="2895600" cy="457200"/>
          </a:xfrm>
        </p:spPr>
        <p:txBody>
          <a:bodyPr/>
          <a:lstStyle>
            <a:lvl1pPr>
              <a:defRPr>
                <a:effectLst>
                  <a:outerShdw blurRad="38100" dist="38100" dir="2700000" algn="tl">
                    <a:srgbClr val="000000"/>
                  </a:outerShdw>
                </a:effectLst>
                <a:latin typeface="Tahoma" pitchFamily="-128"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itchFamily="-128" charset="-52"/>
              </a:defRPr>
            </a:lvl1pPr>
          </a:lstStyle>
          <a:p>
            <a:pPr>
              <a:defRPr/>
            </a:pPr>
            <a:fld id="{9C7BD8BE-57E6-44FF-9A5B-DEA3B9D1D7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398649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CE45983-1FF6-4E3E-92B4-AC438A5ACF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93533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A36CB945-9748-4289-8D0E-64D1671E7D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482725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8" y="1600201"/>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3" y="1600201"/>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766A17E1-0D06-4AE1-975F-AF41CE3AB4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299635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FB9C3FC8-A8AC-4C01-A145-2059F3316A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28510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FE10D4C9-C05E-473A-B541-89D85528E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085189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816E807D-0B2F-4FDC-B922-B5360379F7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40198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2AD0726-89D9-425B-8BE0-1AEF50A897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293554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CCB4FD0A-F44C-472B-89E2-F7CE761365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52753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zh-CN"/>
          </a:p>
        </p:txBody>
      </p:sp>
      <p:sp>
        <p:nvSpPr>
          <p:cNvPr id="5" name="Rectangle 6"/>
          <p:cNvSpPr>
            <a:spLocks noGrp="1" noChangeArrowheads="1"/>
          </p:cNvSpPr>
          <p:nvPr>
            <p:ph type="ftr" sz="quarter" idx="11"/>
          </p:nvPr>
        </p:nvSpPr>
        <p:spPr>
          <a:ln/>
        </p:spPr>
        <p:txBody>
          <a:bodyPr/>
          <a:lstStyle>
            <a:lvl1pPr>
              <a:defRPr/>
            </a:lvl1pPr>
          </a:lstStyle>
          <a:p>
            <a:endParaRPr lang="en-US" altLang="zh-CN"/>
          </a:p>
        </p:txBody>
      </p:sp>
      <p:sp>
        <p:nvSpPr>
          <p:cNvPr id="6" name="Rectangle 7"/>
          <p:cNvSpPr>
            <a:spLocks noGrp="1" noChangeArrowheads="1"/>
          </p:cNvSpPr>
          <p:nvPr>
            <p:ph type="sldNum" sz="quarter" idx="12"/>
          </p:nvPr>
        </p:nvSpPr>
        <p:spPr>
          <a:ln/>
        </p:spPr>
        <p:txBody>
          <a:bodyPr/>
          <a:lstStyle>
            <a:lvl1pPr>
              <a:defRPr/>
            </a:lvl1pPr>
          </a:lstStyle>
          <a:p>
            <a:fld id="{1869DB4E-D675-49D2-92DA-55AA403C34C8}" type="slidenum">
              <a:rPr lang="en-US" altLang="zh-CN"/>
              <a:pPr/>
              <a:t>‹#›</a:t>
            </a:fld>
            <a:endParaRPr lang="en-US" altLang="zh-CN"/>
          </a:p>
        </p:txBody>
      </p:sp>
    </p:spTree>
    <p:extLst>
      <p:ext uri="{BB962C8B-B14F-4D97-AF65-F5344CB8AC3E}">
        <p14:creationId xmlns:p14="http://schemas.microsoft.com/office/powerpoint/2010/main" val="220500562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9E1AF74-85A8-4B38-907B-795D2785A5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4209938"/>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9" y="228601"/>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8" y="228601"/>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8A08296A-06AF-4EAC-B173-30B362A700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671028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8" y="1600201"/>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3" y="1600201"/>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E9AA6A16-1BE0-463C-90FB-552AAEEAB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6057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3664278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2421794841"/>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401577164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371423987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18209578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196203843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42691109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zh-CN"/>
          </a:p>
        </p:txBody>
      </p:sp>
      <p:sp>
        <p:nvSpPr>
          <p:cNvPr id="5" name="Rectangle 6"/>
          <p:cNvSpPr>
            <a:spLocks noGrp="1" noChangeArrowheads="1"/>
          </p:cNvSpPr>
          <p:nvPr>
            <p:ph type="ftr" sz="quarter" idx="11"/>
          </p:nvPr>
        </p:nvSpPr>
        <p:spPr>
          <a:ln/>
        </p:spPr>
        <p:txBody>
          <a:bodyPr/>
          <a:lstStyle>
            <a:lvl1pPr>
              <a:defRPr/>
            </a:lvl1pPr>
          </a:lstStyle>
          <a:p>
            <a:endParaRPr lang="en-US" altLang="zh-CN"/>
          </a:p>
        </p:txBody>
      </p:sp>
      <p:sp>
        <p:nvSpPr>
          <p:cNvPr id="6" name="Rectangle 7"/>
          <p:cNvSpPr>
            <a:spLocks noGrp="1" noChangeArrowheads="1"/>
          </p:cNvSpPr>
          <p:nvPr>
            <p:ph type="sldNum" sz="quarter" idx="12"/>
          </p:nvPr>
        </p:nvSpPr>
        <p:spPr>
          <a:ln/>
        </p:spPr>
        <p:txBody>
          <a:bodyPr/>
          <a:lstStyle>
            <a:lvl1pPr>
              <a:defRPr/>
            </a:lvl1pPr>
          </a:lstStyle>
          <a:p>
            <a:fld id="{75B5C7C5-FD37-4CA8-AA42-2FBF33797EC1}" type="slidenum">
              <a:rPr lang="en-US" altLang="zh-CN"/>
              <a:pPr/>
              <a:t>‹#›</a:t>
            </a:fld>
            <a:endParaRPr lang="en-US" altLang="zh-CN"/>
          </a:p>
        </p:txBody>
      </p:sp>
    </p:spTree>
    <p:extLst>
      <p:ext uri="{BB962C8B-B14F-4D97-AF65-F5344CB8AC3E}">
        <p14:creationId xmlns:p14="http://schemas.microsoft.com/office/powerpoint/2010/main" val="121408944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49287152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59479641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59829937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340310075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MS PGothic" charset="0"/>
              <a:cs typeface="MS PGothic" charset="0"/>
            </a:endParaRPr>
          </a:p>
        </p:txBody>
      </p:sp>
      <p:sp>
        <p:nvSpPr>
          <p:cNvPr id="19565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9565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2"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smtClean="0"/>
            </a:lvl1pPr>
          </a:lstStyle>
          <a:p>
            <a:pPr>
              <a:defRPr/>
            </a:pPr>
            <a:fld id="{88CD7E41-FFB5-4C40-BB57-0FE74817BD0A}" type="slidenum">
              <a:rPr lang="en-US" altLang="ja-JP"/>
              <a:pPr>
                <a:defRPr/>
              </a:pPr>
              <a:t>‹#›</a:t>
            </a:fld>
            <a:endParaRPr lang="en-US" altLang="ja-JP"/>
          </a:p>
        </p:txBody>
      </p:sp>
    </p:spTree>
    <p:extLst>
      <p:ext uri="{BB962C8B-B14F-4D97-AF65-F5344CB8AC3E}">
        <p14:creationId xmlns:p14="http://schemas.microsoft.com/office/powerpoint/2010/main" val="254550202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90166D47-2ACA-5F41-B227-2B6CE30F87DA}" type="slidenum">
              <a:rPr lang="en-US" altLang="ja-JP"/>
              <a:pPr>
                <a:defRPr/>
              </a:pPr>
              <a:t>‹#›</a:t>
            </a:fld>
            <a:endParaRPr lang="en-US" altLang="ja-JP"/>
          </a:p>
        </p:txBody>
      </p:sp>
    </p:spTree>
    <p:extLst>
      <p:ext uri="{BB962C8B-B14F-4D97-AF65-F5344CB8AC3E}">
        <p14:creationId xmlns:p14="http://schemas.microsoft.com/office/powerpoint/2010/main" val="387275867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CA8BF3C6-65CD-6B4C-8F21-64A188A02003}" type="slidenum">
              <a:rPr lang="en-US" altLang="ja-JP"/>
              <a:pPr>
                <a:defRPr/>
              </a:pPr>
              <a:t>‹#›</a:t>
            </a:fld>
            <a:endParaRPr lang="en-US" altLang="ja-JP"/>
          </a:p>
        </p:txBody>
      </p:sp>
    </p:spTree>
    <p:extLst>
      <p:ext uri="{BB962C8B-B14F-4D97-AF65-F5344CB8AC3E}">
        <p14:creationId xmlns:p14="http://schemas.microsoft.com/office/powerpoint/2010/main" val="114778104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89A8E3E6-451F-294E-B610-683BEE84F989}" type="slidenum">
              <a:rPr lang="en-US" altLang="ja-JP"/>
              <a:pPr>
                <a:defRPr/>
              </a:pPr>
              <a:t>‹#›</a:t>
            </a:fld>
            <a:endParaRPr lang="en-US" altLang="ja-JP"/>
          </a:p>
        </p:txBody>
      </p:sp>
    </p:spTree>
    <p:extLst>
      <p:ext uri="{BB962C8B-B14F-4D97-AF65-F5344CB8AC3E}">
        <p14:creationId xmlns:p14="http://schemas.microsoft.com/office/powerpoint/2010/main" val="346525531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51DC7E4C-16D7-D348-817F-BE0149691CDC}" type="slidenum">
              <a:rPr lang="en-US" altLang="ja-JP"/>
              <a:pPr>
                <a:defRPr/>
              </a:pPr>
              <a:t>‹#›</a:t>
            </a:fld>
            <a:endParaRPr lang="en-US" altLang="ja-JP"/>
          </a:p>
        </p:txBody>
      </p:sp>
    </p:spTree>
    <p:extLst>
      <p:ext uri="{BB962C8B-B14F-4D97-AF65-F5344CB8AC3E}">
        <p14:creationId xmlns:p14="http://schemas.microsoft.com/office/powerpoint/2010/main" val="213004835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2F077311-A72E-4947-892A-84C4568C913E}" type="slidenum">
              <a:rPr lang="en-US" altLang="ja-JP"/>
              <a:pPr>
                <a:defRPr/>
              </a:pPr>
              <a:t>‹#›</a:t>
            </a:fld>
            <a:endParaRPr lang="en-US" altLang="ja-JP"/>
          </a:p>
        </p:txBody>
      </p:sp>
    </p:spTree>
    <p:extLst>
      <p:ext uri="{BB962C8B-B14F-4D97-AF65-F5344CB8AC3E}">
        <p14:creationId xmlns:p14="http://schemas.microsoft.com/office/powerpoint/2010/main" val="1127114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85250" name="Rectangle 2"/>
          <p:cNvSpPr>
            <a:spLocks noGrp="1" noChangeArrowheads="1"/>
          </p:cNvSpPr>
          <p:nvPr>
            <p:ph type="ctrTitle"/>
          </p:nvPr>
        </p:nvSpPr>
        <p:spPr>
          <a:xfrm>
            <a:off x="684213" y="2854325"/>
            <a:ext cx="7772400" cy="1143000"/>
          </a:xfrm>
        </p:spPr>
        <p:txBody>
          <a:bodyPr/>
          <a:lstStyle>
            <a:lvl1pPr>
              <a:defRPr sz="4800"/>
            </a:lvl1pPr>
          </a:lstStyle>
          <a:p>
            <a:pPr lvl="0"/>
            <a:r>
              <a:rPr lang="en-US" altLang="zh-CN" noProof="0"/>
              <a:t>Click to edit Master title style</a:t>
            </a:r>
          </a:p>
        </p:txBody>
      </p:sp>
      <p:sp>
        <p:nvSpPr>
          <p:cNvPr id="2485251" name="Rectangle 3"/>
          <p:cNvSpPr>
            <a:spLocks noGrp="1" noChangeArrowheads="1"/>
          </p:cNvSpPr>
          <p:nvPr>
            <p:ph type="subTitle" idx="1"/>
          </p:nvPr>
        </p:nvSpPr>
        <p:spPr>
          <a:xfrm>
            <a:off x="1371600" y="4267200"/>
            <a:ext cx="6400800" cy="1371600"/>
          </a:xfrm>
        </p:spPr>
        <p:txBody>
          <a:bodyPr/>
          <a:lstStyle>
            <a:lvl1pPr marL="0" indent="0" algn="ctr">
              <a:buFont typeface="Wingdings" charset="0"/>
              <a:buNone/>
              <a:defRPr/>
            </a:lvl1pPr>
          </a:lstStyle>
          <a:p>
            <a:pPr lvl="0"/>
            <a:r>
              <a:rPr lang="en-US" altLang="zh-CN"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F5F4B4B-8CB1-4896-A965-DD85982A8CA3}" type="slidenum">
              <a:rPr lang="en-US" altLang="zh-CN"/>
              <a:pPr/>
              <a:t>‹#›</a:t>
            </a:fld>
            <a:endParaRPr lang="en-US" altLang="zh-CN"/>
          </a:p>
        </p:txBody>
      </p:sp>
    </p:spTree>
    <p:extLst>
      <p:ext uri="{BB962C8B-B14F-4D97-AF65-F5344CB8AC3E}">
        <p14:creationId xmlns:p14="http://schemas.microsoft.com/office/powerpoint/2010/main" val="111715689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F57D21F5-37DC-E649-A95F-B21F016B3F0B}" type="slidenum">
              <a:rPr lang="en-US" altLang="ja-JP"/>
              <a:pPr>
                <a:defRPr/>
              </a:pPr>
              <a:t>‹#›</a:t>
            </a:fld>
            <a:endParaRPr lang="en-US" altLang="ja-JP"/>
          </a:p>
        </p:txBody>
      </p:sp>
    </p:spTree>
    <p:extLst>
      <p:ext uri="{BB962C8B-B14F-4D97-AF65-F5344CB8AC3E}">
        <p14:creationId xmlns:p14="http://schemas.microsoft.com/office/powerpoint/2010/main" val="109336752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90F213B8-B102-494B-88ED-7CB77AEDAB64}" type="slidenum">
              <a:rPr lang="en-US" altLang="ja-JP"/>
              <a:pPr>
                <a:defRPr/>
              </a:pPr>
              <a:t>‹#›</a:t>
            </a:fld>
            <a:endParaRPr lang="en-US" altLang="ja-JP"/>
          </a:p>
        </p:txBody>
      </p:sp>
    </p:spTree>
    <p:extLst>
      <p:ext uri="{BB962C8B-B14F-4D97-AF65-F5344CB8AC3E}">
        <p14:creationId xmlns:p14="http://schemas.microsoft.com/office/powerpoint/2010/main" val="124647179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F647D21-3332-1D46-9827-3D5C6D76F9FE}" type="slidenum">
              <a:rPr lang="en-US" altLang="ja-JP"/>
              <a:pPr>
                <a:defRPr/>
              </a:pPr>
              <a:t>‹#›</a:t>
            </a:fld>
            <a:endParaRPr lang="en-US" altLang="ja-JP"/>
          </a:p>
        </p:txBody>
      </p:sp>
    </p:spTree>
    <p:extLst>
      <p:ext uri="{BB962C8B-B14F-4D97-AF65-F5344CB8AC3E}">
        <p14:creationId xmlns:p14="http://schemas.microsoft.com/office/powerpoint/2010/main" val="102086613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509C219A-F578-8A47-A87A-5BAECFF2A7F0}" type="slidenum">
              <a:rPr lang="en-US" altLang="ja-JP"/>
              <a:pPr>
                <a:defRPr/>
              </a:pPr>
              <a:t>‹#›</a:t>
            </a:fld>
            <a:endParaRPr lang="en-US" altLang="ja-JP"/>
          </a:p>
        </p:txBody>
      </p:sp>
    </p:spTree>
    <p:extLst>
      <p:ext uri="{BB962C8B-B14F-4D97-AF65-F5344CB8AC3E}">
        <p14:creationId xmlns:p14="http://schemas.microsoft.com/office/powerpoint/2010/main" val="1419215977"/>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77994A52-2BB0-D14D-9E7B-CCE4C5DA641B}" type="slidenum">
              <a:rPr lang="en-US" altLang="ja-JP"/>
              <a:pPr>
                <a:defRPr/>
              </a:pPr>
              <a:t>‹#›</a:t>
            </a:fld>
            <a:endParaRPr lang="en-US" altLang="ja-JP"/>
          </a:p>
        </p:txBody>
      </p:sp>
    </p:spTree>
    <p:extLst>
      <p:ext uri="{BB962C8B-B14F-4D97-AF65-F5344CB8AC3E}">
        <p14:creationId xmlns:p14="http://schemas.microsoft.com/office/powerpoint/2010/main" val="40086497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pPr>
                <a:defRPr/>
              </a:pPr>
              <a:t>‹#›</a:t>
            </a:fld>
            <a:endParaRPr lang="en-US"/>
          </a:p>
        </p:txBody>
      </p:sp>
    </p:spTree>
    <p:extLst>
      <p:ext uri="{BB962C8B-B14F-4D97-AF65-F5344CB8AC3E}">
        <p14:creationId xmlns:p14="http://schemas.microsoft.com/office/powerpoint/2010/main" val="312169439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pPr>
                <a:defRPr/>
              </a:pPr>
              <a:t>‹#›</a:t>
            </a:fld>
            <a:endParaRPr lang="en-US"/>
          </a:p>
        </p:txBody>
      </p:sp>
    </p:spTree>
    <p:extLst>
      <p:ext uri="{BB962C8B-B14F-4D97-AF65-F5344CB8AC3E}">
        <p14:creationId xmlns:p14="http://schemas.microsoft.com/office/powerpoint/2010/main" val="391944114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pPr>
                <a:defRPr/>
              </a:pPr>
              <a:t>‹#›</a:t>
            </a:fld>
            <a:endParaRPr lang="en-US"/>
          </a:p>
        </p:txBody>
      </p:sp>
    </p:spTree>
    <p:extLst>
      <p:ext uri="{BB962C8B-B14F-4D97-AF65-F5344CB8AC3E}">
        <p14:creationId xmlns:p14="http://schemas.microsoft.com/office/powerpoint/2010/main" val="353659678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pPr>
                <a:defRPr/>
              </a:pPr>
              <a:t>‹#›</a:t>
            </a:fld>
            <a:endParaRPr lang="en-US"/>
          </a:p>
        </p:txBody>
      </p:sp>
    </p:spTree>
    <p:extLst>
      <p:ext uri="{BB962C8B-B14F-4D97-AF65-F5344CB8AC3E}">
        <p14:creationId xmlns:p14="http://schemas.microsoft.com/office/powerpoint/2010/main" val="407891349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pPr>
                <a:defRPr/>
              </a:pPr>
              <a:t>‹#›</a:t>
            </a:fld>
            <a:endParaRPr lang="en-US"/>
          </a:p>
        </p:txBody>
      </p:sp>
    </p:spTree>
    <p:extLst>
      <p:ext uri="{BB962C8B-B14F-4D97-AF65-F5344CB8AC3E}">
        <p14:creationId xmlns:p14="http://schemas.microsoft.com/office/powerpoint/2010/main" val="2120747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157D222-8259-4463-880A-75E51A3F88A2}" type="slidenum">
              <a:rPr lang="en-US" altLang="en-US"/>
              <a:pPr/>
              <a:t>‹#›</a:t>
            </a:fld>
            <a:endParaRPr lang="en-US" altLang="en-US"/>
          </a:p>
        </p:txBody>
      </p:sp>
    </p:spTree>
    <p:extLst>
      <p:ext uri="{BB962C8B-B14F-4D97-AF65-F5344CB8AC3E}">
        <p14:creationId xmlns:p14="http://schemas.microsoft.com/office/powerpoint/2010/main" val="42210518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4E910179-3672-4F8B-A475-B4E3B46E0F50}" type="slidenum">
              <a:rPr lang="en-US" altLang="zh-CN"/>
              <a:pPr/>
              <a:t>‹#›</a:t>
            </a:fld>
            <a:endParaRPr lang="en-US" altLang="zh-CN"/>
          </a:p>
        </p:txBody>
      </p:sp>
    </p:spTree>
    <p:extLst>
      <p:ext uri="{BB962C8B-B14F-4D97-AF65-F5344CB8AC3E}">
        <p14:creationId xmlns:p14="http://schemas.microsoft.com/office/powerpoint/2010/main" val="332369527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pPr>
                <a:defRPr/>
              </a:pPr>
              <a:t>‹#›</a:t>
            </a:fld>
            <a:endParaRPr lang="en-US"/>
          </a:p>
        </p:txBody>
      </p:sp>
    </p:spTree>
    <p:extLst>
      <p:ext uri="{BB962C8B-B14F-4D97-AF65-F5344CB8AC3E}">
        <p14:creationId xmlns:p14="http://schemas.microsoft.com/office/powerpoint/2010/main" val="278272820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pPr>
                <a:defRPr/>
              </a:pPr>
              <a:t>‹#›</a:t>
            </a:fld>
            <a:endParaRPr lang="en-US"/>
          </a:p>
        </p:txBody>
      </p:sp>
    </p:spTree>
    <p:extLst>
      <p:ext uri="{BB962C8B-B14F-4D97-AF65-F5344CB8AC3E}">
        <p14:creationId xmlns:p14="http://schemas.microsoft.com/office/powerpoint/2010/main" val="388116202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pPr>
                <a:defRPr/>
              </a:pPr>
              <a:t>‹#›</a:t>
            </a:fld>
            <a:endParaRPr lang="en-US"/>
          </a:p>
        </p:txBody>
      </p:sp>
    </p:spTree>
    <p:extLst>
      <p:ext uri="{BB962C8B-B14F-4D97-AF65-F5344CB8AC3E}">
        <p14:creationId xmlns:p14="http://schemas.microsoft.com/office/powerpoint/2010/main" val="386214625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pPr>
                <a:defRPr/>
              </a:pPr>
              <a:t>‹#›</a:t>
            </a:fld>
            <a:endParaRPr lang="en-US"/>
          </a:p>
        </p:txBody>
      </p:sp>
    </p:spTree>
    <p:extLst>
      <p:ext uri="{BB962C8B-B14F-4D97-AF65-F5344CB8AC3E}">
        <p14:creationId xmlns:p14="http://schemas.microsoft.com/office/powerpoint/2010/main" val="236156681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pPr>
                <a:defRPr/>
              </a:pPr>
              <a:t>‹#›</a:t>
            </a:fld>
            <a:endParaRPr lang="en-US"/>
          </a:p>
        </p:txBody>
      </p:sp>
    </p:spTree>
    <p:extLst>
      <p:ext uri="{BB962C8B-B14F-4D97-AF65-F5344CB8AC3E}">
        <p14:creationId xmlns:p14="http://schemas.microsoft.com/office/powerpoint/2010/main" val="59883195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pPr>
                <a:defRPr/>
              </a:pPr>
              <a:t>‹#›</a:t>
            </a:fld>
            <a:endParaRPr lang="en-US"/>
          </a:p>
        </p:txBody>
      </p:sp>
    </p:spTree>
    <p:extLst>
      <p:ext uri="{BB962C8B-B14F-4D97-AF65-F5344CB8AC3E}">
        <p14:creationId xmlns:p14="http://schemas.microsoft.com/office/powerpoint/2010/main" val="288910989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21306944"/>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9776183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9774805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682820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1690488-BDF3-486A-8992-AD758740115F}" type="slidenum">
              <a:rPr lang="en-US" altLang="zh-CN"/>
              <a:pPr/>
              <a:t>‹#›</a:t>
            </a:fld>
            <a:endParaRPr lang="en-US" altLang="zh-CN"/>
          </a:p>
        </p:txBody>
      </p:sp>
    </p:spTree>
    <p:extLst>
      <p:ext uri="{BB962C8B-B14F-4D97-AF65-F5344CB8AC3E}">
        <p14:creationId xmlns:p14="http://schemas.microsoft.com/office/powerpoint/2010/main" val="243494133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2137029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9638884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7525772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0247709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92384233"/>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4600532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47077473"/>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6555869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3321796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150909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FD5365A4-6620-4633-A8B6-C48B8D21A075}" type="slidenum">
              <a:rPr lang="en-US" altLang="zh-CN"/>
              <a:pPr/>
              <a:t>‹#›</a:t>
            </a:fld>
            <a:endParaRPr lang="en-US" altLang="zh-CN"/>
          </a:p>
        </p:txBody>
      </p:sp>
    </p:spTree>
    <p:extLst>
      <p:ext uri="{BB962C8B-B14F-4D97-AF65-F5344CB8AC3E}">
        <p14:creationId xmlns:p14="http://schemas.microsoft.com/office/powerpoint/2010/main" val="6350671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2875836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06565895"/>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147115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2853069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3675069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21007526"/>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698020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8490600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5354262"/>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35239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6CEA9C25-8F28-4D7D-82AC-195AEBD3B550}" type="slidenum">
              <a:rPr lang="en-US" altLang="zh-CN"/>
              <a:pPr/>
              <a:t>‹#›</a:t>
            </a:fld>
            <a:endParaRPr lang="en-US" altLang="zh-CN"/>
          </a:p>
        </p:txBody>
      </p:sp>
    </p:spTree>
    <p:extLst>
      <p:ext uri="{BB962C8B-B14F-4D97-AF65-F5344CB8AC3E}">
        <p14:creationId xmlns:p14="http://schemas.microsoft.com/office/powerpoint/2010/main" val="107770047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4594836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0495812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4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94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C886095-0DC1-A142-A7F5-604F0ED58037}"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81985422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0F4F03-947A-DB44-8C33-EAC754311E4C}" type="slidenum">
              <a:rPr lang="en-US"/>
              <a:pPr>
                <a:defRPr/>
              </a:pPr>
              <a:t>‹#›</a:t>
            </a:fld>
            <a:endParaRPr lang="en-US"/>
          </a:p>
        </p:txBody>
      </p:sp>
    </p:spTree>
    <p:extLst>
      <p:ext uri="{BB962C8B-B14F-4D97-AF65-F5344CB8AC3E}">
        <p14:creationId xmlns:p14="http://schemas.microsoft.com/office/powerpoint/2010/main" val="4033152645"/>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BA837-9FE0-9248-AC8A-92BF04083782}" type="slidenum">
              <a:rPr lang="en-US"/>
              <a:pPr>
                <a:defRPr/>
              </a:pPr>
              <a:t>‹#›</a:t>
            </a:fld>
            <a:endParaRPr lang="en-US"/>
          </a:p>
        </p:txBody>
      </p:sp>
    </p:spTree>
    <p:extLst>
      <p:ext uri="{BB962C8B-B14F-4D97-AF65-F5344CB8AC3E}">
        <p14:creationId xmlns:p14="http://schemas.microsoft.com/office/powerpoint/2010/main" val="149626245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FDF5-5630-9B42-BAEB-33D77B65A5B9}" type="slidenum">
              <a:rPr lang="en-US"/>
              <a:pPr>
                <a:defRPr/>
              </a:pPr>
              <a:t>‹#›</a:t>
            </a:fld>
            <a:endParaRPr lang="en-US"/>
          </a:p>
        </p:txBody>
      </p:sp>
    </p:spTree>
    <p:extLst>
      <p:ext uri="{BB962C8B-B14F-4D97-AF65-F5344CB8AC3E}">
        <p14:creationId xmlns:p14="http://schemas.microsoft.com/office/powerpoint/2010/main" val="92899164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550DF-FC34-B94A-8588-209CEDE484A3}" type="slidenum">
              <a:rPr lang="en-US"/>
              <a:pPr>
                <a:defRPr/>
              </a:pPr>
              <a:t>‹#›</a:t>
            </a:fld>
            <a:endParaRPr lang="en-US"/>
          </a:p>
        </p:txBody>
      </p:sp>
    </p:spTree>
    <p:extLst>
      <p:ext uri="{BB962C8B-B14F-4D97-AF65-F5344CB8AC3E}">
        <p14:creationId xmlns:p14="http://schemas.microsoft.com/office/powerpoint/2010/main" val="202575355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A4DD9C-842D-BE40-AD11-F6A21CA157B7}" type="slidenum">
              <a:rPr lang="en-US"/>
              <a:pPr>
                <a:defRPr/>
              </a:pPr>
              <a:t>‹#›</a:t>
            </a:fld>
            <a:endParaRPr lang="en-US"/>
          </a:p>
        </p:txBody>
      </p:sp>
    </p:spTree>
    <p:extLst>
      <p:ext uri="{BB962C8B-B14F-4D97-AF65-F5344CB8AC3E}">
        <p14:creationId xmlns:p14="http://schemas.microsoft.com/office/powerpoint/2010/main" val="1121728248"/>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65D4FA-E243-8141-99B6-FB3F8A1D09B6}" type="slidenum">
              <a:rPr lang="en-US"/>
              <a:pPr>
                <a:defRPr/>
              </a:pPr>
              <a:t>‹#›</a:t>
            </a:fld>
            <a:endParaRPr lang="en-US"/>
          </a:p>
        </p:txBody>
      </p:sp>
    </p:spTree>
    <p:extLst>
      <p:ext uri="{BB962C8B-B14F-4D97-AF65-F5344CB8AC3E}">
        <p14:creationId xmlns:p14="http://schemas.microsoft.com/office/powerpoint/2010/main" val="360914746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0B07CF-3DDB-C241-BFE5-B7A184E65DF3}" type="slidenum">
              <a:rPr lang="en-US"/>
              <a:pPr>
                <a:defRPr/>
              </a:pPr>
              <a:t>‹#›</a:t>
            </a:fld>
            <a:endParaRPr lang="en-US"/>
          </a:p>
        </p:txBody>
      </p:sp>
    </p:spTree>
    <p:extLst>
      <p:ext uri="{BB962C8B-B14F-4D97-AF65-F5344CB8AC3E}">
        <p14:creationId xmlns:p14="http://schemas.microsoft.com/office/powerpoint/2010/main" val="31957181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D0AF3A1D-0148-49E4-9A46-AFA786D4F58F}" type="slidenum">
              <a:rPr lang="en-US" altLang="zh-CN"/>
              <a:pPr/>
              <a:t>‹#›</a:t>
            </a:fld>
            <a:endParaRPr lang="en-US" altLang="zh-CN"/>
          </a:p>
        </p:txBody>
      </p:sp>
    </p:spTree>
    <p:extLst>
      <p:ext uri="{BB962C8B-B14F-4D97-AF65-F5344CB8AC3E}">
        <p14:creationId xmlns:p14="http://schemas.microsoft.com/office/powerpoint/2010/main" val="317174220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53594B-26BC-3641-AAA7-9D5B108D2BDC}" type="slidenum">
              <a:rPr lang="en-US"/>
              <a:pPr>
                <a:defRPr/>
              </a:pPr>
              <a:t>‹#›</a:t>
            </a:fld>
            <a:endParaRPr lang="en-US"/>
          </a:p>
        </p:txBody>
      </p:sp>
    </p:spTree>
    <p:extLst>
      <p:ext uri="{BB962C8B-B14F-4D97-AF65-F5344CB8AC3E}">
        <p14:creationId xmlns:p14="http://schemas.microsoft.com/office/powerpoint/2010/main" val="194459085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8E2352-5824-614B-99A2-8E6804D20533}" type="slidenum">
              <a:rPr lang="en-US"/>
              <a:pPr>
                <a:defRPr/>
              </a:pPr>
              <a:t>‹#›</a:t>
            </a:fld>
            <a:endParaRPr lang="en-US"/>
          </a:p>
        </p:txBody>
      </p:sp>
    </p:spTree>
    <p:extLst>
      <p:ext uri="{BB962C8B-B14F-4D97-AF65-F5344CB8AC3E}">
        <p14:creationId xmlns:p14="http://schemas.microsoft.com/office/powerpoint/2010/main" val="3806144661"/>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B89F5-50A0-814C-B9BB-4B9579013B98}" type="slidenum">
              <a:rPr lang="en-US"/>
              <a:pPr>
                <a:defRPr/>
              </a:pPr>
              <a:t>‹#›</a:t>
            </a:fld>
            <a:endParaRPr lang="en-US"/>
          </a:p>
        </p:txBody>
      </p:sp>
    </p:spTree>
    <p:extLst>
      <p:ext uri="{BB962C8B-B14F-4D97-AF65-F5344CB8AC3E}">
        <p14:creationId xmlns:p14="http://schemas.microsoft.com/office/powerpoint/2010/main" val="2978582312"/>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53315E-86D0-BF4C-8576-D7EE5F3F7B40}" type="slidenum">
              <a:rPr lang="en-US"/>
              <a:pPr>
                <a:defRPr/>
              </a:pPr>
              <a:t>‹#›</a:t>
            </a:fld>
            <a:endParaRPr lang="en-US"/>
          </a:p>
        </p:txBody>
      </p:sp>
    </p:spTree>
    <p:extLst>
      <p:ext uri="{BB962C8B-B14F-4D97-AF65-F5344CB8AC3E}">
        <p14:creationId xmlns:p14="http://schemas.microsoft.com/office/powerpoint/2010/main" val="292324433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4CD6F8-42F6-8F4F-9206-043B189D4035}" type="slidenum">
              <a:rPr lang="en-US"/>
              <a:pPr>
                <a:defRPr/>
              </a:pPr>
              <a:t>‹#›</a:t>
            </a:fld>
            <a:endParaRPr lang="en-US"/>
          </a:p>
        </p:txBody>
      </p:sp>
    </p:spTree>
    <p:extLst>
      <p:ext uri="{BB962C8B-B14F-4D97-AF65-F5344CB8AC3E}">
        <p14:creationId xmlns:p14="http://schemas.microsoft.com/office/powerpoint/2010/main" val="344157529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27EF7A-9206-154C-BA9C-61C3C4C38AAB}" type="slidenum">
              <a:rPr lang="en-US"/>
              <a:pPr>
                <a:defRPr/>
              </a:pPr>
              <a:t>‹#›</a:t>
            </a:fld>
            <a:endParaRPr lang="en-US"/>
          </a:p>
        </p:txBody>
      </p:sp>
    </p:spTree>
    <p:extLst>
      <p:ext uri="{BB962C8B-B14F-4D97-AF65-F5344CB8AC3E}">
        <p14:creationId xmlns:p14="http://schemas.microsoft.com/office/powerpoint/2010/main" val="59229176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90365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87147745"/>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92269714"/>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105302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A046FA71-AF1E-4D3E-93E5-C33B747297A1}" type="slidenum">
              <a:rPr lang="en-US" altLang="zh-CN"/>
              <a:pPr/>
              <a:t>‹#›</a:t>
            </a:fld>
            <a:endParaRPr lang="en-US" altLang="zh-CN"/>
          </a:p>
        </p:txBody>
      </p:sp>
    </p:spTree>
    <p:extLst>
      <p:ext uri="{BB962C8B-B14F-4D97-AF65-F5344CB8AC3E}">
        <p14:creationId xmlns:p14="http://schemas.microsoft.com/office/powerpoint/2010/main" val="53923604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7/10/20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4355432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7/10/20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3793706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7/10/20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30039504"/>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0782601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2660588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56353101"/>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12328755"/>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B0E2CA-51E4-504A-A10C-EE3A6F55281E}" type="slidenum">
              <a:rPr lang="en-US"/>
              <a:pPr>
                <a:defRPr/>
              </a:pPr>
              <a:t>‹#›</a:t>
            </a:fld>
            <a:endParaRPr lang="en-US"/>
          </a:p>
        </p:txBody>
      </p:sp>
    </p:spTree>
    <p:extLst>
      <p:ext uri="{BB962C8B-B14F-4D97-AF65-F5344CB8AC3E}">
        <p14:creationId xmlns:p14="http://schemas.microsoft.com/office/powerpoint/2010/main" val="2187643802"/>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Georgia" charset="0"/>
              </a:defRPr>
            </a:lvl1pPr>
          </a:lstStyle>
          <a:p>
            <a:pPr>
              <a:defRPr/>
            </a:pPr>
            <a:fld id="{9FF82A80-CA99-D045-9F0D-CA89783AA982}" type="slidenum">
              <a:rPr lang="en-US"/>
              <a:pPr>
                <a:defRPr/>
              </a:pPr>
              <a:t>‹#›</a:t>
            </a:fld>
            <a:endParaRPr lang="en-US"/>
          </a:p>
        </p:txBody>
      </p:sp>
    </p:spTree>
    <p:extLst>
      <p:ext uri="{BB962C8B-B14F-4D97-AF65-F5344CB8AC3E}">
        <p14:creationId xmlns:p14="http://schemas.microsoft.com/office/powerpoint/2010/main" val="4037082009"/>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Georgia" charset="0"/>
              </a:defRPr>
            </a:lvl1pPr>
          </a:lstStyle>
          <a:p>
            <a:pPr>
              <a:defRPr/>
            </a:pPr>
            <a:fld id="{12A20EC8-5BDB-FA4B-8FBA-9F772122939F}" type="slidenum">
              <a:rPr lang="en-US"/>
              <a:pPr>
                <a:defRPr/>
              </a:pPr>
              <a:t>‹#›</a:t>
            </a:fld>
            <a:endParaRPr lang="en-US"/>
          </a:p>
        </p:txBody>
      </p:sp>
    </p:spTree>
    <p:extLst>
      <p:ext uri="{BB962C8B-B14F-4D97-AF65-F5344CB8AC3E}">
        <p14:creationId xmlns:p14="http://schemas.microsoft.com/office/powerpoint/2010/main" val="41171552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BF0899A6-766F-4CC6-AFBD-B72BDBE9F443}" type="slidenum">
              <a:rPr lang="en-US" altLang="zh-CN"/>
              <a:pPr/>
              <a:t>‹#›</a:t>
            </a:fld>
            <a:endParaRPr lang="en-US" altLang="zh-CN"/>
          </a:p>
        </p:txBody>
      </p:sp>
    </p:spTree>
    <p:extLst>
      <p:ext uri="{BB962C8B-B14F-4D97-AF65-F5344CB8AC3E}">
        <p14:creationId xmlns:p14="http://schemas.microsoft.com/office/powerpoint/2010/main" val="363907812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solidFill>
                  <a:prstClr val="black"/>
                </a:solidFill>
              </a:rPr>
              <a:pPr/>
              <a:t>7/12/20</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E97799C9-84D9-46D2-A11E-BCF8A720529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0734553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encountering0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6517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44075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7/12/20</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18306627"/>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Picture 10"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descr="encountering.psd"/>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457200" y="2700421"/>
            <a:ext cx="4038600" cy="3759942"/>
          </a:xfrm>
        </p:spPr>
        <p:txBody>
          <a:bodyPr/>
          <a:lstStyle>
            <a:lvl1pPr marL="0" indent="0">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700421"/>
            <a:ext cx="4038600" cy="37599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3A53B7D-5AFA-384D-BB50-CA6389B3C6EA}" type="datetimeFigureOut">
              <a:rPr lang="en-US" smtClean="0"/>
              <a:t>7/12/20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2113618124"/>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7/12/20</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91027237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1" y="1799869"/>
            <a:ext cx="9144000" cy="47783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7/12/20</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01864636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2" name="Picture 1"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457200" y="1925077"/>
            <a:ext cx="4038600" cy="4344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25077"/>
            <a:ext cx="4038600" cy="4344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A53B7D-5AFA-384D-BB50-CA6389B3C6EA}" type="datetimeFigureOut">
              <a:rPr lang="en-US" smtClean="0"/>
              <a:t>7/12/20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
        <p:nvSpPr>
          <p:cNvPr id="10" name="Title 1"/>
          <p:cNvSpPr>
            <a:spLocks noGrp="1"/>
          </p:cNvSpPr>
          <p:nvPr>
            <p:ph type="title"/>
          </p:nvPr>
        </p:nvSpPr>
        <p:spPr>
          <a:xfrm>
            <a:off x="457200" y="381582"/>
            <a:ext cx="8229600" cy="1143000"/>
          </a:xfrm>
        </p:spPr>
        <p:txBody>
          <a:bodyPr/>
          <a:lstStyle/>
          <a:p>
            <a:r>
              <a:rPr lang="en-US"/>
              <a:t>Click to edit Master title style</a:t>
            </a:r>
          </a:p>
        </p:txBody>
      </p:sp>
    </p:spTree>
    <p:extLst>
      <p:ext uri="{BB962C8B-B14F-4D97-AF65-F5344CB8AC3E}">
        <p14:creationId xmlns:p14="http://schemas.microsoft.com/office/powerpoint/2010/main" val="3053694255"/>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7/12/20</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2559150164"/>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53B7D-5AFA-384D-BB50-CA6389B3C6EA}" type="datetimeFigureOut">
              <a:rPr lang="en-US" smtClean="0"/>
              <a:t>7/12/20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71165847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2206"/>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765205"/>
            <a:ext cx="4040188" cy="4765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6202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765205"/>
            <a:ext cx="4041775" cy="4765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6202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A53B7D-5AFA-384D-BB50-CA6389B3C6EA}" type="datetimeFigureOut">
              <a:rPr lang="en-US" smtClean="0"/>
              <a:t>7/12/20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61608462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A53B7D-5AFA-384D-BB50-CA6389B3C6EA}" type="datetimeFigureOut">
              <a:rPr lang="en-US" smtClean="0"/>
              <a:t>7/12/20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29968247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AC734D84-C599-404D-9E03-5EDBCABB5C06}" type="slidenum">
              <a:rPr lang="en-US" altLang="zh-CN"/>
              <a:pPr/>
              <a:t>‹#›</a:t>
            </a:fld>
            <a:endParaRPr lang="en-US" altLang="zh-CN"/>
          </a:p>
        </p:txBody>
      </p:sp>
    </p:spTree>
    <p:extLst>
      <p:ext uri="{BB962C8B-B14F-4D97-AF65-F5344CB8AC3E}">
        <p14:creationId xmlns:p14="http://schemas.microsoft.com/office/powerpoint/2010/main" val="210093183"/>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t>7/12/20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278274401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t>7/12/20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t>‹#›</a:t>
            </a:fld>
            <a:endParaRPr lang="en-US" dirty="0"/>
          </a:p>
        </p:txBody>
      </p:sp>
      <p:sp>
        <p:nvSpPr>
          <p:cNvPr id="5" name="TextBox 4"/>
          <p:cNvSpPr txBox="1"/>
          <p:nvPr userDrawn="1"/>
        </p:nvSpPr>
        <p:spPr>
          <a:xfrm>
            <a:off x="392897" y="1206003"/>
            <a:ext cx="184666" cy="369332"/>
          </a:xfrm>
          <a:prstGeom prst="rect">
            <a:avLst/>
          </a:prstGeom>
          <a:noFill/>
        </p:spPr>
        <p:txBody>
          <a:bodyPr wrap="none" rtlCol="0">
            <a:spAutoFit/>
          </a:bodyPr>
          <a:lstStyle/>
          <a:p>
            <a:endParaRPr lang="en-US" dirty="0"/>
          </a:p>
        </p:txBody>
      </p:sp>
      <p:sp>
        <p:nvSpPr>
          <p:cNvPr id="6" name="TextBox 5"/>
          <p:cNvSpPr txBox="1"/>
          <p:nvPr userDrawn="1"/>
        </p:nvSpPr>
        <p:spPr>
          <a:xfrm>
            <a:off x="137057" y="237546"/>
            <a:ext cx="184666" cy="369332"/>
          </a:xfrm>
          <a:prstGeom prst="rect">
            <a:avLst/>
          </a:prstGeom>
          <a:noFill/>
        </p:spPr>
        <p:txBody>
          <a:bodyPr wrap="none" rtlCol="0">
            <a:spAutoFit/>
          </a:bodyPr>
          <a:lstStyle/>
          <a:p>
            <a:endParaRPr lang="en-US" dirty="0"/>
          </a:p>
        </p:txBody>
      </p:sp>
      <p:sp>
        <p:nvSpPr>
          <p:cNvPr id="7" name="Rectangle 6"/>
          <p:cNvSpPr/>
          <p:nvPr userDrawn="1"/>
        </p:nvSpPr>
        <p:spPr>
          <a:xfrm>
            <a:off x="0" y="0"/>
            <a:ext cx="9144000" cy="660560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202336"/>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t>7/12/20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t>‹#›</a:t>
            </a:fld>
            <a:endParaRPr lang="en-US" dirty="0"/>
          </a:p>
        </p:txBody>
      </p:sp>
      <p:sp>
        <p:nvSpPr>
          <p:cNvPr id="5" name="Rectangle 4"/>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562076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72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7/12/20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699054273"/>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rgbClr val="E5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6072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7/12/20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16548979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607250"/>
            <a:ext cx="3008313" cy="1162050"/>
          </a:xfrm>
        </p:spPr>
        <p:txBody>
          <a:bodyPr anchor="b"/>
          <a:lstStyle>
            <a:lvl1pPr algn="l">
              <a:defRPr sz="2000" b="1">
                <a:solidFill>
                  <a:srgbClr val="D9D9D9"/>
                </a:solidFill>
              </a:defRPr>
            </a:lvl1pPr>
          </a:lstStyle>
          <a:p>
            <a:r>
              <a:rPr lang="en-US" dirty="0"/>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solidFill>
                  <a:srgbClr val="D9D9D9"/>
                </a:solidFill>
              </a:defRPr>
            </a:lvl1pPr>
            <a:lvl2pPr>
              <a:defRPr sz="2800">
                <a:solidFill>
                  <a:srgbClr val="D9D9D9"/>
                </a:solidFill>
              </a:defRPr>
            </a:lvl2pPr>
            <a:lvl3pPr>
              <a:defRPr sz="2400">
                <a:solidFill>
                  <a:srgbClr val="D9D9D9"/>
                </a:solidFill>
              </a:defRPr>
            </a:lvl3pPr>
            <a:lvl4pPr>
              <a:defRPr sz="2000">
                <a:solidFill>
                  <a:srgbClr val="D9D9D9"/>
                </a:solidFill>
              </a:defRPr>
            </a:lvl4pPr>
            <a:lvl5pPr>
              <a:defRPr sz="2000">
                <a:solidFill>
                  <a:srgbClr val="D9D9D9"/>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solidFill>
                  <a:srgbClr val="D9D9D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7/12/20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938041687"/>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7/12/20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807019473"/>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rgbClr val="E5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7/12/20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458234791"/>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7/12/20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340606602"/>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A53B7D-5AFA-384D-BB50-CA6389B3C6EA}" type="datetimeFigureOut">
              <a:rPr lang="en-US" smtClean="0"/>
              <a:t>7/12/20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839402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8C37562-35DB-461F-B3AC-F382CCF27392}" type="slidenum">
              <a:rPr lang="en-US" altLang="zh-CN"/>
              <a:pPr/>
              <a:t>‹#›</a:t>
            </a:fld>
            <a:endParaRPr lang="en-US" altLang="zh-CN"/>
          </a:p>
        </p:txBody>
      </p:sp>
    </p:spTree>
    <p:extLst>
      <p:ext uri="{BB962C8B-B14F-4D97-AF65-F5344CB8AC3E}">
        <p14:creationId xmlns:p14="http://schemas.microsoft.com/office/powerpoint/2010/main" val="3082232063"/>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2220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22206"/>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3A53B7D-5AFA-384D-BB50-CA6389B3C6EA}" type="datetimeFigureOut">
              <a:rPr lang="en-US" smtClean="0"/>
              <a:t>7/12/20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414488685"/>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E874DE0-73C6-425F-AF53-5AAB30614C2A}"/>
              </a:ext>
            </a:extLst>
          </p:cNvPr>
          <p:cNvSpPr>
            <a:spLocks noGrp="1"/>
          </p:cNvSpPr>
          <p:nvPr>
            <p:ph type="dt" sz="half" idx="10"/>
          </p:nvPr>
        </p:nvSpPr>
        <p:spPr/>
        <p:txBody>
          <a:bodyPr/>
          <a:lstStyle>
            <a:lvl1pPr>
              <a:defRPr/>
            </a:lvl1pPr>
          </a:lstStyle>
          <a:p>
            <a:pPr>
              <a:defRPr/>
            </a:pPr>
            <a:fld id="{E556589B-BA68-4782-9C73-CD7192EBF4E3}" type="datetimeFigureOut">
              <a:rPr lang="en-US"/>
              <a:pPr>
                <a:defRPr/>
              </a:pPr>
              <a:t>7/12/20</a:t>
            </a:fld>
            <a:endParaRPr lang="en-US"/>
          </a:p>
        </p:txBody>
      </p:sp>
      <p:sp>
        <p:nvSpPr>
          <p:cNvPr id="5" name="Footer Placeholder 4">
            <a:extLst>
              <a:ext uri="{FF2B5EF4-FFF2-40B4-BE49-F238E27FC236}">
                <a16:creationId xmlns:a16="http://schemas.microsoft.com/office/drawing/2014/main" id="{B7CE0B32-3D62-4FAB-830C-49CA2B02EB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50544F-CA6A-46E8-A3D9-D6DDF974B613}"/>
              </a:ext>
            </a:extLst>
          </p:cNvPr>
          <p:cNvSpPr>
            <a:spLocks noGrp="1"/>
          </p:cNvSpPr>
          <p:nvPr>
            <p:ph type="sldNum" sz="quarter" idx="12"/>
          </p:nvPr>
        </p:nvSpPr>
        <p:spPr/>
        <p:txBody>
          <a:bodyPr/>
          <a:lstStyle>
            <a:lvl1pPr>
              <a:defRPr/>
            </a:lvl1pPr>
          </a:lstStyle>
          <a:p>
            <a:fld id="{45FA0625-4FB7-49CD-809E-0CC16E874CED}" type="slidenum">
              <a:rPr lang="en-US" altLang="en-US"/>
              <a:pPr/>
              <a:t>‹#›</a:t>
            </a:fld>
            <a:endParaRPr lang="en-US" altLang="en-US"/>
          </a:p>
        </p:txBody>
      </p:sp>
    </p:spTree>
    <p:extLst>
      <p:ext uri="{BB962C8B-B14F-4D97-AF65-F5344CB8AC3E}">
        <p14:creationId xmlns:p14="http://schemas.microsoft.com/office/powerpoint/2010/main" val="2098451729"/>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A690E-4444-4549-9E17-7D94D8E967E6}"/>
              </a:ext>
            </a:extLst>
          </p:cNvPr>
          <p:cNvSpPr>
            <a:spLocks noGrp="1"/>
          </p:cNvSpPr>
          <p:nvPr>
            <p:ph type="dt" sz="half" idx="10"/>
          </p:nvPr>
        </p:nvSpPr>
        <p:spPr/>
        <p:txBody>
          <a:bodyPr/>
          <a:lstStyle>
            <a:lvl1pPr>
              <a:defRPr/>
            </a:lvl1pPr>
          </a:lstStyle>
          <a:p>
            <a:pPr>
              <a:defRPr/>
            </a:pPr>
            <a:fld id="{01A1F851-78CC-4A85-BD83-58DFBD49AB92}" type="datetimeFigureOut">
              <a:rPr lang="en-US"/>
              <a:pPr>
                <a:defRPr/>
              </a:pPr>
              <a:t>7/12/20</a:t>
            </a:fld>
            <a:endParaRPr lang="en-US"/>
          </a:p>
        </p:txBody>
      </p:sp>
      <p:sp>
        <p:nvSpPr>
          <p:cNvPr id="5" name="Footer Placeholder 4">
            <a:extLst>
              <a:ext uri="{FF2B5EF4-FFF2-40B4-BE49-F238E27FC236}">
                <a16:creationId xmlns:a16="http://schemas.microsoft.com/office/drawing/2014/main" id="{246F8516-74ED-43CF-87BC-ABF7154EA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7D3CCA-10E0-4ADF-B1E5-CB58448B9CB2}"/>
              </a:ext>
            </a:extLst>
          </p:cNvPr>
          <p:cNvSpPr>
            <a:spLocks noGrp="1"/>
          </p:cNvSpPr>
          <p:nvPr>
            <p:ph type="sldNum" sz="quarter" idx="12"/>
          </p:nvPr>
        </p:nvSpPr>
        <p:spPr/>
        <p:txBody>
          <a:bodyPr/>
          <a:lstStyle>
            <a:lvl1pPr>
              <a:defRPr/>
            </a:lvl1pPr>
          </a:lstStyle>
          <a:p>
            <a:fld id="{884A639D-BBBE-4010-87A2-80035287D78A}" type="slidenum">
              <a:rPr lang="en-US" altLang="en-US"/>
              <a:pPr/>
              <a:t>‹#›</a:t>
            </a:fld>
            <a:endParaRPr lang="en-US" altLang="en-US"/>
          </a:p>
        </p:txBody>
      </p:sp>
    </p:spTree>
    <p:extLst>
      <p:ext uri="{BB962C8B-B14F-4D97-AF65-F5344CB8AC3E}">
        <p14:creationId xmlns:p14="http://schemas.microsoft.com/office/powerpoint/2010/main" val="217070183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5250CA-CD63-4858-9951-A7B559FAFD30}"/>
              </a:ext>
            </a:extLst>
          </p:cNvPr>
          <p:cNvSpPr>
            <a:spLocks noGrp="1"/>
          </p:cNvSpPr>
          <p:nvPr>
            <p:ph type="dt" sz="half" idx="10"/>
          </p:nvPr>
        </p:nvSpPr>
        <p:spPr/>
        <p:txBody>
          <a:bodyPr/>
          <a:lstStyle>
            <a:lvl1pPr>
              <a:defRPr/>
            </a:lvl1pPr>
          </a:lstStyle>
          <a:p>
            <a:pPr>
              <a:defRPr/>
            </a:pPr>
            <a:fld id="{B2BA85E1-40F2-4652-8BC1-E2DE051B8D09}" type="datetimeFigureOut">
              <a:rPr lang="en-US"/>
              <a:pPr>
                <a:defRPr/>
              </a:pPr>
              <a:t>7/12/20</a:t>
            </a:fld>
            <a:endParaRPr lang="en-US"/>
          </a:p>
        </p:txBody>
      </p:sp>
      <p:sp>
        <p:nvSpPr>
          <p:cNvPr id="5" name="Footer Placeholder 4">
            <a:extLst>
              <a:ext uri="{FF2B5EF4-FFF2-40B4-BE49-F238E27FC236}">
                <a16:creationId xmlns:a16="http://schemas.microsoft.com/office/drawing/2014/main" id="{5C942723-3BD9-4DDD-A768-F885A2CEDC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75F254-E761-4D99-A06B-A8A04C91D48F}"/>
              </a:ext>
            </a:extLst>
          </p:cNvPr>
          <p:cNvSpPr>
            <a:spLocks noGrp="1"/>
          </p:cNvSpPr>
          <p:nvPr>
            <p:ph type="sldNum" sz="quarter" idx="12"/>
          </p:nvPr>
        </p:nvSpPr>
        <p:spPr/>
        <p:txBody>
          <a:bodyPr/>
          <a:lstStyle>
            <a:lvl1pPr>
              <a:defRPr/>
            </a:lvl1pPr>
          </a:lstStyle>
          <a:p>
            <a:fld id="{F55F3C33-5D7A-4E14-8249-5456568F8A4A}" type="slidenum">
              <a:rPr lang="en-US" altLang="en-US"/>
              <a:pPr/>
              <a:t>‹#›</a:t>
            </a:fld>
            <a:endParaRPr lang="en-US" altLang="en-US"/>
          </a:p>
        </p:txBody>
      </p:sp>
    </p:spTree>
    <p:extLst>
      <p:ext uri="{BB962C8B-B14F-4D97-AF65-F5344CB8AC3E}">
        <p14:creationId xmlns:p14="http://schemas.microsoft.com/office/powerpoint/2010/main" val="501601449"/>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6516ABC-37D0-4FD0-B32E-B8C4A48C95C2}"/>
              </a:ext>
            </a:extLst>
          </p:cNvPr>
          <p:cNvSpPr>
            <a:spLocks noGrp="1"/>
          </p:cNvSpPr>
          <p:nvPr>
            <p:ph type="dt" sz="half" idx="10"/>
          </p:nvPr>
        </p:nvSpPr>
        <p:spPr/>
        <p:txBody>
          <a:bodyPr/>
          <a:lstStyle>
            <a:lvl1pPr>
              <a:defRPr/>
            </a:lvl1pPr>
          </a:lstStyle>
          <a:p>
            <a:pPr>
              <a:defRPr/>
            </a:pPr>
            <a:fld id="{E59133E6-FB6C-4CBF-9563-D3C19F982010}" type="datetimeFigureOut">
              <a:rPr lang="en-US"/>
              <a:pPr>
                <a:defRPr/>
              </a:pPr>
              <a:t>7/12/20</a:t>
            </a:fld>
            <a:endParaRPr lang="en-US"/>
          </a:p>
        </p:txBody>
      </p:sp>
      <p:sp>
        <p:nvSpPr>
          <p:cNvPr id="6" name="Footer Placeholder 4">
            <a:extLst>
              <a:ext uri="{FF2B5EF4-FFF2-40B4-BE49-F238E27FC236}">
                <a16:creationId xmlns:a16="http://schemas.microsoft.com/office/drawing/2014/main" id="{C0BE2BD4-2580-42C5-8D83-25F4664549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DEB642-F1D1-45C4-A142-D2E4057AB751}"/>
              </a:ext>
            </a:extLst>
          </p:cNvPr>
          <p:cNvSpPr>
            <a:spLocks noGrp="1"/>
          </p:cNvSpPr>
          <p:nvPr>
            <p:ph type="sldNum" sz="quarter" idx="12"/>
          </p:nvPr>
        </p:nvSpPr>
        <p:spPr/>
        <p:txBody>
          <a:bodyPr/>
          <a:lstStyle>
            <a:lvl1pPr>
              <a:defRPr/>
            </a:lvl1pPr>
          </a:lstStyle>
          <a:p>
            <a:fld id="{FAAD8953-25FC-47BF-8B7F-27E8E5BABB96}" type="slidenum">
              <a:rPr lang="en-US" altLang="en-US"/>
              <a:pPr/>
              <a:t>‹#›</a:t>
            </a:fld>
            <a:endParaRPr lang="en-US" altLang="en-US"/>
          </a:p>
        </p:txBody>
      </p:sp>
    </p:spTree>
    <p:extLst>
      <p:ext uri="{BB962C8B-B14F-4D97-AF65-F5344CB8AC3E}">
        <p14:creationId xmlns:p14="http://schemas.microsoft.com/office/powerpoint/2010/main" val="2056354695"/>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82176CE-81DF-4E1C-AF27-CA05522862EC}"/>
              </a:ext>
            </a:extLst>
          </p:cNvPr>
          <p:cNvSpPr>
            <a:spLocks noGrp="1"/>
          </p:cNvSpPr>
          <p:nvPr>
            <p:ph type="dt" sz="half" idx="10"/>
          </p:nvPr>
        </p:nvSpPr>
        <p:spPr/>
        <p:txBody>
          <a:bodyPr/>
          <a:lstStyle>
            <a:lvl1pPr>
              <a:defRPr/>
            </a:lvl1pPr>
          </a:lstStyle>
          <a:p>
            <a:pPr>
              <a:defRPr/>
            </a:pPr>
            <a:fld id="{82B92E22-D6CE-4935-BAE1-58198CC79234}" type="datetimeFigureOut">
              <a:rPr lang="en-US"/>
              <a:pPr>
                <a:defRPr/>
              </a:pPr>
              <a:t>7/12/20</a:t>
            </a:fld>
            <a:endParaRPr lang="en-US"/>
          </a:p>
        </p:txBody>
      </p:sp>
      <p:sp>
        <p:nvSpPr>
          <p:cNvPr id="8" name="Footer Placeholder 4">
            <a:extLst>
              <a:ext uri="{FF2B5EF4-FFF2-40B4-BE49-F238E27FC236}">
                <a16:creationId xmlns:a16="http://schemas.microsoft.com/office/drawing/2014/main" id="{AAD9152E-9355-49D1-95FC-D1F2DAE2E9B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59D1E5-5DC9-4ECE-A79F-1A3F33364E74}"/>
              </a:ext>
            </a:extLst>
          </p:cNvPr>
          <p:cNvSpPr>
            <a:spLocks noGrp="1"/>
          </p:cNvSpPr>
          <p:nvPr>
            <p:ph type="sldNum" sz="quarter" idx="12"/>
          </p:nvPr>
        </p:nvSpPr>
        <p:spPr/>
        <p:txBody>
          <a:bodyPr/>
          <a:lstStyle>
            <a:lvl1pPr>
              <a:defRPr/>
            </a:lvl1pPr>
          </a:lstStyle>
          <a:p>
            <a:fld id="{8DDA703A-133D-4408-ADD7-721A9A8CA9AA}" type="slidenum">
              <a:rPr lang="en-US" altLang="en-US"/>
              <a:pPr/>
              <a:t>‹#›</a:t>
            </a:fld>
            <a:endParaRPr lang="en-US" altLang="en-US"/>
          </a:p>
        </p:txBody>
      </p:sp>
    </p:spTree>
    <p:extLst>
      <p:ext uri="{BB962C8B-B14F-4D97-AF65-F5344CB8AC3E}">
        <p14:creationId xmlns:p14="http://schemas.microsoft.com/office/powerpoint/2010/main" val="2817802391"/>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A43508E-5DCC-4E2E-859A-F6C50DAE5B66}"/>
              </a:ext>
            </a:extLst>
          </p:cNvPr>
          <p:cNvSpPr>
            <a:spLocks noGrp="1"/>
          </p:cNvSpPr>
          <p:nvPr>
            <p:ph type="dt" sz="half" idx="10"/>
          </p:nvPr>
        </p:nvSpPr>
        <p:spPr/>
        <p:txBody>
          <a:bodyPr/>
          <a:lstStyle>
            <a:lvl1pPr>
              <a:defRPr/>
            </a:lvl1pPr>
          </a:lstStyle>
          <a:p>
            <a:pPr>
              <a:defRPr/>
            </a:pPr>
            <a:fld id="{3B5EDA2D-F80B-43CD-9741-FCAB4F653C40}" type="datetimeFigureOut">
              <a:rPr lang="en-US"/>
              <a:pPr>
                <a:defRPr/>
              </a:pPr>
              <a:t>7/12/20</a:t>
            </a:fld>
            <a:endParaRPr lang="en-US"/>
          </a:p>
        </p:txBody>
      </p:sp>
      <p:sp>
        <p:nvSpPr>
          <p:cNvPr id="4" name="Footer Placeholder 4">
            <a:extLst>
              <a:ext uri="{FF2B5EF4-FFF2-40B4-BE49-F238E27FC236}">
                <a16:creationId xmlns:a16="http://schemas.microsoft.com/office/drawing/2014/main" id="{69FB8783-EDCC-48DA-8198-07A2D63B090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DFC9F15-E9DB-4B00-80FC-8FBCF0F62332}"/>
              </a:ext>
            </a:extLst>
          </p:cNvPr>
          <p:cNvSpPr>
            <a:spLocks noGrp="1"/>
          </p:cNvSpPr>
          <p:nvPr>
            <p:ph type="sldNum" sz="quarter" idx="12"/>
          </p:nvPr>
        </p:nvSpPr>
        <p:spPr/>
        <p:txBody>
          <a:bodyPr/>
          <a:lstStyle>
            <a:lvl1pPr>
              <a:defRPr/>
            </a:lvl1pPr>
          </a:lstStyle>
          <a:p>
            <a:fld id="{28106A5C-9529-46A9-9B69-46B79C1C8857}" type="slidenum">
              <a:rPr lang="en-US" altLang="en-US"/>
              <a:pPr/>
              <a:t>‹#›</a:t>
            </a:fld>
            <a:endParaRPr lang="en-US" altLang="en-US"/>
          </a:p>
        </p:txBody>
      </p:sp>
    </p:spTree>
    <p:extLst>
      <p:ext uri="{BB962C8B-B14F-4D97-AF65-F5344CB8AC3E}">
        <p14:creationId xmlns:p14="http://schemas.microsoft.com/office/powerpoint/2010/main" val="138982779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2454590-50BF-4114-A683-C007E2AF3499}"/>
              </a:ext>
            </a:extLst>
          </p:cNvPr>
          <p:cNvSpPr>
            <a:spLocks noGrp="1"/>
          </p:cNvSpPr>
          <p:nvPr>
            <p:ph type="dt" sz="half" idx="10"/>
          </p:nvPr>
        </p:nvSpPr>
        <p:spPr/>
        <p:txBody>
          <a:bodyPr/>
          <a:lstStyle>
            <a:lvl1pPr>
              <a:defRPr/>
            </a:lvl1pPr>
          </a:lstStyle>
          <a:p>
            <a:pPr>
              <a:defRPr/>
            </a:pPr>
            <a:fld id="{ACF50872-3AEE-4594-B49A-0CBC0FB04F19}" type="datetimeFigureOut">
              <a:rPr lang="en-US"/>
              <a:pPr>
                <a:defRPr/>
              </a:pPr>
              <a:t>7/12/20</a:t>
            </a:fld>
            <a:endParaRPr lang="en-US"/>
          </a:p>
        </p:txBody>
      </p:sp>
      <p:sp>
        <p:nvSpPr>
          <p:cNvPr id="3" name="Footer Placeholder 4">
            <a:extLst>
              <a:ext uri="{FF2B5EF4-FFF2-40B4-BE49-F238E27FC236}">
                <a16:creationId xmlns:a16="http://schemas.microsoft.com/office/drawing/2014/main" id="{7D4E974D-A12D-41C7-BBA9-CAFDAB69A5B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951DD0B-C02E-4188-9363-5F3450D2B046}"/>
              </a:ext>
            </a:extLst>
          </p:cNvPr>
          <p:cNvSpPr>
            <a:spLocks noGrp="1"/>
          </p:cNvSpPr>
          <p:nvPr>
            <p:ph type="sldNum" sz="quarter" idx="12"/>
          </p:nvPr>
        </p:nvSpPr>
        <p:spPr/>
        <p:txBody>
          <a:bodyPr/>
          <a:lstStyle>
            <a:lvl1pPr>
              <a:defRPr/>
            </a:lvl1pPr>
          </a:lstStyle>
          <a:p>
            <a:fld id="{507B7506-F8DB-4263-A26B-DEA006B3A473}" type="slidenum">
              <a:rPr lang="en-US" altLang="en-US"/>
              <a:pPr/>
              <a:t>‹#›</a:t>
            </a:fld>
            <a:endParaRPr lang="en-US" altLang="en-US"/>
          </a:p>
        </p:txBody>
      </p:sp>
    </p:spTree>
    <p:extLst>
      <p:ext uri="{BB962C8B-B14F-4D97-AF65-F5344CB8AC3E}">
        <p14:creationId xmlns:p14="http://schemas.microsoft.com/office/powerpoint/2010/main" val="1596612489"/>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8EF0AA-15F8-4437-9193-1A7F529A729A}"/>
              </a:ext>
            </a:extLst>
          </p:cNvPr>
          <p:cNvSpPr>
            <a:spLocks noGrp="1"/>
          </p:cNvSpPr>
          <p:nvPr>
            <p:ph type="dt" sz="half" idx="10"/>
          </p:nvPr>
        </p:nvSpPr>
        <p:spPr/>
        <p:txBody>
          <a:bodyPr/>
          <a:lstStyle>
            <a:lvl1pPr>
              <a:defRPr/>
            </a:lvl1pPr>
          </a:lstStyle>
          <a:p>
            <a:pPr>
              <a:defRPr/>
            </a:pPr>
            <a:fld id="{4447B472-1967-4642-8A74-BE7A9D463D25}" type="datetimeFigureOut">
              <a:rPr lang="en-US"/>
              <a:pPr>
                <a:defRPr/>
              </a:pPr>
              <a:t>7/12/20</a:t>
            </a:fld>
            <a:endParaRPr lang="en-US"/>
          </a:p>
        </p:txBody>
      </p:sp>
      <p:sp>
        <p:nvSpPr>
          <p:cNvPr id="6" name="Footer Placeholder 4">
            <a:extLst>
              <a:ext uri="{FF2B5EF4-FFF2-40B4-BE49-F238E27FC236}">
                <a16:creationId xmlns:a16="http://schemas.microsoft.com/office/drawing/2014/main" id="{C3A62072-F3F7-4349-B2B6-19DE9D1A40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CDF09F-70EB-4F23-B6C2-EF8DC37957CE}"/>
              </a:ext>
            </a:extLst>
          </p:cNvPr>
          <p:cNvSpPr>
            <a:spLocks noGrp="1"/>
          </p:cNvSpPr>
          <p:nvPr>
            <p:ph type="sldNum" sz="quarter" idx="12"/>
          </p:nvPr>
        </p:nvSpPr>
        <p:spPr/>
        <p:txBody>
          <a:bodyPr/>
          <a:lstStyle>
            <a:lvl1pPr>
              <a:defRPr/>
            </a:lvl1pPr>
          </a:lstStyle>
          <a:p>
            <a:fld id="{215521E7-56B4-40CD-A551-C50C047E68DB}" type="slidenum">
              <a:rPr lang="en-US" altLang="en-US"/>
              <a:pPr/>
              <a:t>‹#›</a:t>
            </a:fld>
            <a:endParaRPr lang="en-US" altLang="en-US"/>
          </a:p>
        </p:txBody>
      </p:sp>
    </p:spTree>
    <p:extLst>
      <p:ext uri="{BB962C8B-B14F-4D97-AF65-F5344CB8AC3E}">
        <p14:creationId xmlns:p14="http://schemas.microsoft.com/office/powerpoint/2010/main" val="1483683154"/>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B9D0D1D-233B-4AD4-97FB-5016BF13DFEE}"/>
              </a:ext>
            </a:extLst>
          </p:cNvPr>
          <p:cNvSpPr>
            <a:spLocks noGrp="1"/>
          </p:cNvSpPr>
          <p:nvPr>
            <p:ph type="dt" sz="half" idx="10"/>
          </p:nvPr>
        </p:nvSpPr>
        <p:spPr/>
        <p:txBody>
          <a:bodyPr/>
          <a:lstStyle>
            <a:lvl1pPr>
              <a:defRPr/>
            </a:lvl1pPr>
          </a:lstStyle>
          <a:p>
            <a:pPr>
              <a:defRPr/>
            </a:pPr>
            <a:fld id="{A237951B-85D7-4E3F-83FE-78CA8EC9723C}" type="datetimeFigureOut">
              <a:rPr lang="en-US"/>
              <a:pPr>
                <a:defRPr/>
              </a:pPr>
              <a:t>7/12/20</a:t>
            </a:fld>
            <a:endParaRPr lang="en-US"/>
          </a:p>
        </p:txBody>
      </p:sp>
      <p:sp>
        <p:nvSpPr>
          <p:cNvPr id="6" name="Footer Placeholder 4">
            <a:extLst>
              <a:ext uri="{FF2B5EF4-FFF2-40B4-BE49-F238E27FC236}">
                <a16:creationId xmlns:a16="http://schemas.microsoft.com/office/drawing/2014/main" id="{ADC0312F-DBAD-4CF5-AA4A-C652630CCD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5773EA3-386D-490A-A488-88BE49AB72D8}"/>
              </a:ext>
            </a:extLst>
          </p:cNvPr>
          <p:cNvSpPr>
            <a:spLocks noGrp="1"/>
          </p:cNvSpPr>
          <p:nvPr>
            <p:ph type="sldNum" sz="quarter" idx="12"/>
          </p:nvPr>
        </p:nvSpPr>
        <p:spPr/>
        <p:txBody>
          <a:bodyPr/>
          <a:lstStyle>
            <a:lvl1pPr>
              <a:defRPr/>
            </a:lvl1pPr>
          </a:lstStyle>
          <a:p>
            <a:fld id="{C65256F6-5E96-4991-A2D1-280B309EA52A}" type="slidenum">
              <a:rPr lang="en-US" altLang="en-US"/>
              <a:pPr/>
              <a:t>‹#›</a:t>
            </a:fld>
            <a:endParaRPr lang="en-US" altLang="en-US"/>
          </a:p>
        </p:txBody>
      </p:sp>
    </p:spTree>
    <p:extLst>
      <p:ext uri="{BB962C8B-B14F-4D97-AF65-F5344CB8AC3E}">
        <p14:creationId xmlns:p14="http://schemas.microsoft.com/office/powerpoint/2010/main" val="10225613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447151F-2F51-4D41-8F6B-8DA111D903FB}" type="slidenum">
              <a:rPr lang="en-US" altLang="zh-CN"/>
              <a:pPr/>
              <a:t>‹#›</a:t>
            </a:fld>
            <a:endParaRPr lang="en-US" altLang="zh-CN"/>
          </a:p>
        </p:txBody>
      </p:sp>
    </p:spTree>
    <p:extLst>
      <p:ext uri="{BB962C8B-B14F-4D97-AF65-F5344CB8AC3E}">
        <p14:creationId xmlns:p14="http://schemas.microsoft.com/office/powerpoint/2010/main" val="92319822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CC526-3F6E-48FF-8D27-3E6FF95F2E74}"/>
              </a:ext>
            </a:extLst>
          </p:cNvPr>
          <p:cNvSpPr>
            <a:spLocks noGrp="1"/>
          </p:cNvSpPr>
          <p:nvPr>
            <p:ph type="dt" sz="half" idx="10"/>
          </p:nvPr>
        </p:nvSpPr>
        <p:spPr/>
        <p:txBody>
          <a:bodyPr/>
          <a:lstStyle>
            <a:lvl1pPr>
              <a:defRPr/>
            </a:lvl1pPr>
          </a:lstStyle>
          <a:p>
            <a:pPr>
              <a:defRPr/>
            </a:pPr>
            <a:fld id="{75B8694A-F90F-4171-8644-B1B3220D4ED6}" type="datetimeFigureOut">
              <a:rPr lang="en-US"/>
              <a:pPr>
                <a:defRPr/>
              </a:pPr>
              <a:t>7/12/20</a:t>
            </a:fld>
            <a:endParaRPr lang="en-US"/>
          </a:p>
        </p:txBody>
      </p:sp>
      <p:sp>
        <p:nvSpPr>
          <p:cNvPr id="5" name="Footer Placeholder 4">
            <a:extLst>
              <a:ext uri="{FF2B5EF4-FFF2-40B4-BE49-F238E27FC236}">
                <a16:creationId xmlns:a16="http://schemas.microsoft.com/office/drawing/2014/main" id="{9268F011-FD94-48EE-AD57-E363DDF6AA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2210C4-76B9-4489-AA9E-8DF995AAFBEB}"/>
              </a:ext>
            </a:extLst>
          </p:cNvPr>
          <p:cNvSpPr>
            <a:spLocks noGrp="1"/>
          </p:cNvSpPr>
          <p:nvPr>
            <p:ph type="sldNum" sz="quarter" idx="12"/>
          </p:nvPr>
        </p:nvSpPr>
        <p:spPr/>
        <p:txBody>
          <a:bodyPr/>
          <a:lstStyle>
            <a:lvl1pPr>
              <a:defRPr/>
            </a:lvl1pPr>
          </a:lstStyle>
          <a:p>
            <a:fld id="{7D0FF7B9-F822-4D92-B996-377E65433CA1}" type="slidenum">
              <a:rPr lang="en-US" altLang="en-US"/>
              <a:pPr/>
              <a:t>‹#›</a:t>
            </a:fld>
            <a:endParaRPr lang="en-US" altLang="en-US"/>
          </a:p>
        </p:txBody>
      </p:sp>
    </p:spTree>
    <p:extLst>
      <p:ext uri="{BB962C8B-B14F-4D97-AF65-F5344CB8AC3E}">
        <p14:creationId xmlns:p14="http://schemas.microsoft.com/office/powerpoint/2010/main" val="345561371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183D8-41D8-44DD-84F2-2623314D70B9}"/>
              </a:ext>
            </a:extLst>
          </p:cNvPr>
          <p:cNvSpPr>
            <a:spLocks noGrp="1"/>
          </p:cNvSpPr>
          <p:nvPr>
            <p:ph type="dt" sz="half" idx="10"/>
          </p:nvPr>
        </p:nvSpPr>
        <p:spPr/>
        <p:txBody>
          <a:bodyPr/>
          <a:lstStyle>
            <a:lvl1pPr>
              <a:defRPr/>
            </a:lvl1pPr>
          </a:lstStyle>
          <a:p>
            <a:pPr>
              <a:defRPr/>
            </a:pPr>
            <a:fld id="{77B3631A-7419-43E5-9806-89D2653291F5}" type="datetimeFigureOut">
              <a:rPr lang="en-US"/>
              <a:pPr>
                <a:defRPr/>
              </a:pPr>
              <a:t>7/12/20</a:t>
            </a:fld>
            <a:endParaRPr lang="en-US"/>
          </a:p>
        </p:txBody>
      </p:sp>
      <p:sp>
        <p:nvSpPr>
          <p:cNvPr id="5" name="Footer Placeholder 4">
            <a:extLst>
              <a:ext uri="{FF2B5EF4-FFF2-40B4-BE49-F238E27FC236}">
                <a16:creationId xmlns:a16="http://schemas.microsoft.com/office/drawing/2014/main" id="{EFA8346A-EF57-4AE0-8526-56A3706749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C52B95-4D9F-4171-9149-05AA4484751E}"/>
              </a:ext>
            </a:extLst>
          </p:cNvPr>
          <p:cNvSpPr>
            <a:spLocks noGrp="1"/>
          </p:cNvSpPr>
          <p:nvPr>
            <p:ph type="sldNum" sz="quarter" idx="12"/>
          </p:nvPr>
        </p:nvSpPr>
        <p:spPr/>
        <p:txBody>
          <a:bodyPr/>
          <a:lstStyle>
            <a:lvl1pPr>
              <a:defRPr/>
            </a:lvl1pPr>
          </a:lstStyle>
          <a:p>
            <a:fld id="{526500BB-E3B0-49AD-80B2-3A642DBD56AC}" type="slidenum">
              <a:rPr lang="en-US" altLang="en-US"/>
              <a:pPr/>
              <a:t>‹#›</a:t>
            </a:fld>
            <a:endParaRPr lang="en-US" altLang="en-US"/>
          </a:p>
        </p:txBody>
      </p:sp>
    </p:spTree>
    <p:extLst>
      <p:ext uri="{BB962C8B-B14F-4D97-AF65-F5344CB8AC3E}">
        <p14:creationId xmlns:p14="http://schemas.microsoft.com/office/powerpoint/2010/main" val="409229203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52310100"/>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2342286519"/>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91980776"/>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3970127551"/>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4151898552"/>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804986080"/>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404641554"/>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388389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8383D47-4A23-412C-B5D3-EFB2C067D434}" type="slidenum">
              <a:rPr lang="en-US" altLang="en-US"/>
              <a:pPr/>
              <a:t>‹#›</a:t>
            </a:fld>
            <a:endParaRPr lang="en-US" altLang="en-US"/>
          </a:p>
        </p:txBody>
      </p:sp>
    </p:spTree>
    <p:extLst>
      <p:ext uri="{BB962C8B-B14F-4D97-AF65-F5344CB8AC3E}">
        <p14:creationId xmlns:p14="http://schemas.microsoft.com/office/powerpoint/2010/main" val="8737673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70914"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altLang="zh-CN" noProof="0"/>
              <a:t>Click to edit Master title style</a:t>
            </a:r>
          </a:p>
        </p:txBody>
      </p:sp>
      <p:sp>
        <p:nvSpPr>
          <p:cNvPr id="2470915"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altLang="zh-CN" noProof="0"/>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fld id="{A49A3764-D445-4154-8C91-FCE1423FE4CA}" type="slidenum">
              <a:rPr lang="en-US" altLang="zh-CN"/>
              <a:pPr/>
              <a:t>‹#›</a:t>
            </a:fld>
            <a:endParaRPr lang="en-US" altLang="zh-CN"/>
          </a:p>
        </p:txBody>
      </p:sp>
    </p:spTree>
    <p:extLst>
      <p:ext uri="{BB962C8B-B14F-4D97-AF65-F5344CB8AC3E}">
        <p14:creationId xmlns:p14="http://schemas.microsoft.com/office/powerpoint/2010/main" val="4191348891"/>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824362927"/>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548445159"/>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4272281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E209A6C-4459-47DA-85EC-7067D4721CC9}" type="slidenum">
              <a:rPr lang="en-US" altLang="zh-CN"/>
              <a:pPr/>
              <a:t>‹#›</a:t>
            </a:fld>
            <a:endParaRPr lang="en-US" altLang="zh-CN"/>
          </a:p>
        </p:txBody>
      </p:sp>
    </p:spTree>
    <p:extLst>
      <p:ext uri="{BB962C8B-B14F-4D97-AF65-F5344CB8AC3E}">
        <p14:creationId xmlns:p14="http://schemas.microsoft.com/office/powerpoint/2010/main" val="33171333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493DA5F4-56D1-4822-ACAE-E49E68F38C73}" type="slidenum">
              <a:rPr lang="en-US" altLang="zh-CN"/>
              <a:pPr/>
              <a:t>‹#›</a:t>
            </a:fld>
            <a:endParaRPr lang="en-US" altLang="zh-CN"/>
          </a:p>
        </p:txBody>
      </p:sp>
    </p:spTree>
    <p:extLst>
      <p:ext uri="{BB962C8B-B14F-4D97-AF65-F5344CB8AC3E}">
        <p14:creationId xmlns:p14="http://schemas.microsoft.com/office/powerpoint/2010/main" val="9431309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DDF98F06-AC4E-47CB-9F03-CECFB5016E63}" type="slidenum">
              <a:rPr lang="en-US" altLang="zh-CN"/>
              <a:pPr/>
              <a:t>‹#›</a:t>
            </a:fld>
            <a:endParaRPr lang="en-US" altLang="zh-CN"/>
          </a:p>
        </p:txBody>
      </p:sp>
    </p:spTree>
    <p:extLst>
      <p:ext uri="{BB962C8B-B14F-4D97-AF65-F5344CB8AC3E}">
        <p14:creationId xmlns:p14="http://schemas.microsoft.com/office/powerpoint/2010/main" val="31087099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FA3A1234-7154-4D6C-8D6B-645173BAE74F}" type="slidenum">
              <a:rPr lang="en-US" altLang="zh-CN"/>
              <a:pPr/>
              <a:t>‹#›</a:t>
            </a:fld>
            <a:endParaRPr lang="en-US" altLang="zh-CN"/>
          </a:p>
        </p:txBody>
      </p:sp>
    </p:spTree>
    <p:extLst>
      <p:ext uri="{BB962C8B-B14F-4D97-AF65-F5344CB8AC3E}">
        <p14:creationId xmlns:p14="http://schemas.microsoft.com/office/powerpoint/2010/main" val="1916665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9904E95A-1B95-45F2-87C4-3616A912CB5F}" type="slidenum">
              <a:rPr lang="en-US" altLang="zh-CN"/>
              <a:pPr/>
              <a:t>‹#›</a:t>
            </a:fld>
            <a:endParaRPr lang="en-US" altLang="zh-CN"/>
          </a:p>
        </p:txBody>
      </p:sp>
    </p:spTree>
    <p:extLst>
      <p:ext uri="{BB962C8B-B14F-4D97-AF65-F5344CB8AC3E}">
        <p14:creationId xmlns:p14="http://schemas.microsoft.com/office/powerpoint/2010/main" val="1764322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BB9749BA-A518-4599-AF43-25EE7E631B9E}" type="slidenum">
              <a:rPr lang="en-US" altLang="zh-CN"/>
              <a:pPr/>
              <a:t>‹#›</a:t>
            </a:fld>
            <a:endParaRPr lang="en-US" altLang="zh-CN"/>
          </a:p>
        </p:txBody>
      </p:sp>
    </p:spTree>
    <p:extLst>
      <p:ext uri="{BB962C8B-B14F-4D97-AF65-F5344CB8AC3E}">
        <p14:creationId xmlns:p14="http://schemas.microsoft.com/office/powerpoint/2010/main" val="8639373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241C074C-8E0D-40E1-B7A7-C4D648D74F90}" type="slidenum">
              <a:rPr lang="en-US" altLang="zh-CN"/>
              <a:pPr/>
              <a:t>‹#›</a:t>
            </a:fld>
            <a:endParaRPr lang="en-US" altLang="zh-CN"/>
          </a:p>
        </p:txBody>
      </p:sp>
    </p:spTree>
    <p:extLst>
      <p:ext uri="{BB962C8B-B14F-4D97-AF65-F5344CB8AC3E}">
        <p14:creationId xmlns:p14="http://schemas.microsoft.com/office/powerpoint/2010/main" val="33711212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DBAA140B-E570-4D69-8947-7BC295A532D5}" type="slidenum">
              <a:rPr lang="en-US" altLang="zh-CN"/>
              <a:pPr/>
              <a:t>‹#›</a:t>
            </a:fld>
            <a:endParaRPr lang="en-US" altLang="zh-CN"/>
          </a:p>
        </p:txBody>
      </p:sp>
    </p:spTree>
    <p:extLst>
      <p:ext uri="{BB962C8B-B14F-4D97-AF65-F5344CB8AC3E}">
        <p14:creationId xmlns:p14="http://schemas.microsoft.com/office/powerpoint/2010/main" val="4069663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2053361-5406-464E-826A-5E4860E75A2C}" type="slidenum">
              <a:rPr lang="en-US" altLang="zh-CN"/>
              <a:pPr/>
              <a:t>‹#›</a:t>
            </a:fld>
            <a:endParaRPr lang="en-US" altLang="zh-CN"/>
          </a:p>
        </p:txBody>
      </p:sp>
    </p:spTree>
    <p:extLst>
      <p:ext uri="{BB962C8B-B14F-4D97-AF65-F5344CB8AC3E}">
        <p14:creationId xmlns:p14="http://schemas.microsoft.com/office/powerpoint/2010/main" val="3726162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5A2C4B3-D194-456C-840B-EDFC69A3A89A}" type="slidenum">
              <a:rPr lang="en-US" altLang="en-US"/>
              <a:pPr/>
              <a:t>‹#›</a:t>
            </a:fld>
            <a:endParaRPr lang="en-US" altLang="en-US"/>
          </a:p>
        </p:txBody>
      </p:sp>
    </p:spTree>
    <p:extLst>
      <p:ext uri="{BB962C8B-B14F-4D97-AF65-F5344CB8AC3E}">
        <p14:creationId xmlns:p14="http://schemas.microsoft.com/office/powerpoint/2010/main" val="4002479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3C8613C-B431-48D4-84E5-BD487F04063F}" type="slidenum">
              <a:rPr lang="en-US" altLang="zh-CN"/>
              <a:pPr/>
              <a:t>‹#›</a:t>
            </a:fld>
            <a:endParaRPr lang="en-US" altLang="zh-CN"/>
          </a:p>
        </p:txBody>
      </p:sp>
    </p:spTree>
    <p:extLst>
      <p:ext uri="{BB962C8B-B14F-4D97-AF65-F5344CB8AC3E}">
        <p14:creationId xmlns:p14="http://schemas.microsoft.com/office/powerpoint/2010/main" val="33773557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58626" name="Rectangle 2"/>
          <p:cNvSpPr>
            <a:spLocks noGrp="1" noChangeArrowheads="1"/>
          </p:cNvSpPr>
          <p:nvPr>
            <p:ph type="ctrTitle"/>
          </p:nvPr>
        </p:nvSpPr>
        <p:spPr>
          <a:xfrm>
            <a:off x="1089025" y="1371600"/>
            <a:ext cx="6705600" cy="2057400"/>
          </a:xfrm>
        </p:spPr>
        <p:txBody>
          <a:bodyPr/>
          <a:lstStyle>
            <a:lvl1pPr>
              <a:defRPr sz="4400"/>
            </a:lvl1pPr>
          </a:lstStyle>
          <a:p>
            <a:pPr lvl="0"/>
            <a:r>
              <a:rPr lang="en-US" altLang="zh-CN" noProof="0"/>
              <a:t>Click to edit Master title style</a:t>
            </a:r>
          </a:p>
        </p:txBody>
      </p:sp>
      <p:sp>
        <p:nvSpPr>
          <p:cNvPr id="2458627" name="Rectangle 3"/>
          <p:cNvSpPr>
            <a:spLocks noGrp="1" noChangeArrowheads="1"/>
          </p:cNvSpPr>
          <p:nvPr>
            <p:ph type="subTitle" idx="1"/>
          </p:nvPr>
        </p:nvSpPr>
        <p:spPr>
          <a:xfrm>
            <a:off x="1143000" y="3886200"/>
            <a:ext cx="6629400" cy="1752600"/>
          </a:xfrm>
        </p:spPr>
        <p:txBody>
          <a:bodyPr/>
          <a:lstStyle>
            <a:lvl1pPr marL="0" indent="0" algn="ctr">
              <a:buFontTx/>
              <a:buNone/>
              <a:defRPr/>
            </a:lvl1pPr>
          </a:lstStyle>
          <a:p>
            <a:pPr lvl="0"/>
            <a:r>
              <a:rPr lang="en-US" altLang="zh-CN"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B53C18EC-1F01-4FCA-98B3-8E10BC736391}" type="slidenum">
              <a:rPr lang="en-US" altLang="zh-CN"/>
              <a:pPr/>
              <a:t>‹#›</a:t>
            </a:fld>
            <a:endParaRPr lang="en-US" altLang="zh-CN"/>
          </a:p>
        </p:txBody>
      </p:sp>
    </p:spTree>
    <p:extLst>
      <p:ext uri="{BB962C8B-B14F-4D97-AF65-F5344CB8AC3E}">
        <p14:creationId xmlns:p14="http://schemas.microsoft.com/office/powerpoint/2010/main" val="7049668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3D4BF77-E945-4C92-9846-53AE4C800A1D}" type="slidenum">
              <a:rPr lang="en-US" altLang="zh-CN"/>
              <a:pPr/>
              <a:t>‹#›</a:t>
            </a:fld>
            <a:endParaRPr lang="en-US" altLang="zh-CN"/>
          </a:p>
        </p:txBody>
      </p:sp>
    </p:spTree>
    <p:extLst>
      <p:ext uri="{BB962C8B-B14F-4D97-AF65-F5344CB8AC3E}">
        <p14:creationId xmlns:p14="http://schemas.microsoft.com/office/powerpoint/2010/main" val="18914085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4EA6879D-F179-448E-8945-205A49EFE211}" type="slidenum">
              <a:rPr lang="en-US" altLang="zh-CN"/>
              <a:pPr/>
              <a:t>‹#›</a:t>
            </a:fld>
            <a:endParaRPr lang="en-US" altLang="zh-CN"/>
          </a:p>
        </p:txBody>
      </p:sp>
    </p:spTree>
    <p:extLst>
      <p:ext uri="{BB962C8B-B14F-4D97-AF65-F5344CB8AC3E}">
        <p14:creationId xmlns:p14="http://schemas.microsoft.com/office/powerpoint/2010/main" val="13082621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416FCCE-8729-419A-94F4-4841B9365016}" type="slidenum">
              <a:rPr lang="en-US" altLang="zh-CN"/>
              <a:pPr/>
              <a:t>‹#›</a:t>
            </a:fld>
            <a:endParaRPr lang="en-US" altLang="zh-CN"/>
          </a:p>
        </p:txBody>
      </p:sp>
    </p:spTree>
    <p:extLst>
      <p:ext uri="{BB962C8B-B14F-4D97-AF65-F5344CB8AC3E}">
        <p14:creationId xmlns:p14="http://schemas.microsoft.com/office/powerpoint/2010/main" val="25648157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823B713D-24BC-46A4-B4F3-93E848664B10}" type="slidenum">
              <a:rPr lang="en-US" altLang="zh-CN"/>
              <a:pPr/>
              <a:t>‹#›</a:t>
            </a:fld>
            <a:endParaRPr lang="en-US" altLang="zh-CN"/>
          </a:p>
        </p:txBody>
      </p:sp>
    </p:spTree>
    <p:extLst>
      <p:ext uri="{BB962C8B-B14F-4D97-AF65-F5344CB8AC3E}">
        <p14:creationId xmlns:p14="http://schemas.microsoft.com/office/powerpoint/2010/main" val="30174250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2167ECF9-72B7-4BFC-818A-6C076AF9B690}" type="slidenum">
              <a:rPr lang="en-US" altLang="zh-CN"/>
              <a:pPr/>
              <a:t>‹#›</a:t>
            </a:fld>
            <a:endParaRPr lang="en-US" altLang="zh-CN"/>
          </a:p>
        </p:txBody>
      </p:sp>
    </p:spTree>
    <p:extLst>
      <p:ext uri="{BB962C8B-B14F-4D97-AF65-F5344CB8AC3E}">
        <p14:creationId xmlns:p14="http://schemas.microsoft.com/office/powerpoint/2010/main" val="35445468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565C4AFF-35EB-43E7-9A1C-C7CA73A88988}" type="slidenum">
              <a:rPr lang="en-US" altLang="zh-CN"/>
              <a:pPr/>
              <a:t>‹#›</a:t>
            </a:fld>
            <a:endParaRPr lang="en-US" altLang="zh-CN"/>
          </a:p>
        </p:txBody>
      </p:sp>
    </p:spTree>
    <p:extLst>
      <p:ext uri="{BB962C8B-B14F-4D97-AF65-F5344CB8AC3E}">
        <p14:creationId xmlns:p14="http://schemas.microsoft.com/office/powerpoint/2010/main" val="13975517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6B04FEA9-6DD4-42D8-96BA-F875217AA9B0}" type="slidenum">
              <a:rPr lang="en-US" altLang="zh-CN"/>
              <a:pPr/>
              <a:t>‹#›</a:t>
            </a:fld>
            <a:endParaRPr lang="en-US" altLang="zh-CN"/>
          </a:p>
        </p:txBody>
      </p:sp>
    </p:spTree>
    <p:extLst>
      <p:ext uri="{BB962C8B-B14F-4D97-AF65-F5344CB8AC3E}">
        <p14:creationId xmlns:p14="http://schemas.microsoft.com/office/powerpoint/2010/main" val="22049798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D1AF281C-9073-4FCD-A950-793F69607BA1}" type="slidenum">
              <a:rPr lang="en-US" altLang="zh-CN"/>
              <a:pPr/>
              <a:t>‹#›</a:t>
            </a:fld>
            <a:endParaRPr lang="en-US" altLang="zh-CN"/>
          </a:p>
        </p:txBody>
      </p:sp>
    </p:spTree>
    <p:extLst>
      <p:ext uri="{BB962C8B-B14F-4D97-AF65-F5344CB8AC3E}">
        <p14:creationId xmlns:p14="http://schemas.microsoft.com/office/powerpoint/2010/main" val="2603036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5A693EE-76D0-4533-97DA-3F1BC7300DE7}" type="slidenum">
              <a:rPr lang="en-US" altLang="en-US"/>
              <a:pPr/>
              <a:t>‹#›</a:t>
            </a:fld>
            <a:endParaRPr lang="en-US" altLang="en-US"/>
          </a:p>
        </p:txBody>
      </p:sp>
    </p:spTree>
    <p:extLst>
      <p:ext uri="{BB962C8B-B14F-4D97-AF65-F5344CB8AC3E}">
        <p14:creationId xmlns:p14="http://schemas.microsoft.com/office/powerpoint/2010/main" val="20124746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5E3C9809-0286-4D9E-8771-D7F303A9F3DE}" type="slidenum">
              <a:rPr lang="en-US" altLang="zh-CN"/>
              <a:pPr/>
              <a:t>‹#›</a:t>
            </a:fld>
            <a:endParaRPr lang="en-US" altLang="zh-CN"/>
          </a:p>
        </p:txBody>
      </p:sp>
    </p:spTree>
    <p:extLst>
      <p:ext uri="{BB962C8B-B14F-4D97-AF65-F5344CB8AC3E}">
        <p14:creationId xmlns:p14="http://schemas.microsoft.com/office/powerpoint/2010/main" val="13579035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5237785F-05EB-46F9-8FFC-9554E229A18D}" type="slidenum">
              <a:rPr lang="en-US" altLang="zh-CN"/>
              <a:pPr/>
              <a:t>‹#›</a:t>
            </a:fld>
            <a:endParaRPr lang="en-US" altLang="zh-CN"/>
          </a:p>
        </p:txBody>
      </p:sp>
    </p:spTree>
    <p:extLst>
      <p:ext uri="{BB962C8B-B14F-4D97-AF65-F5344CB8AC3E}">
        <p14:creationId xmlns:p14="http://schemas.microsoft.com/office/powerpoint/2010/main" val="22711877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4530"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altLang="zh-CN" noProof="0"/>
              <a:t>Click to edit Master title style</a:t>
            </a:r>
          </a:p>
        </p:txBody>
      </p:sp>
      <p:sp>
        <p:nvSpPr>
          <p:cNvPr id="2454531" name="Rectangle 3"/>
          <p:cNvSpPr>
            <a:spLocks noGrp="1" noChangeArrowheads="1"/>
          </p:cNvSpPr>
          <p:nvPr>
            <p:ph type="subTitle" idx="1"/>
          </p:nvPr>
        </p:nvSpPr>
        <p:spPr>
          <a:xfrm>
            <a:off x="2133600" y="3886200"/>
            <a:ext cx="4267200" cy="2057400"/>
          </a:xfrm>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buFont typeface="Wingdings" charset="0"/>
              <a:buNone/>
              <a:defRPr i="1"/>
            </a:lvl1pPr>
          </a:lstStyle>
          <a:p>
            <a:pPr lvl="0"/>
            <a:r>
              <a:rPr lang="en-US" altLang="zh-CN" noProof="0"/>
              <a:t>Click to edit Master subtitle style</a:t>
            </a:r>
          </a:p>
        </p:txBody>
      </p:sp>
      <p:sp>
        <p:nvSpPr>
          <p:cNvPr id="4" name="Rectangle 4"/>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2"/>
          </p:nvPr>
        </p:nvSpPr>
        <p:spPr>
          <a:xfrm>
            <a:off x="6553200" y="6248400"/>
            <a:ext cx="1295400" cy="457200"/>
          </a:xfrm>
          <a:extLst>
            <a:ext uri="{FAA26D3D-D897-4be2-8F04-BA451C77F1D7}">
              <ma14:placeholderFlag xmlns:ma14="http://schemas.microsoft.com/office/mac/drawingml/2011/main" xmlns="" val="1"/>
            </a:ext>
          </a:extLst>
        </p:spPr>
        <p:txBody>
          <a:bodyPr/>
          <a:lstStyle>
            <a:lvl1pPr>
              <a:defRPr/>
            </a:lvl1pPr>
          </a:lstStyle>
          <a:p>
            <a:fld id="{0EA3EFF1-E52F-493C-9C1E-4E033170B18B}" type="slidenum">
              <a:rPr lang="en-US" altLang="zh-CN"/>
              <a:pPr/>
              <a:t>‹#›</a:t>
            </a:fld>
            <a:endParaRPr lang="en-US" altLang="zh-CN"/>
          </a:p>
        </p:txBody>
      </p:sp>
    </p:spTree>
    <p:extLst>
      <p:ext uri="{BB962C8B-B14F-4D97-AF65-F5344CB8AC3E}">
        <p14:creationId xmlns:p14="http://schemas.microsoft.com/office/powerpoint/2010/main" val="11414056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5B1DEF2-001B-4DF3-9BA6-346A8934B29F}" type="slidenum">
              <a:rPr lang="en-US" altLang="zh-CN"/>
              <a:pPr/>
              <a:t>‹#›</a:t>
            </a:fld>
            <a:endParaRPr lang="en-US" altLang="zh-CN"/>
          </a:p>
        </p:txBody>
      </p:sp>
    </p:spTree>
    <p:extLst>
      <p:ext uri="{BB962C8B-B14F-4D97-AF65-F5344CB8AC3E}">
        <p14:creationId xmlns:p14="http://schemas.microsoft.com/office/powerpoint/2010/main" val="40514995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0BA11B1-7702-49E4-8275-42BA8657788D}" type="slidenum">
              <a:rPr lang="en-US" altLang="zh-CN"/>
              <a:pPr/>
              <a:t>‹#›</a:t>
            </a:fld>
            <a:endParaRPr lang="en-US" altLang="zh-CN"/>
          </a:p>
        </p:txBody>
      </p:sp>
    </p:spTree>
    <p:extLst>
      <p:ext uri="{BB962C8B-B14F-4D97-AF65-F5344CB8AC3E}">
        <p14:creationId xmlns:p14="http://schemas.microsoft.com/office/powerpoint/2010/main" val="14650905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A3398023-369F-4DA2-8498-E558420B58DE}" type="slidenum">
              <a:rPr lang="en-US" altLang="zh-CN"/>
              <a:pPr/>
              <a:t>‹#›</a:t>
            </a:fld>
            <a:endParaRPr lang="en-US" altLang="zh-CN"/>
          </a:p>
        </p:txBody>
      </p:sp>
    </p:spTree>
    <p:extLst>
      <p:ext uri="{BB962C8B-B14F-4D97-AF65-F5344CB8AC3E}">
        <p14:creationId xmlns:p14="http://schemas.microsoft.com/office/powerpoint/2010/main" val="41406691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C633EA42-6ABA-42AF-8CA1-41B4C8635279}" type="slidenum">
              <a:rPr lang="en-US" altLang="zh-CN"/>
              <a:pPr/>
              <a:t>‹#›</a:t>
            </a:fld>
            <a:endParaRPr lang="en-US" altLang="zh-CN"/>
          </a:p>
        </p:txBody>
      </p:sp>
    </p:spTree>
    <p:extLst>
      <p:ext uri="{BB962C8B-B14F-4D97-AF65-F5344CB8AC3E}">
        <p14:creationId xmlns:p14="http://schemas.microsoft.com/office/powerpoint/2010/main" val="9731680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6C6AB50F-B631-4035-B22F-BC313B356C9D}" type="slidenum">
              <a:rPr lang="en-US" altLang="zh-CN"/>
              <a:pPr/>
              <a:t>‹#›</a:t>
            </a:fld>
            <a:endParaRPr lang="en-US" altLang="zh-CN"/>
          </a:p>
        </p:txBody>
      </p:sp>
    </p:spTree>
    <p:extLst>
      <p:ext uri="{BB962C8B-B14F-4D97-AF65-F5344CB8AC3E}">
        <p14:creationId xmlns:p14="http://schemas.microsoft.com/office/powerpoint/2010/main" val="1178041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5DA36548-AFB4-49CB-8506-ABA72B5EF9D9}" type="slidenum">
              <a:rPr lang="en-US" altLang="zh-CN"/>
              <a:pPr/>
              <a:t>‹#›</a:t>
            </a:fld>
            <a:endParaRPr lang="en-US" altLang="zh-CN"/>
          </a:p>
        </p:txBody>
      </p:sp>
    </p:spTree>
    <p:extLst>
      <p:ext uri="{BB962C8B-B14F-4D97-AF65-F5344CB8AC3E}">
        <p14:creationId xmlns:p14="http://schemas.microsoft.com/office/powerpoint/2010/main" val="337497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6D953122-C0AE-494D-9DCA-3EB3CE927DEA}" type="slidenum">
              <a:rPr lang="en-US" altLang="zh-CN"/>
              <a:pPr/>
              <a:t>‹#›</a:t>
            </a:fld>
            <a:endParaRPr lang="en-US" altLang="zh-CN"/>
          </a:p>
        </p:txBody>
      </p:sp>
    </p:spTree>
    <p:extLst>
      <p:ext uri="{BB962C8B-B14F-4D97-AF65-F5344CB8AC3E}">
        <p14:creationId xmlns:p14="http://schemas.microsoft.com/office/powerpoint/2010/main" val="1827629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3.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5.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6.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jpe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17.jpe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9.jpe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21.jpe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22.jpe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23.jpe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image" Target="../media/image24.jpeg"/><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25.pn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image" Target="../media/image27.png"/><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image" Target="../media/image26.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2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28.jpe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29.jpe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9.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31.jpe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32.jpe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1.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image" Target="../media/image33.png"/><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theme" Target="../theme/theme32.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4.xml"/><Relationship Id="rId1" Type="http://schemas.openxmlformats.org/officeDocument/2006/relationships/slideLayout" Target="../slideLayouts/slideLayout35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6" Type="http://schemas.openxmlformats.org/officeDocument/2006/relationships/image" Target="../media/image1.jpeg"/><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5" Type="http://schemas.openxmlformats.org/officeDocument/2006/relationships/theme" Target="../theme/theme35.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6.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slideLayout" Target="../slideLayouts/slideLayout396.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slideLayout" Target="../slideLayouts/slideLayout395.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theme" Target="../theme/theme38.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9.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40.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1.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2.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3.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4.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5.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6.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47.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48.xml.rels><?xml version="1.0" encoding="UTF-8" standalone="yes"?>
<Relationships xmlns="http://schemas.openxmlformats.org/package/2006/relationships"><Relationship Id="rId3" Type="http://schemas.openxmlformats.org/officeDocument/2006/relationships/theme" Target="../theme/theme48.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4" Type="http://schemas.openxmlformats.org/officeDocument/2006/relationships/image" Target="../media/image34.jpeg"/></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1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image" Target="../media/image35.jpeg"/><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theme" Target="../theme/theme51.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52.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42.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3.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slideLayout" Target="../slideLayouts/slideLayout558.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theme" Target="../theme/theme55.xml"/><Relationship Id="rId1" Type="http://schemas.openxmlformats.org/officeDocument/2006/relationships/slideLayout" Target="../slideLayouts/slideLayout559.xml"/><Relationship Id="rId6" Type="http://schemas.openxmlformats.org/officeDocument/2006/relationships/image" Target="NULL"/><Relationship Id="rId5" Type="http://schemas.openxmlformats.org/officeDocument/2006/relationships/image" Target="../media/image27.png"/><Relationship Id="rId4" Type="http://schemas.openxmlformats.org/officeDocument/2006/relationships/image" Target="../media/image26.png"/></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6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68.xml"/><Relationship Id="rId13" Type="http://schemas.openxmlformats.org/officeDocument/2006/relationships/theme" Target="../theme/theme57.xml"/><Relationship Id="rId3" Type="http://schemas.openxmlformats.org/officeDocument/2006/relationships/slideLayout" Target="../slideLayouts/slideLayout563.xml"/><Relationship Id="rId7" Type="http://schemas.openxmlformats.org/officeDocument/2006/relationships/slideLayout" Target="../slideLayouts/slideLayout567.xml"/><Relationship Id="rId12" Type="http://schemas.openxmlformats.org/officeDocument/2006/relationships/slideLayout" Target="../slideLayouts/slideLayout572.xml"/><Relationship Id="rId2" Type="http://schemas.openxmlformats.org/officeDocument/2006/relationships/slideLayout" Target="../slideLayouts/slideLayout562.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5" Type="http://schemas.openxmlformats.org/officeDocument/2006/relationships/slideLayout" Target="../slideLayouts/slideLayout565.xml"/><Relationship Id="rId10" Type="http://schemas.openxmlformats.org/officeDocument/2006/relationships/slideLayout" Target="../slideLayouts/slideLayout570.xml"/><Relationship Id="rId4" Type="http://schemas.openxmlformats.org/officeDocument/2006/relationships/slideLayout" Target="../slideLayouts/slideLayout564.xml"/><Relationship Id="rId9" Type="http://schemas.openxmlformats.org/officeDocument/2006/relationships/slideLayout" Target="../slideLayouts/slideLayout569.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8.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91.xml"/><Relationship Id="rId13" Type="http://schemas.openxmlformats.org/officeDocument/2006/relationships/image" Target="../media/image36.emf"/><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9.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8.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60.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13.xml"/><Relationship Id="rId13" Type="http://schemas.openxmlformats.org/officeDocument/2006/relationships/slideLayout" Target="../slideLayouts/slideLayout618.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slideLayout" Target="../slideLayouts/slideLayout617.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26.xml"/><Relationship Id="rId13" Type="http://schemas.openxmlformats.org/officeDocument/2006/relationships/slideLayout" Target="../slideLayouts/slideLayout631.xml"/><Relationship Id="rId3" Type="http://schemas.openxmlformats.org/officeDocument/2006/relationships/slideLayout" Target="../slideLayouts/slideLayout621.xml"/><Relationship Id="rId7" Type="http://schemas.openxmlformats.org/officeDocument/2006/relationships/slideLayout" Target="../slideLayouts/slideLayout625.xml"/><Relationship Id="rId12" Type="http://schemas.openxmlformats.org/officeDocument/2006/relationships/slideLayout" Target="../slideLayouts/slideLayout630.xml"/><Relationship Id="rId2" Type="http://schemas.openxmlformats.org/officeDocument/2006/relationships/slideLayout" Target="../slideLayouts/slideLayout620.xml"/><Relationship Id="rId1" Type="http://schemas.openxmlformats.org/officeDocument/2006/relationships/slideLayout" Target="../slideLayouts/slideLayout619.xml"/><Relationship Id="rId6" Type="http://schemas.openxmlformats.org/officeDocument/2006/relationships/slideLayout" Target="../slideLayouts/slideLayout624.xml"/><Relationship Id="rId11" Type="http://schemas.openxmlformats.org/officeDocument/2006/relationships/slideLayout" Target="../slideLayouts/slideLayout629.xml"/><Relationship Id="rId5" Type="http://schemas.openxmlformats.org/officeDocument/2006/relationships/slideLayout" Target="../slideLayouts/slideLayout623.xml"/><Relationship Id="rId10" Type="http://schemas.openxmlformats.org/officeDocument/2006/relationships/slideLayout" Target="../slideLayouts/slideLayout628.xml"/><Relationship Id="rId4" Type="http://schemas.openxmlformats.org/officeDocument/2006/relationships/slideLayout" Target="../slideLayouts/slideLayout622.xml"/><Relationship Id="rId9" Type="http://schemas.openxmlformats.org/officeDocument/2006/relationships/slideLayout" Target="../slideLayouts/slideLayout627.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39.xml"/><Relationship Id="rId13" Type="http://schemas.openxmlformats.org/officeDocument/2006/relationships/slideLayout" Target="../slideLayouts/slideLayout644.xml"/><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slideLayout" Target="../slideLayouts/slideLayout643.xml"/><Relationship Id="rId2" Type="http://schemas.openxmlformats.org/officeDocument/2006/relationships/slideLayout" Target="../slideLayouts/slideLayout633.xml"/><Relationship Id="rId16" Type="http://schemas.openxmlformats.org/officeDocument/2006/relationships/image" Target="../media/image1.jpeg"/><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5" Type="http://schemas.openxmlformats.org/officeDocument/2006/relationships/theme" Target="../theme/theme63.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 Id="rId14" Type="http://schemas.openxmlformats.org/officeDocument/2006/relationships/slideLayout" Target="../slideLayouts/slideLayout645.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53.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theme" Target="../theme/theme64.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5.xml"/><Relationship Id="rId1" Type="http://schemas.openxmlformats.org/officeDocument/2006/relationships/slideLayout" Target="../slideLayouts/slideLayout657.xml"/></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660.xml"/><Relationship Id="rId7" Type="http://schemas.openxmlformats.org/officeDocument/2006/relationships/image" Target="../media/image27.png"/><Relationship Id="rId2" Type="http://schemas.openxmlformats.org/officeDocument/2006/relationships/slideLayout" Target="../slideLayouts/slideLayout659.xml"/><Relationship Id="rId1" Type="http://schemas.openxmlformats.org/officeDocument/2006/relationships/slideLayout" Target="../slideLayouts/slideLayout65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68.xml"/><Relationship Id="rId13" Type="http://schemas.openxmlformats.org/officeDocument/2006/relationships/slideLayout" Target="../slideLayouts/slideLayout673.xml"/><Relationship Id="rId18" Type="http://schemas.openxmlformats.org/officeDocument/2006/relationships/slideLayout" Target="../slideLayouts/slideLayout678.xml"/><Relationship Id="rId3" Type="http://schemas.openxmlformats.org/officeDocument/2006/relationships/slideLayout" Target="../slideLayouts/slideLayout663.xml"/><Relationship Id="rId21" Type="http://schemas.openxmlformats.org/officeDocument/2006/relationships/theme" Target="../theme/theme67.xml"/><Relationship Id="rId7" Type="http://schemas.openxmlformats.org/officeDocument/2006/relationships/slideLayout" Target="../slideLayouts/slideLayout667.xml"/><Relationship Id="rId12" Type="http://schemas.openxmlformats.org/officeDocument/2006/relationships/slideLayout" Target="../slideLayouts/slideLayout672.xml"/><Relationship Id="rId17" Type="http://schemas.openxmlformats.org/officeDocument/2006/relationships/slideLayout" Target="../slideLayouts/slideLayout677.xml"/><Relationship Id="rId2" Type="http://schemas.openxmlformats.org/officeDocument/2006/relationships/slideLayout" Target="../slideLayouts/slideLayout662.xml"/><Relationship Id="rId16" Type="http://schemas.openxmlformats.org/officeDocument/2006/relationships/slideLayout" Target="../slideLayouts/slideLayout676.xml"/><Relationship Id="rId20" Type="http://schemas.openxmlformats.org/officeDocument/2006/relationships/slideLayout" Target="../slideLayouts/slideLayout680.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5" Type="http://schemas.openxmlformats.org/officeDocument/2006/relationships/slideLayout" Target="../slideLayouts/slideLayout675.xml"/><Relationship Id="rId10" Type="http://schemas.openxmlformats.org/officeDocument/2006/relationships/slideLayout" Target="../slideLayouts/slideLayout670.xml"/><Relationship Id="rId19" Type="http://schemas.openxmlformats.org/officeDocument/2006/relationships/slideLayout" Target="../slideLayouts/slideLayout679.xml"/><Relationship Id="rId4" Type="http://schemas.openxmlformats.org/officeDocument/2006/relationships/slideLayout" Target="../slideLayouts/slideLayout664.xml"/><Relationship Id="rId9" Type="http://schemas.openxmlformats.org/officeDocument/2006/relationships/slideLayout" Target="../slideLayouts/slideLayout669.xml"/><Relationship Id="rId14" Type="http://schemas.openxmlformats.org/officeDocument/2006/relationships/slideLayout" Target="../slideLayouts/slideLayout674.xml"/><Relationship Id="rId22" Type="http://schemas.openxmlformats.org/officeDocument/2006/relationships/image" Target="../media/image38.jpeg"/></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88.xml"/><Relationship Id="rId3" Type="http://schemas.openxmlformats.org/officeDocument/2006/relationships/slideLayout" Target="../slideLayouts/slideLayout683.xml"/><Relationship Id="rId7" Type="http://schemas.openxmlformats.org/officeDocument/2006/relationships/slideLayout" Target="../slideLayouts/slideLayout687.xml"/><Relationship Id="rId12" Type="http://schemas.openxmlformats.org/officeDocument/2006/relationships/theme" Target="../theme/theme68.xml"/><Relationship Id="rId2" Type="http://schemas.openxmlformats.org/officeDocument/2006/relationships/slideLayout" Target="../slideLayouts/slideLayout682.xml"/><Relationship Id="rId1" Type="http://schemas.openxmlformats.org/officeDocument/2006/relationships/slideLayout" Target="../slideLayouts/slideLayout681.xml"/><Relationship Id="rId6" Type="http://schemas.openxmlformats.org/officeDocument/2006/relationships/slideLayout" Target="../slideLayouts/slideLayout686.xml"/><Relationship Id="rId11" Type="http://schemas.openxmlformats.org/officeDocument/2006/relationships/slideLayout" Target="../slideLayouts/slideLayout691.xml"/><Relationship Id="rId5" Type="http://schemas.openxmlformats.org/officeDocument/2006/relationships/slideLayout" Target="../slideLayouts/slideLayout685.xml"/><Relationship Id="rId10" Type="http://schemas.openxmlformats.org/officeDocument/2006/relationships/slideLayout" Target="../slideLayouts/slideLayout690.xml"/><Relationship Id="rId4" Type="http://schemas.openxmlformats.org/officeDocument/2006/relationships/slideLayout" Target="../slideLayouts/slideLayout684.xml"/><Relationship Id="rId9" Type="http://schemas.openxmlformats.org/officeDocument/2006/relationships/slideLayout" Target="../slideLayouts/slideLayout689.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99.xml"/><Relationship Id="rId3" Type="http://schemas.openxmlformats.org/officeDocument/2006/relationships/slideLayout" Target="../slideLayouts/slideLayout694.xml"/><Relationship Id="rId7" Type="http://schemas.openxmlformats.org/officeDocument/2006/relationships/slideLayout" Target="../slideLayouts/slideLayout698.xml"/><Relationship Id="rId12" Type="http://schemas.openxmlformats.org/officeDocument/2006/relationships/theme" Target="../theme/theme69.xml"/><Relationship Id="rId2" Type="http://schemas.openxmlformats.org/officeDocument/2006/relationships/slideLayout" Target="../slideLayouts/slideLayout693.xml"/><Relationship Id="rId1" Type="http://schemas.openxmlformats.org/officeDocument/2006/relationships/slideLayout" Target="../slideLayouts/slideLayout692.xml"/><Relationship Id="rId6" Type="http://schemas.openxmlformats.org/officeDocument/2006/relationships/slideLayout" Target="../slideLayouts/slideLayout697.xml"/><Relationship Id="rId11" Type="http://schemas.openxmlformats.org/officeDocument/2006/relationships/slideLayout" Target="../slideLayouts/slideLayout702.xml"/><Relationship Id="rId5" Type="http://schemas.openxmlformats.org/officeDocument/2006/relationships/slideLayout" Target="../slideLayouts/slideLayout696.xml"/><Relationship Id="rId10" Type="http://schemas.openxmlformats.org/officeDocument/2006/relationships/slideLayout" Target="../slideLayouts/slideLayout701.xml"/><Relationship Id="rId4" Type="http://schemas.openxmlformats.org/officeDocument/2006/relationships/slideLayout" Target="../slideLayouts/slideLayout695.xml"/><Relationship Id="rId9" Type="http://schemas.openxmlformats.org/officeDocument/2006/relationships/slideLayout" Target="../slideLayouts/slideLayout7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9.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0.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1.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pitchFamily="34" charset="0"/>
              </a:defRPr>
            </a:lvl1pPr>
          </a:lstStyle>
          <a:p>
            <a:endParaRPr lang="en-US" alt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pitchFamily="34" charset="0"/>
              </a:defRPr>
            </a:lvl1pPr>
          </a:lstStyle>
          <a:p>
            <a:endParaRPr lang="en-US" alt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pitchFamily="34" charset="0"/>
              </a:defRPr>
            </a:lvl1pPr>
          </a:lstStyle>
          <a:p>
            <a:fld id="{03840B6E-DAC8-49E6-A6C2-1DCC2D02CDF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56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44290" name="Rectangle 2"/>
          <p:cNvSpPr>
            <a:spLocks noGrp="1" noChangeArrowheads="1"/>
          </p:cNvSpPr>
          <p:nvPr>
            <p:ph type="title"/>
          </p:nvPr>
        </p:nvSpPr>
        <p:spPr bwMode="auto">
          <a:xfrm>
            <a:off x="1598613" y="609600"/>
            <a:ext cx="5943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44291" name="Rectangle 3"/>
          <p:cNvSpPr>
            <a:spLocks noGrp="1" noChangeArrowheads="1"/>
          </p:cNvSpPr>
          <p:nvPr>
            <p:ph type="body" idx="1"/>
          </p:nvPr>
        </p:nvSpPr>
        <p:spPr bwMode="auto">
          <a:xfrm>
            <a:off x="760413" y="1981200"/>
            <a:ext cx="762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44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rebuchet MS" pitchFamily="34" charset="0"/>
              </a:defRPr>
            </a:lvl1pPr>
          </a:lstStyle>
          <a:p>
            <a:endParaRPr lang="en-US" altLang="zh-CN"/>
          </a:p>
        </p:txBody>
      </p:sp>
      <p:sp>
        <p:nvSpPr>
          <p:cNvPr id="2444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34" charset="0"/>
              </a:defRPr>
            </a:lvl1pPr>
          </a:lstStyle>
          <a:p>
            <a:endParaRPr lang="en-US" altLang="zh-CN"/>
          </a:p>
        </p:txBody>
      </p:sp>
      <p:sp>
        <p:nvSpPr>
          <p:cNvPr id="2444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pitchFamily="34" charset="0"/>
              </a:defRPr>
            </a:lvl1pPr>
          </a:lstStyle>
          <a:p>
            <a:fld id="{BA298264-B5CC-4E92-9018-4B4AB0B4910A}"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574"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rebuchet MS"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Trebuchet MS"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Trebuchet MS"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FFDB45"/>
        </a:buClr>
        <a:buFont typeface="Trebuchet MS" pitchFamily="34" charset="0"/>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DB45"/>
        </a:buClr>
        <a:buFont typeface="Trebuchet MS" pitchFamily="34" charset="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DB45"/>
        </a:buClr>
        <a:buFont typeface="Trebuchet MS" pitchFamily="34"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DB45"/>
        </a:buClr>
        <a:buFont typeface="Trebuchet MS" pitchFamily="34" charset="0"/>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DB45"/>
        </a:buClr>
        <a:buFont typeface="Trebuchet MS" pitchFamily="34"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DB45"/>
        </a:buClr>
        <a:buFont typeface="Trebuchet MS" charset="0"/>
        <a:buChar char="•"/>
        <a:defRPr sz="2000">
          <a:solidFill>
            <a:schemeClr val="tx1"/>
          </a:solidFill>
          <a:latin typeface="+mn-lt"/>
          <a:ea typeface="+mn-ea"/>
        </a:defRPr>
      </a:lvl6pPr>
      <a:lvl7pPr marL="2971800" indent="-228600" algn="l" rtl="0" fontAlgn="base">
        <a:spcBef>
          <a:spcPct val="20000"/>
        </a:spcBef>
        <a:spcAft>
          <a:spcPct val="0"/>
        </a:spcAft>
        <a:buClr>
          <a:srgbClr val="FFDB45"/>
        </a:buClr>
        <a:buFont typeface="Trebuchet MS" charset="0"/>
        <a:buChar char="•"/>
        <a:defRPr sz="2000">
          <a:solidFill>
            <a:schemeClr val="tx1"/>
          </a:solidFill>
          <a:latin typeface="+mn-lt"/>
          <a:ea typeface="+mn-ea"/>
        </a:defRPr>
      </a:lvl7pPr>
      <a:lvl8pPr marL="3429000" indent="-228600" algn="l" rtl="0" fontAlgn="base">
        <a:spcBef>
          <a:spcPct val="20000"/>
        </a:spcBef>
        <a:spcAft>
          <a:spcPct val="0"/>
        </a:spcAft>
        <a:buClr>
          <a:srgbClr val="FFDB45"/>
        </a:buClr>
        <a:buFont typeface="Trebuchet MS" charset="0"/>
        <a:buChar char="•"/>
        <a:defRPr sz="2000">
          <a:solidFill>
            <a:schemeClr val="tx1"/>
          </a:solidFill>
          <a:latin typeface="+mn-lt"/>
          <a:ea typeface="+mn-ea"/>
        </a:defRPr>
      </a:lvl8pPr>
      <a:lvl9pPr marL="3886200" indent="-228600" algn="l" rtl="0" fontAlgn="base">
        <a:spcBef>
          <a:spcPct val="20000"/>
        </a:spcBef>
        <a:spcAft>
          <a:spcPct val="0"/>
        </a:spcAft>
        <a:buClr>
          <a:srgbClr val="FFDB45"/>
        </a:buClr>
        <a:buFont typeface="Trebuchet M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1085850" cy="6854825"/>
            <a:chOff x="0" y="0"/>
            <a:chExt cx="684" cy="4318"/>
          </a:xfrm>
        </p:grpSpPr>
        <p:sp>
          <p:nvSpPr>
            <p:cNvPr id="244019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nvGrpSpPr>
            <p:cNvPr id="23561" name="Group 4"/>
            <p:cNvGrpSpPr>
              <a:grpSpLocks/>
            </p:cNvGrpSpPr>
            <p:nvPr/>
          </p:nvGrpSpPr>
          <p:grpSpPr bwMode="auto">
            <a:xfrm>
              <a:off x="48" y="102"/>
              <a:ext cx="96" cy="4128"/>
              <a:chOff x="48" y="102"/>
              <a:chExt cx="96" cy="4128"/>
            </a:xfrm>
          </p:grpSpPr>
          <p:sp>
            <p:nvSpPr>
              <p:cNvPr id="244019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19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19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2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2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2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2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2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2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grpSp>
      <p:sp>
        <p:nvSpPr>
          <p:cNvPr id="244022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244022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eaLnBrk="1" hangingPunct="1">
              <a:defRPr sz="1400">
                <a:solidFill>
                  <a:schemeClr val="tx1"/>
                </a:solidFill>
                <a:latin typeface="Times New Roman" pitchFamily="18" charset="0"/>
                <a:ea typeface="SimSun" pitchFamily="2" charset="-122"/>
              </a:defRPr>
            </a:lvl1pPr>
          </a:lstStyle>
          <a:p>
            <a:endParaRPr lang="en-US" altLang="zh-CN"/>
          </a:p>
        </p:txBody>
      </p:sp>
      <p:sp>
        <p:nvSpPr>
          <p:cNvPr id="244022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eaLnBrk="1" hangingPunct="1">
              <a:defRPr sz="1400">
                <a:solidFill>
                  <a:schemeClr val="tx1"/>
                </a:solidFill>
                <a:latin typeface="Times New Roman" pitchFamily="18" charset="0"/>
                <a:ea typeface="SimSun" pitchFamily="2" charset="-122"/>
              </a:defRPr>
            </a:lvl1pPr>
          </a:lstStyle>
          <a:p>
            <a:endParaRPr lang="en-US" altLang="zh-CN"/>
          </a:p>
        </p:txBody>
      </p:sp>
      <p:sp>
        <p:nvSpPr>
          <p:cNvPr id="244022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eaLnBrk="1" hangingPunct="1">
              <a:defRPr sz="1400">
                <a:solidFill>
                  <a:schemeClr val="tx1"/>
                </a:solidFill>
                <a:latin typeface="Times New Roman" pitchFamily="18" charset="0"/>
                <a:ea typeface="SimSun" pitchFamily="2" charset="-122"/>
              </a:defRPr>
            </a:lvl1pPr>
          </a:lstStyle>
          <a:p>
            <a:fld id="{84B83676-0D30-4676-B46B-A31444F46625}" type="slidenum">
              <a:rPr lang="en-US" altLang="zh-CN"/>
              <a:pPr/>
              <a:t>‹#›</a:t>
            </a:fld>
            <a:endParaRPr lang="en-US" altLang="zh-CN"/>
          </a:p>
        </p:txBody>
      </p:sp>
      <p:sp>
        <p:nvSpPr>
          <p:cNvPr id="244023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4575"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j-cs"/>
        </a:defRPr>
      </a:lvl1pPr>
      <a:lvl2pPr algn="l" rtl="0" eaLnBrk="0" fontAlgn="base" hangingPunct="0">
        <a:spcBef>
          <a:spcPct val="0"/>
        </a:spcBef>
        <a:spcAft>
          <a:spcPct val="0"/>
        </a:spcAft>
        <a:defRPr sz="4400">
          <a:solidFill>
            <a:schemeClr val="tx2"/>
          </a:solidFill>
          <a:latin typeface="Times New Roman" charset="0"/>
          <a:ea typeface="MS PGothic" pitchFamily="34"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685800" y="117475"/>
            <a:ext cx="8456613" cy="6738938"/>
            <a:chOff x="432" y="74"/>
            <a:chExt cx="5327" cy="4245"/>
          </a:xfrm>
        </p:grpSpPr>
        <p:sp>
          <p:nvSpPr>
            <p:cNvPr id="2427907" name="Rectangle 3"/>
            <p:cNvSpPr>
              <a:spLocks noChangeArrowheads="1"/>
            </p:cNvSpPr>
            <p:nvPr/>
          </p:nvSpPr>
          <p:spPr bwMode="invGray">
            <a:xfrm>
              <a:off x="432" y="4176"/>
              <a:ext cx="2208" cy="143"/>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nvGrpSpPr>
            <p:cNvPr id="25609" name="Group 4"/>
            <p:cNvGrpSpPr>
              <a:grpSpLocks/>
            </p:cNvGrpSpPr>
            <p:nvPr/>
          </p:nvGrpSpPr>
          <p:grpSpPr bwMode="auto">
            <a:xfrm>
              <a:off x="2859" y="4250"/>
              <a:ext cx="2729" cy="41"/>
              <a:chOff x="2859" y="4250"/>
              <a:chExt cx="2729" cy="41"/>
            </a:xfrm>
          </p:grpSpPr>
          <p:sp>
            <p:nvSpPr>
              <p:cNvPr id="2427909" name="Oval 5"/>
              <p:cNvSpPr>
                <a:spLocks noChangeArrowheads="1"/>
              </p:cNvSpPr>
              <p:nvPr/>
            </p:nvSpPr>
            <p:spPr bwMode="invGray">
              <a:xfrm>
                <a:off x="2859" y="4250"/>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0" name="Oval 6"/>
              <p:cNvSpPr>
                <a:spLocks noChangeArrowheads="1"/>
              </p:cNvSpPr>
              <p:nvPr/>
            </p:nvSpPr>
            <p:spPr bwMode="invGray">
              <a:xfrm>
                <a:off x="3243" y="4250"/>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1" name="Oval 7"/>
              <p:cNvSpPr>
                <a:spLocks noChangeArrowheads="1"/>
              </p:cNvSpPr>
              <p:nvPr/>
            </p:nvSpPr>
            <p:spPr bwMode="invGray">
              <a:xfrm>
                <a:off x="3627" y="4250"/>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2" name="Oval 8"/>
              <p:cNvSpPr>
                <a:spLocks noChangeArrowheads="1"/>
              </p:cNvSpPr>
              <p:nvPr/>
            </p:nvSpPr>
            <p:spPr bwMode="invGray">
              <a:xfrm>
                <a:off x="4011" y="4250"/>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3" name="Oval 9"/>
              <p:cNvSpPr>
                <a:spLocks noChangeArrowheads="1"/>
              </p:cNvSpPr>
              <p:nvPr/>
            </p:nvSpPr>
            <p:spPr bwMode="invGray">
              <a:xfrm>
                <a:off x="4395" y="4250"/>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4" name="Oval 10"/>
              <p:cNvSpPr>
                <a:spLocks noChangeArrowheads="1"/>
              </p:cNvSpPr>
              <p:nvPr/>
            </p:nvSpPr>
            <p:spPr bwMode="invGray">
              <a:xfrm>
                <a:off x="4779" y="4250"/>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5" name="Oval 11"/>
              <p:cNvSpPr>
                <a:spLocks noChangeArrowheads="1"/>
              </p:cNvSpPr>
              <p:nvPr/>
            </p:nvSpPr>
            <p:spPr bwMode="invGray">
              <a:xfrm>
                <a:off x="5163" y="4250"/>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6" name="Oval 12"/>
              <p:cNvSpPr>
                <a:spLocks noChangeArrowheads="1"/>
              </p:cNvSpPr>
              <p:nvPr/>
            </p:nvSpPr>
            <p:spPr bwMode="invGray">
              <a:xfrm>
                <a:off x="5547" y="4250"/>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sp>
          <p:nvSpPr>
            <p:cNvPr id="2427917" name="Rectangle 13"/>
            <p:cNvSpPr>
              <a:spLocks noChangeArrowheads="1"/>
            </p:cNvSpPr>
            <p:nvPr/>
          </p:nvSpPr>
          <p:spPr bwMode="invGray">
            <a:xfrm>
              <a:off x="480" y="480"/>
              <a:ext cx="5279" cy="480"/>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8" name="Oval 14"/>
            <p:cNvSpPr>
              <a:spLocks noChangeArrowheads="1"/>
            </p:cNvSpPr>
            <p:nvPr/>
          </p:nvSpPr>
          <p:spPr bwMode="invGray">
            <a:xfrm>
              <a:off x="507" y="74"/>
              <a:ext cx="42" cy="42"/>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9" name="Oval 15"/>
            <p:cNvSpPr>
              <a:spLocks noChangeArrowheads="1"/>
            </p:cNvSpPr>
            <p:nvPr/>
          </p:nvSpPr>
          <p:spPr bwMode="invGray">
            <a:xfrm>
              <a:off x="507" y="219"/>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20" name="Oval 16"/>
            <p:cNvSpPr>
              <a:spLocks noChangeArrowheads="1"/>
            </p:cNvSpPr>
            <p:nvPr/>
          </p:nvSpPr>
          <p:spPr bwMode="invGray">
            <a:xfrm>
              <a:off x="507" y="36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sp>
        <p:nvSpPr>
          <p:cNvPr id="2427921" name="Rectangle 1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2427922" name="Rectangle 1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27923" name="Rectangle 1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solidFill>
                  <a:schemeClr val="tx1"/>
                </a:solidFill>
                <a:latin typeface="Times New Roman" pitchFamily="18" charset="0"/>
                <a:ea typeface="SimSun" pitchFamily="2" charset="-122"/>
              </a:defRPr>
            </a:lvl1pPr>
          </a:lstStyle>
          <a:p>
            <a:endParaRPr lang="en-US" altLang="zh-CN"/>
          </a:p>
        </p:txBody>
      </p:sp>
      <p:sp>
        <p:nvSpPr>
          <p:cNvPr id="2427924"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solidFill>
                  <a:schemeClr val="tx1"/>
                </a:solidFill>
                <a:latin typeface="Times New Roman" pitchFamily="18" charset="0"/>
                <a:ea typeface="SimSun" pitchFamily="2" charset="-122"/>
              </a:defRPr>
            </a:lvl1pPr>
          </a:lstStyle>
          <a:p>
            <a:endParaRPr lang="en-US" altLang="zh-CN"/>
          </a:p>
        </p:txBody>
      </p:sp>
      <p:sp>
        <p:nvSpPr>
          <p:cNvPr id="2427925" name="Rectangle 2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solidFill>
                  <a:schemeClr val="tx1"/>
                </a:solidFill>
                <a:latin typeface="Times New Roman" pitchFamily="18" charset="0"/>
                <a:ea typeface="SimSun" pitchFamily="2" charset="-122"/>
              </a:defRPr>
            </a:lvl1pPr>
          </a:lstStyle>
          <a:p>
            <a:fld id="{3EB24C60-DF4E-46A3-9903-C53E721A869C}"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576"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latin typeface="Times New Roman" charset="0"/>
          <a:ea typeface="MS PGothic" pitchFamily="34" charset="-128"/>
        </a:defRPr>
      </a:lvl2pPr>
      <a:lvl3pPr algn="ctr" rtl="0" eaLnBrk="0" fontAlgn="base" hangingPunct="0">
        <a:spcBef>
          <a:spcPct val="0"/>
        </a:spcBef>
        <a:spcAft>
          <a:spcPct val="0"/>
        </a:spcAft>
        <a:defRPr kumimoji="1" sz="4400">
          <a:solidFill>
            <a:schemeClr val="tx2"/>
          </a:solidFill>
          <a:latin typeface="Times New Roman" charset="0"/>
          <a:ea typeface="MS PGothic" pitchFamily="34" charset="-128"/>
        </a:defRPr>
      </a:lvl3pPr>
      <a:lvl4pPr algn="ctr" rtl="0" eaLnBrk="0" fontAlgn="base" hangingPunct="0">
        <a:spcBef>
          <a:spcPct val="0"/>
        </a:spcBef>
        <a:spcAft>
          <a:spcPct val="0"/>
        </a:spcAft>
        <a:defRPr kumimoji="1" sz="4400">
          <a:solidFill>
            <a:schemeClr val="tx2"/>
          </a:solidFill>
          <a:latin typeface="Times New Roman" charset="0"/>
          <a:ea typeface="MS PGothic" pitchFamily="34" charset="-128"/>
        </a:defRPr>
      </a:lvl4pPr>
      <a:lvl5pPr algn="ctr" rtl="0" eaLnBrk="0" fontAlgn="base" hangingPunct="0">
        <a:spcBef>
          <a:spcPct val="0"/>
        </a:spcBef>
        <a:spcAft>
          <a:spcPct val="0"/>
        </a:spcAft>
        <a:defRPr kumimoji="1" sz="4400">
          <a:solidFill>
            <a:schemeClr val="tx2"/>
          </a:solidFill>
          <a:latin typeface="Times New Roman" charset="0"/>
          <a:ea typeface="MS PGothic" pitchFamily="34" charset="-128"/>
        </a:defRPr>
      </a:lvl5pPr>
      <a:lvl6pPr marL="457200" algn="ctr"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5618" name="Rectangle 2"/>
          <p:cNvSpPr>
            <a:spLocks noGrp="1" noChangeArrowheads="1"/>
          </p:cNvSpPr>
          <p:nvPr>
            <p:ph type="title"/>
          </p:nvPr>
        </p:nvSpPr>
        <p:spPr bwMode="auto">
          <a:xfrm>
            <a:off x="2209800" y="1295400"/>
            <a:ext cx="5410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15619" name="Rectangle 3"/>
          <p:cNvSpPr>
            <a:spLocks noGrp="1" noChangeArrowheads="1"/>
          </p:cNvSpPr>
          <p:nvPr>
            <p:ph type="body" idx="1"/>
          </p:nvPr>
        </p:nvSpPr>
        <p:spPr bwMode="auto">
          <a:xfrm>
            <a:off x="1447800" y="2667000"/>
            <a:ext cx="70104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5620" name="Rectangle 4"/>
          <p:cNvSpPr>
            <a:spLocks noGrp="1" noChangeArrowheads="1"/>
          </p:cNvSpPr>
          <p:nvPr>
            <p:ph type="dt" sz="half" idx="2"/>
          </p:nvPr>
        </p:nvSpPr>
        <p:spPr bwMode="auto">
          <a:xfrm>
            <a:off x="838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defRPr>
            </a:lvl1pPr>
          </a:lstStyle>
          <a:p>
            <a:endParaRPr lang="en-US" altLang="zh-CN"/>
          </a:p>
        </p:txBody>
      </p:sp>
      <p:sp>
        <p:nvSpPr>
          <p:cNvPr id="2415621" name="Rectangle 5"/>
          <p:cNvSpPr>
            <a:spLocks noGrp="1" noChangeArrowheads="1"/>
          </p:cNvSpPr>
          <p:nvPr>
            <p:ph type="ftr" sz="quarter" idx="3"/>
          </p:nvPr>
        </p:nvSpPr>
        <p:spPr bwMode="auto">
          <a:xfrm>
            <a:off x="3200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defRPr>
            </a:lvl1pPr>
          </a:lstStyle>
          <a:p>
            <a:endParaRPr lang="en-US" altLang="zh-CN"/>
          </a:p>
        </p:txBody>
      </p:sp>
      <p:sp>
        <p:nvSpPr>
          <p:cNvPr id="24156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defRPr>
            </a:lvl1pPr>
          </a:lstStyle>
          <a:p>
            <a:fld id="{33F37D99-D9BD-4000-A583-1A740DE0EDDA}"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577"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ctr" rtl="0" eaLnBrk="0" fontAlgn="base" hangingPunct="0">
        <a:spcBef>
          <a:spcPct val="0"/>
        </a:spcBef>
        <a:spcAft>
          <a:spcPct val="0"/>
        </a:spcAft>
        <a:defRPr sz="4000">
          <a:solidFill>
            <a:schemeClr val="tx2"/>
          </a:solidFill>
          <a:latin typeface="+mj-lt"/>
          <a:ea typeface="MS PGothic" pitchFamily="34" charset="-128"/>
          <a:cs typeface="+mj-cs"/>
        </a:defRPr>
      </a:lvl1pPr>
      <a:lvl2pPr algn="ctr" rtl="0" eaLnBrk="0" fontAlgn="base" hangingPunct="0">
        <a:spcBef>
          <a:spcPct val="0"/>
        </a:spcBef>
        <a:spcAft>
          <a:spcPct val="0"/>
        </a:spcAft>
        <a:defRPr sz="40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0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0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0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0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pitchFamily="2" charset="2"/>
        <a:buChar char="ü"/>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ü"/>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ü"/>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ü"/>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ü"/>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0"/>
        <a:buChar char="ü"/>
        <a:defRPr sz="2000">
          <a:solidFill>
            <a:schemeClr val="tx1"/>
          </a:solidFill>
          <a:latin typeface="+mn-lt"/>
          <a:ea typeface="+mn-ea"/>
        </a:defRPr>
      </a:lvl6pPr>
      <a:lvl7pPr marL="2971800" indent="-228600" algn="l" rtl="0" fontAlgn="base">
        <a:spcBef>
          <a:spcPct val="20000"/>
        </a:spcBef>
        <a:spcAft>
          <a:spcPct val="0"/>
        </a:spcAft>
        <a:buFont typeface="Wingdings" charset="0"/>
        <a:buChar char="ü"/>
        <a:defRPr sz="2000">
          <a:solidFill>
            <a:schemeClr val="tx1"/>
          </a:solidFill>
          <a:latin typeface="+mn-lt"/>
          <a:ea typeface="+mn-ea"/>
        </a:defRPr>
      </a:lvl7pPr>
      <a:lvl8pPr marL="3429000" indent="-228600" algn="l" rtl="0" fontAlgn="base">
        <a:spcBef>
          <a:spcPct val="20000"/>
        </a:spcBef>
        <a:spcAft>
          <a:spcPct val="0"/>
        </a:spcAft>
        <a:buFont typeface="Wingdings" charset="0"/>
        <a:buChar char="ü"/>
        <a:defRPr sz="2000">
          <a:solidFill>
            <a:schemeClr val="tx1"/>
          </a:solidFill>
          <a:latin typeface="+mn-lt"/>
          <a:ea typeface="+mn-ea"/>
        </a:defRPr>
      </a:lvl8pPr>
      <a:lvl9pPr marL="3886200" indent="-228600" algn="l" rtl="0" fontAlgn="base">
        <a:spcBef>
          <a:spcPct val="20000"/>
        </a:spcBef>
        <a:spcAft>
          <a:spcPct val="0"/>
        </a:spcAft>
        <a:buFont typeface="Wingdings" charset="0"/>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94114" name="Rectangle 2"/>
          <p:cNvSpPr>
            <a:spLocks noGrp="1" noChangeArrowheads="1"/>
          </p:cNvSpPr>
          <p:nvPr>
            <p:ph type="title"/>
          </p:nvPr>
        </p:nvSpPr>
        <p:spPr bwMode="auto">
          <a:xfrm>
            <a:off x="685800" y="609600"/>
            <a:ext cx="7772400" cy="11430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39411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8" dir="2700000" algn="ctr" rotWithShape="0">
              <a:srgbClr val="FFFFFF">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94116"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34" charset="0"/>
                <a:ea typeface="MS Pゴシック" pitchFamily="-92" charset="-128"/>
              </a:defRPr>
            </a:lvl1pPr>
          </a:lstStyle>
          <a:p>
            <a:endParaRPr lang="en-US" altLang="zh-CN"/>
          </a:p>
        </p:txBody>
      </p:sp>
      <p:sp>
        <p:nvSpPr>
          <p:cNvPr id="239411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34" charset="0"/>
                <a:ea typeface="MS Pゴシック" pitchFamily="-92" charset="-128"/>
              </a:defRPr>
            </a:lvl1pPr>
          </a:lstStyle>
          <a:p>
            <a:endParaRPr lang="en-US" altLang="zh-CN"/>
          </a:p>
        </p:txBody>
      </p:sp>
      <p:sp>
        <p:nvSpPr>
          <p:cNvPr id="239411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pitchFamily="34" charset="0"/>
                <a:ea typeface="MS Pゴシック" pitchFamily="-92" charset="-128"/>
              </a:defRPr>
            </a:lvl1pPr>
          </a:lstStyle>
          <a:p>
            <a:fld id="{DA5C1382-607F-423A-8B80-AC721A58EA55}"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2pPr>
      <a:lvl3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3pPr>
      <a:lvl4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4pPr>
      <a:lvl5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5pPr>
      <a:lvl6pPr marL="457200" algn="ctr" rtl="0" fontAlgn="base">
        <a:spcBef>
          <a:spcPct val="0"/>
        </a:spcBef>
        <a:spcAft>
          <a:spcPct val="0"/>
        </a:spcAft>
        <a:defRPr sz="4400" b="1">
          <a:solidFill>
            <a:schemeClr val="tx2"/>
          </a:solidFill>
          <a:latin typeface="Verdana" charset="0"/>
          <a:ea typeface="MS Pゴシック" charset="0"/>
          <a:cs typeface="MS Pゴシック" charset="0"/>
        </a:defRPr>
      </a:lvl6pPr>
      <a:lvl7pPr marL="914400" algn="ctr" rtl="0" fontAlgn="base">
        <a:spcBef>
          <a:spcPct val="0"/>
        </a:spcBef>
        <a:spcAft>
          <a:spcPct val="0"/>
        </a:spcAft>
        <a:defRPr sz="4400" b="1">
          <a:solidFill>
            <a:schemeClr val="tx2"/>
          </a:solidFill>
          <a:latin typeface="Verdana" charset="0"/>
          <a:ea typeface="MS Pゴシック" charset="0"/>
          <a:cs typeface="MS Pゴシック" charset="0"/>
        </a:defRPr>
      </a:lvl7pPr>
      <a:lvl8pPr marL="1371600" algn="ctr" rtl="0" fontAlgn="base">
        <a:spcBef>
          <a:spcPct val="0"/>
        </a:spcBef>
        <a:spcAft>
          <a:spcPct val="0"/>
        </a:spcAft>
        <a:defRPr sz="4400" b="1">
          <a:solidFill>
            <a:schemeClr val="tx2"/>
          </a:solidFill>
          <a:latin typeface="Verdana" charset="0"/>
          <a:ea typeface="MS Pゴシック" charset="0"/>
          <a:cs typeface="MS Pゴシック" charset="0"/>
        </a:defRPr>
      </a:lvl8pPr>
      <a:lvl9pPr marL="1828800" algn="ctr" rtl="0" fontAlgn="base">
        <a:spcBef>
          <a:spcPct val="0"/>
        </a:spcBef>
        <a:spcAft>
          <a:spcPct val="0"/>
        </a:spcAft>
        <a:defRPr sz="4400" b="1">
          <a:solidFill>
            <a:schemeClr val="tx2"/>
          </a:solidFill>
          <a:latin typeface="Verdana" charset="0"/>
          <a:ea typeface="MS Pゴシック" charset="0"/>
          <a:cs typeface="MS P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mn-cs"/>
        </a:defRPr>
      </a:lvl5pPr>
      <a:lvl6pPr marL="2514600" indent="-228600" algn="l" rtl="0" fontAlgn="base">
        <a:spcBef>
          <a:spcPct val="20000"/>
        </a:spcBef>
        <a:spcAft>
          <a:spcPct val="0"/>
        </a:spcAft>
        <a:buChar char="»"/>
        <a:defRPr sz="2000" b="1">
          <a:solidFill>
            <a:schemeClr val="tx1"/>
          </a:solidFill>
          <a:latin typeface="+mn-lt"/>
          <a:ea typeface="+mn-ea"/>
          <a:cs typeface="+mn-cs"/>
        </a:defRPr>
      </a:lvl6pPr>
      <a:lvl7pPr marL="2971800" indent="-228600" algn="l" rtl="0" fontAlgn="base">
        <a:spcBef>
          <a:spcPct val="20000"/>
        </a:spcBef>
        <a:spcAft>
          <a:spcPct val="0"/>
        </a:spcAft>
        <a:buChar char="»"/>
        <a:defRPr sz="2000" b="1">
          <a:solidFill>
            <a:schemeClr val="tx1"/>
          </a:solidFill>
          <a:latin typeface="+mn-lt"/>
          <a:ea typeface="+mn-ea"/>
          <a:cs typeface="+mn-cs"/>
        </a:defRPr>
      </a:lvl7pPr>
      <a:lvl8pPr marL="3429000" indent="-228600" algn="l" rtl="0" fontAlgn="base">
        <a:spcBef>
          <a:spcPct val="20000"/>
        </a:spcBef>
        <a:spcAft>
          <a:spcPct val="0"/>
        </a:spcAft>
        <a:buChar char="»"/>
        <a:defRPr sz="2000" b="1">
          <a:solidFill>
            <a:schemeClr val="tx1"/>
          </a:solidFill>
          <a:latin typeface="+mn-lt"/>
          <a:ea typeface="+mn-ea"/>
          <a:cs typeface="+mn-cs"/>
        </a:defRPr>
      </a:lvl8pPr>
      <a:lvl9pPr marL="3886200" indent="-228600" algn="l" rtl="0" fontAlgn="base">
        <a:spcBef>
          <a:spcPct val="20000"/>
        </a:spcBef>
        <a:spcAft>
          <a:spcPct val="0"/>
        </a:spcAft>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82850"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382851"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828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endParaRPr lang="en-US" altLang="zh-CN"/>
          </a:p>
        </p:txBody>
      </p:sp>
      <p:sp>
        <p:nvSpPr>
          <p:cNvPr id="23828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endParaRPr lang="en-US" altLang="zh-CN"/>
          </a:p>
        </p:txBody>
      </p:sp>
      <p:sp>
        <p:nvSpPr>
          <p:cNvPr id="23828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fld id="{C9E95712-6C0E-4923-89C9-EE0EB21F9D3F}"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579"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080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38080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808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pitchFamily="18" charset="0"/>
                <a:ea typeface="SimSun" pitchFamily="2" charset="-122"/>
              </a:defRPr>
            </a:lvl1pPr>
          </a:lstStyle>
          <a:p>
            <a:endParaRPr lang="en-US" altLang="zh-CN"/>
          </a:p>
        </p:txBody>
      </p:sp>
      <p:sp>
        <p:nvSpPr>
          <p:cNvPr id="23808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pitchFamily="18" charset="0"/>
                <a:ea typeface="SimSun" pitchFamily="2" charset="-122"/>
              </a:defRPr>
            </a:lvl1pPr>
          </a:lstStyle>
          <a:p>
            <a:endParaRPr lang="en-US" altLang="zh-CN"/>
          </a:p>
        </p:txBody>
      </p:sp>
      <p:sp>
        <p:nvSpPr>
          <p:cNvPr id="23808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itchFamily="18" charset="0"/>
                <a:ea typeface="SimSun" pitchFamily="2" charset="-122"/>
              </a:defRPr>
            </a:lvl1pPr>
          </a:lstStyle>
          <a:p>
            <a:fld id="{FDD8C674-CF80-4498-A6B8-00F50D9A0405}"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9538"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369539"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695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endParaRPr lang="en-US" altLang="zh-CN"/>
          </a:p>
        </p:txBody>
      </p:sp>
      <p:sp>
        <p:nvSpPr>
          <p:cNvPr id="23695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endParaRPr lang="en-US" altLang="zh-CN"/>
          </a:p>
        </p:txBody>
      </p:sp>
      <p:sp>
        <p:nvSpPr>
          <p:cNvPr id="23695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fld id="{7C6B9DFE-D964-40F0-AECA-9C741E540AD4}"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580"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1346" name="Rectangle 2"/>
          <p:cNvSpPr>
            <a:spLocks noGrp="1" noChangeArrowheads="1"/>
          </p:cNvSpPr>
          <p:nvPr>
            <p:ph type="title"/>
          </p:nvPr>
        </p:nvSpPr>
        <p:spPr bwMode="auto">
          <a:xfrm>
            <a:off x="685800" y="685800"/>
            <a:ext cx="7772400" cy="9906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361347" name="Rectangle 3"/>
          <p:cNvSpPr>
            <a:spLocks noGrp="1" noChangeArrowheads="1"/>
          </p:cNvSpPr>
          <p:nvPr>
            <p:ph type="body" idx="1"/>
          </p:nvPr>
        </p:nvSpPr>
        <p:spPr bwMode="auto">
          <a:xfrm>
            <a:off x="685800" y="1828800"/>
            <a:ext cx="7772400" cy="4267200"/>
          </a:xfrm>
          <a:prstGeom prst="rect">
            <a:avLst/>
          </a:prstGeom>
          <a:noFill/>
          <a:ln>
            <a:noFill/>
          </a:ln>
          <a:effectLst>
            <a:outerShdw blurRad="45720" dist="25399" dir="2700000" algn="ctr" rotWithShape="0">
              <a:srgbClr val="80808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613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chemeClr val="tx1"/>
                </a:solidFill>
                <a:latin typeface="Arial" pitchFamily="34" charset="0"/>
                <a:ea typeface="SimSun" pitchFamily="2" charset="-122"/>
              </a:defRPr>
            </a:lvl1pPr>
          </a:lstStyle>
          <a:p>
            <a:endParaRPr lang="en-US" altLang="zh-CN"/>
          </a:p>
        </p:txBody>
      </p:sp>
      <p:sp>
        <p:nvSpPr>
          <p:cNvPr id="23613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pitchFamily="34" charset="0"/>
                <a:ea typeface="SimSun" pitchFamily="2" charset="-122"/>
              </a:defRPr>
            </a:lvl1pPr>
          </a:lstStyle>
          <a:p>
            <a:endParaRPr lang="en-US" altLang="zh-CN"/>
          </a:p>
        </p:txBody>
      </p:sp>
      <p:sp>
        <p:nvSpPr>
          <p:cNvPr id="23613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chemeClr val="tx1"/>
                </a:solidFill>
                <a:latin typeface="Arial" pitchFamily="34" charset="0"/>
                <a:ea typeface="SimSun" pitchFamily="2" charset="-122"/>
              </a:defRPr>
            </a:lvl1pPr>
          </a:lstStyle>
          <a:p>
            <a:fld id="{619F4730-7165-4A59-A625-CB7B275DF640}"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581"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2"/>
          </a:solidFill>
          <a:latin typeface="Arial" charset="0"/>
          <a:ea typeface="MS PGothic" pitchFamily="34" charset="-128"/>
        </a:defRPr>
      </a:lvl2pPr>
      <a:lvl3pPr algn="l" rtl="0" eaLnBrk="0" fontAlgn="base" hangingPunct="0">
        <a:lnSpc>
          <a:spcPct val="90000"/>
        </a:lnSpc>
        <a:spcBef>
          <a:spcPct val="0"/>
        </a:spcBef>
        <a:spcAft>
          <a:spcPct val="0"/>
        </a:spcAft>
        <a:defRPr sz="4400">
          <a:solidFill>
            <a:schemeClr val="tx2"/>
          </a:solidFill>
          <a:latin typeface="Arial" charset="0"/>
          <a:ea typeface="MS PGothic" pitchFamily="34" charset="-128"/>
        </a:defRPr>
      </a:lvl3pPr>
      <a:lvl4pPr algn="l" rtl="0" eaLnBrk="0" fontAlgn="base" hangingPunct="0">
        <a:lnSpc>
          <a:spcPct val="90000"/>
        </a:lnSpc>
        <a:spcBef>
          <a:spcPct val="0"/>
        </a:spcBef>
        <a:spcAft>
          <a:spcPct val="0"/>
        </a:spcAft>
        <a:defRPr sz="4400">
          <a:solidFill>
            <a:schemeClr val="tx2"/>
          </a:solidFill>
          <a:latin typeface="Arial" charset="0"/>
          <a:ea typeface="MS PGothic" pitchFamily="34" charset="-128"/>
        </a:defRPr>
      </a:lvl4pPr>
      <a:lvl5pPr algn="l" rtl="0" eaLnBrk="0" fontAlgn="base" hangingPunct="0">
        <a:lnSpc>
          <a:spcPct val="90000"/>
        </a:lnSpc>
        <a:spcBef>
          <a:spcPct val="0"/>
        </a:spcBef>
        <a:spcAft>
          <a:spcPct val="0"/>
        </a:spcAft>
        <a:defRPr sz="4400">
          <a:solidFill>
            <a:schemeClr val="tx2"/>
          </a:solidFill>
          <a:latin typeface="Arial" charset="0"/>
          <a:ea typeface="MS PGothic" pitchFamily="34" charset="-128"/>
        </a:defRPr>
      </a:lvl5pPr>
      <a:lvl6pPr marL="4572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b="1" i="1">
          <a:solidFill>
            <a:schemeClr val="tx1"/>
          </a:solidFill>
          <a:latin typeface="+mn-lt"/>
          <a:ea typeface="MS PGothic" pitchFamily="34" charset="-128"/>
          <a:cs typeface="+mn-cs"/>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b="1" i="1">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b="1" i="1">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b="1" i="1">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b="1" i="1">
          <a:solidFill>
            <a:schemeClr val="tx1"/>
          </a:solidFill>
          <a:latin typeface="+mn-lt"/>
          <a:ea typeface="MS PGothic" pitchFamily="34" charset="-128"/>
        </a:defRPr>
      </a:lvl5pPr>
      <a:lvl6pPr marL="25146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6963"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69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chemeClr val="tx1"/>
                </a:solidFill>
                <a:latin typeface="Arial" pitchFamily="34" charset="0"/>
              </a:defRPr>
            </a:lvl1pPr>
          </a:lstStyle>
          <a:p>
            <a:endParaRPr lang="en-US" altLang="en-US"/>
          </a:p>
        </p:txBody>
      </p:sp>
      <p:sp>
        <p:nvSpPr>
          <p:cNvPr id="9369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pitchFamily="34" charset="0"/>
              </a:defRPr>
            </a:lvl1pPr>
          </a:lstStyle>
          <a:p>
            <a:endParaRPr lang="en-US" altLang="en-US"/>
          </a:p>
        </p:txBody>
      </p:sp>
      <p:sp>
        <p:nvSpPr>
          <p:cNvPr id="9369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chemeClr val="tx1"/>
                </a:solidFill>
                <a:latin typeface="Arial" pitchFamily="34" charset="0"/>
              </a:defRPr>
            </a:lvl1pPr>
          </a:lstStyle>
          <a:p>
            <a:fld id="{D6659EC7-4866-46E1-933A-1DF6196546C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582"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S PGothic" pitchFamily="34" charset="-128"/>
          <a:cs typeface="+mj-cs"/>
        </a:defRPr>
      </a:lvl1pPr>
      <a:lvl2pPr algn="l" rtl="0" eaLnBrk="0" fontAlgn="base" hangingPunct="0">
        <a:lnSpc>
          <a:spcPct val="90000"/>
        </a:lnSpc>
        <a:spcBef>
          <a:spcPct val="0"/>
        </a:spcBef>
        <a:spcAft>
          <a:spcPct val="0"/>
        </a:spcAft>
        <a:defRPr sz="4400" b="1">
          <a:solidFill>
            <a:schemeClr val="tx2"/>
          </a:solidFill>
          <a:latin typeface="Times New Roman" charset="0"/>
          <a:ea typeface="MS PGothic" pitchFamily="34" charset="-128"/>
        </a:defRPr>
      </a:lvl2pPr>
      <a:lvl3pPr algn="l" rtl="0" eaLnBrk="0" fontAlgn="base" hangingPunct="0">
        <a:lnSpc>
          <a:spcPct val="90000"/>
        </a:lnSpc>
        <a:spcBef>
          <a:spcPct val="0"/>
        </a:spcBef>
        <a:spcAft>
          <a:spcPct val="0"/>
        </a:spcAft>
        <a:defRPr sz="4400" b="1">
          <a:solidFill>
            <a:schemeClr val="tx2"/>
          </a:solidFill>
          <a:latin typeface="Times New Roman" charset="0"/>
          <a:ea typeface="MS PGothic" pitchFamily="34" charset="-128"/>
        </a:defRPr>
      </a:lvl3pPr>
      <a:lvl4pPr algn="l" rtl="0" eaLnBrk="0" fontAlgn="base" hangingPunct="0">
        <a:lnSpc>
          <a:spcPct val="90000"/>
        </a:lnSpc>
        <a:spcBef>
          <a:spcPct val="0"/>
        </a:spcBef>
        <a:spcAft>
          <a:spcPct val="0"/>
        </a:spcAft>
        <a:defRPr sz="4400" b="1">
          <a:solidFill>
            <a:schemeClr val="tx2"/>
          </a:solidFill>
          <a:latin typeface="Times New Roman" charset="0"/>
          <a:ea typeface="MS PGothic" pitchFamily="34" charset="-128"/>
        </a:defRPr>
      </a:lvl4pPr>
      <a:lvl5pPr algn="l" rtl="0" eaLnBrk="0" fontAlgn="base" hangingPunct="0">
        <a:lnSpc>
          <a:spcPct val="90000"/>
        </a:lnSpc>
        <a:spcBef>
          <a:spcPct val="0"/>
        </a:spcBef>
        <a:spcAft>
          <a:spcPct val="0"/>
        </a:spcAft>
        <a:defRPr sz="4400" b="1">
          <a:solidFill>
            <a:schemeClr val="tx2"/>
          </a:solidFill>
          <a:latin typeface="Times New Roman" charset="0"/>
          <a:ea typeface="MS PGothic" pitchFamily="34" charset="-128"/>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02658"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2502659"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chemeClr val="tx1"/>
                </a:solidFill>
                <a:latin typeface="Arial" pitchFamily="34" charset="0"/>
                <a:ea typeface="SimSun" pitchFamily="2" charset="-122"/>
              </a:defRPr>
            </a:lvl1pPr>
          </a:lstStyle>
          <a:p>
            <a:endParaRPr lang="en-US" altLang="zh-CN"/>
          </a:p>
        </p:txBody>
      </p:sp>
      <p:sp>
        <p:nvSpPr>
          <p:cNvPr id="2502660"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chemeClr val="tx1"/>
                </a:solidFill>
                <a:latin typeface="Arial" pitchFamily="34" charset="0"/>
                <a:ea typeface="SimSun" pitchFamily="2" charset="-122"/>
              </a:defRPr>
            </a:lvl1pPr>
          </a:lstStyle>
          <a:p>
            <a:endParaRPr lang="en-US" altLang="zh-CN"/>
          </a:p>
        </p:txBody>
      </p:sp>
      <p:sp>
        <p:nvSpPr>
          <p:cNvPr id="2502661"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chemeClr val="tx1"/>
                </a:solidFill>
                <a:latin typeface="Arial" pitchFamily="34" charset="0"/>
                <a:ea typeface="SimSun" pitchFamily="2" charset="-122"/>
              </a:defRPr>
            </a:lvl1pPr>
          </a:lstStyle>
          <a:p>
            <a:fld id="{1F8DB7C5-51A5-4EC7-A17F-4A41A54BEA73}" type="slidenum">
              <a:rPr lang="en-US" altLang="zh-CN"/>
              <a:pPr/>
              <a:t>‹#›</a:t>
            </a:fld>
            <a:endParaRPr lang="en-US" altLang="zh-CN"/>
          </a:p>
        </p:txBody>
      </p:sp>
      <p:sp>
        <p:nvSpPr>
          <p:cNvPr id="2502662"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567"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MS PGothic" pitchFamily="34" charset="-128"/>
          <a:cs typeface="+mj-cs"/>
        </a:defRPr>
      </a:lvl1pPr>
      <a:lvl2pPr algn="l" rtl="0" eaLnBrk="0" fontAlgn="base" hangingPunct="0">
        <a:lnSpc>
          <a:spcPct val="90000"/>
        </a:lnSpc>
        <a:spcBef>
          <a:spcPct val="20000"/>
        </a:spcBef>
        <a:spcAft>
          <a:spcPct val="0"/>
        </a:spcAft>
        <a:defRPr sz="4400" b="1">
          <a:solidFill>
            <a:schemeClr val="tx2"/>
          </a:solidFill>
          <a:latin typeface="Times New Roman" charset="0"/>
          <a:ea typeface="MS PGothic" pitchFamily="34" charset="-128"/>
        </a:defRPr>
      </a:lvl2pPr>
      <a:lvl3pPr algn="l" rtl="0" eaLnBrk="0" fontAlgn="base" hangingPunct="0">
        <a:lnSpc>
          <a:spcPct val="90000"/>
        </a:lnSpc>
        <a:spcBef>
          <a:spcPct val="20000"/>
        </a:spcBef>
        <a:spcAft>
          <a:spcPct val="0"/>
        </a:spcAft>
        <a:defRPr sz="4400" b="1">
          <a:solidFill>
            <a:schemeClr val="tx2"/>
          </a:solidFill>
          <a:latin typeface="Times New Roman" charset="0"/>
          <a:ea typeface="MS PGothic" pitchFamily="34" charset="-128"/>
        </a:defRPr>
      </a:lvl3pPr>
      <a:lvl4pPr algn="l" rtl="0" eaLnBrk="0" fontAlgn="base" hangingPunct="0">
        <a:lnSpc>
          <a:spcPct val="90000"/>
        </a:lnSpc>
        <a:spcBef>
          <a:spcPct val="20000"/>
        </a:spcBef>
        <a:spcAft>
          <a:spcPct val="0"/>
        </a:spcAft>
        <a:defRPr sz="4400" b="1">
          <a:solidFill>
            <a:schemeClr val="tx2"/>
          </a:solidFill>
          <a:latin typeface="Times New Roman" charset="0"/>
          <a:ea typeface="MS PGothic" pitchFamily="34" charset="-128"/>
        </a:defRPr>
      </a:lvl4pPr>
      <a:lvl5pPr algn="l" rtl="0" eaLnBrk="0" fontAlgn="base" hangingPunct="0">
        <a:lnSpc>
          <a:spcPct val="90000"/>
        </a:lnSpc>
        <a:spcBef>
          <a:spcPct val="20000"/>
        </a:spcBef>
        <a:spcAft>
          <a:spcPct val="0"/>
        </a:spcAft>
        <a:defRPr sz="4400" b="1">
          <a:solidFill>
            <a:schemeClr val="tx2"/>
          </a:solidFill>
          <a:latin typeface="Times New Roman" charset="0"/>
          <a:ea typeface="MS PGothic" pitchFamily="34" charset="-128"/>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mn-lt"/>
          <a:ea typeface="MS PGothic" pitchFamily="34" charset="-128"/>
          <a:cs typeface="+mn-cs"/>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0"/>
            <a:ext cx="7242175" cy="1981200"/>
            <a:chOff x="0" y="0"/>
            <a:chExt cx="4562" cy="1248"/>
          </a:xfrm>
        </p:grpSpPr>
        <p:sp>
          <p:nvSpPr>
            <p:cNvPr id="39833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pPr>
                <a:defRPr/>
              </a:pPr>
              <a:endParaRPr lang="en-US">
                <a:latin typeface="Georgia" charset="0"/>
                <a:ea typeface="ＭＳ Ｐゴシック" charset="0"/>
              </a:endParaRPr>
            </a:p>
          </p:txBody>
        </p:sp>
        <p:sp>
          <p:nvSpPr>
            <p:cNvPr id="4506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GB"/>
            </a:p>
          </p:txBody>
        </p:sp>
      </p:grpSp>
      <p:sp>
        <p:nvSpPr>
          <p:cNvPr id="398341"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42"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3"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Tahoma" pitchFamily="34" charset="0"/>
              </a:defRPr>
            </a:lvl1pPr>
          </a:lstStyle>
          <a:p>
            <a:endParaRPr lang="en-US" altLang="en-US"/>
          </a:p>
        </p:txBody>
      </p:sp>
      <p:sp>
        <p:nvSpPr>
          <p:cNvPr id="398344"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Tahoma" pitchFamily="34" charset="0"/>
              </a:defRPr>
            </a:lvl1pPr>
          </a:lstStyle>
          <a:p>
            <a:endParaRPr lang="en-US" altLang="en-US"/>
          </a:p>
        </p:txBody>
      </p:sp>
      <p:sp>
        <p:nvSpPr>
          <p:cNvPr id="398345"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Tahoma" pitchFamily="34" charset="0"/>
              </a:defRPr>
            </a:lvl1pPr>
          </a:lstStyle>
          <a:p>
            <a:fld id="{3882FFDB-6640-4F2A-AFF9-CE672CD9929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58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2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2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ahoma" pitchFamily="34" charset="0"/>
              </a:defRPr>
            </a:lvl1pPr>
          </a:lstStyle>
          <a:p>
            <a:endParaRPr lang="en-US" altLang="en-US"/>
          </a:p>
        </p:txBody>
      </p:sp>
      <p:sp>
        <p:nvSpPr>
          <p:cNvPr id="23552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pitchFamily="34" charset="0"/>
              </a:defRPr>
            </a:lvl1pPr>
          </a:lstStyle>
          <a:p>
            <a:endParaRPr lang="en-US" altLang="en-US"/>
          </a:p>
        </p:txBody>
      </p:sp>
      <p:sp>
        <p:nvSpPr>
          <p:cNvPr id="23552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pitchFamily="34" charset="0"/>
              </a:defRPr>
            </a:lvl1pPr>
          </a:lstStyle>
          <a:p>
            <a:fld id="{5C0C0F6F-E555-47E9-B464-50D6490E056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xStyles>
    <p:titleStyle>
      <a:lvl1pPr algn="ctr" rtl="0" eaLnBrk="0" fontAlgn="base" hangingPunct="0">
        <a:spcBef>
          <a:spcPct val="0"/>
        </a:spcBef>
        <a:spcAft>
          <a:spcPct val="0"/>
        </a:spcAft>
        <a:defRPr sz="4400" i="1">
          <a:solidFill>
            <a:schemeClr val="tx2"/>
          </a:solidFill>
          <a:latin typeface="+mj-lt"/>
          <a:ea typeface="MS PGothic" pitchFamily="34" charset="-128"/>
          <a:cs typeface="+mj-cs"/>
        </a:defRPr>
      </a:lvl1pPr>
      <a:lvl2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ahoma" pitchFamily="34" charset="0"/>
              </a:defRPr>
            </a:lvl1pPr>
          </a:lstStyle>
          <a:p>
            <a:endParaRPr lang="en-US" altLang="en-US"/>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pitchFamily="34" charset="0"/>
              </a:defRPr>
            </a:lvl1pPr>
          </a:lstStyle>
          <a:p>
            <a:endParaRPr lang="en-US" altLang="en-US"/>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pitchFamily="34" charset="0"/>
              </a:defRPr>
            </a:lvl1pPr>
          </a:lstStyle>
          <a:p>
            <a:fld id="{DACB9D5F-F0FF-480F-BE76-CC420B9D7B9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bwMode="auto">
          <a:xfrm>
            <a:off x="685800" y="304800"/>
            <a:ext cx="7772400" cy="11430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3235" name="Rectangle 3"/>
          <p:cNvSpPr>
            <a:spLocks noGrp="1" noChangeArrowheads="1"/>
          </p:cNvSpPr>
          <p:nvPr>
            <p:ph type="body" idx="1"/>
          </p:nvPr>
        </p:nvSpPr>
        <p:spPr bwMode="auto">
          <a:xfrm>
            <a:off x="685800" y="1752600"/>
            <a:ext cx="7772400" cy="43434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3236"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ea typeface="ヒラギノ角ゴ Pro W3" pitchFamily="-84" charset="-128"/>
              </a:defRPr>
            </a:lvl1pPr>
          </a:lstStyle>
          <a:p>
            <a:endParaRPr lang="en-US" altLang="en-US"/>
          </a:p>
        </p:txBody>
      </p:sp>
      <p:sp>
        <p:nvSpPr>
          <p:cNvPr id="22323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ea typeface="ヒラギノ角ゴ Pro W3" pitchFamily="-84" charset="-128"/>
              </a:defRPr>
            </a:lvl1pPr>
          </a:lstStyle>
          <a:p>
            <a:endParaRPr lang="en-US" altLang="en-US"/>
          </a:p>
        </p:txBody>
      </p:sp>
      <p:sp>
        <p:nvSpPr>
          <p:cNvPr id="22323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ea typeface="ヒラギノ角ゴ Pro W3" pitchFamily="-84" charset="-128"/>
              </a:defRPr>
            </a:lvl1pPr>
          </a:lstStyle>
          <a:p>
            <a:fld id="{8716A14D-D802-4FA6-B037-1ADAE644F2F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2pPr>
      <a:lvl3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3pPr>
      <a:lvl4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4pPr>
      <a:lvl5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5pPr>
      <a:lvl6pPr marL="4572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6pPr>
      <a:lvl7pPr marL="9144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7pPr>
      <a:lvl8pPr marL="13716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8pPr>
      <a:lvl9pPr marL="18288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Times" pitchFamily="-8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84"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84"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2667000" y="1219200"/>
            <a:ext cx="5791200" cy="1371600"/>
          </a:xfrm>
          <a:prstGeom prst="rect">
            <a:avLst/>
          </a:prstGeom>
          <a:noFill/>
          <a:ln>
            <a:noFill/>
          </a:ln>
          <a:effectLst>
            <a:outerShdw blurRad="50800" dist="25399" dir="2700000" algn="ctr" rotWithShape="0">
              <a:srgbClr val="80808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685800" y="2743200"/>
            <a:ext cx="7772400" cy="3276600"/>
          </a:xfrm>
          <a:prstGeom prst="rect">
            <a:avLst/>
          </a:prstGeom>
          <a:noFill/>
          <a:ln>
            <a:noFill/>
          </a:ln>
          <a:effectLst>
            <a:outerShdw blurRad="50800" dist="25399" dir="2700000" algn="ctr" rotWithShape="0">
              <a:srgbClr val="80808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0164" name="Rectangle 4"/>
          <p:cNvSpPr>
            <a:spLocks noGrp="1" noChangeArrowheads="1"/>
          </p:cNvSpPr>
          <p:nvPr>
            <p:ph type="dt" sz="half" idx="2"/>
          </p:nvPr>
        </p:nvSpPr>
        <p:spPr bwMode="auto">
          <a:xfrm>
            <a:off x="685800" y="62484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ahoma" pitchFamily="34" charset="0"/>
              </a:defRPr>
            </a:lvl1pPr>
          </a:lstStyle>
          <a:p>
            <a:endParaRPr lang="en-US" altLang="en-US"/>
          </a:p>
        </p:txBody>
      </p:sp>
      <p:sp>
        <p:nvSpPr>
          <p:cNvPr id="220165" name="Rectangle 5"/>
          <p:cNvSpPr>
            <a:spLocks noGrp="1" noChangeArrowheads="1"/>
          </p:cNvSpPr>
          <p:nvPr>
            <p:ph type="ftr" sz="quarter" idx="3"/>
          </p:nvPr>
        </p:nvSpPr>
        <p:spPr bwMode="auto">
          <a:xfrm>
            <a:off x="3276600" y="6248400"/>
            <a:ext cx="2743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pitchFamily="34" charset="0"/>
              </a:defRPr>
            </a:lvl1pPr>
          </a:lstStyle>
          <a:p>
            <a:endParaRPr lang="en-US" altLang="en-US"/>
          </a:p>
        </p:txBody>
      </p:sp>
      <p:sp>
        <p:nvSpPr>
          <p:cNvPr id="2201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pitchFamily="34" charset="0"/>
              </a:defRPr>
            </a:lvl1pPr>
          </a:lstStyle>
          <a:p>
            <a:fld id="{D275973A-180F-4BC7-A82C-C8E0130884C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Lst>
  <p:txStyles>
    <p:titleStyle>
      <a:lvl1pPr algn="r" rtl="0" eaLnBrk="0" fontAlgn="base" hangingPunct="0">
        <a:spcBef>
          <a:spcPct val="0"/>
        </a:spcBef>
        <a:spcAft>
          <a:spcPct val="0"/>
        </a:spcAft>
        <a:defRPr sz="4000" i="1">
          <a:solidFill>
            <a:schemeClr val="tx2"/>
          </a:solidFill>
          <a:latin typeface="+mj-lt"/>
          <a:ea typeface="MS PGothic" pitchFamily="34" charset="-128"/>
          <a:cs typeface="+mj-cs"/>
        </a:defRPr>
      </a:lvl1pPr>
      <a:lvl2pPr algn="r" rtl="0" eaLnBrk="0" fontAlgn="base" hangingPunct="0">
        <a:spcBef>
          <a:spcPct val="0"/>
        </a:spcBef>
        <a:spcAft>
          <a:spcPct val="0"/>
        </a:spcAft>
        <a:defRPr sz="40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0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0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0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0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0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0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0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Tahoma" pitchFamily="34" charset="0"/>
        <a:buChar char="•"/>
        <a:defRPr sz="28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Tahoma" pitchFamily="34" charset="0"/>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Tahoma" pitchFamily="34" charset="0"/>
        <a:buChar char="•"/>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Tahoma" pitchFamily="34" charset="0"/>
        <a:buChar char="•"/>
        <a:defRPr>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Tahoma" pitchFamily="34" charset="0"/>
        <a:buChar char="•"/>
        <a:defRPr>
          <a:solidFill>
            <a:schemeClr val="tx1"/>
          </a:solidFill>
          <a:latin typeface="+mn-lt"/>
          <a:ea typeface="MS PGothic" pitchFamily="34" charset="-128"/>
        </a:defRPr>
      </a:lvl5pPr>
      <a:lvl6pPr marL="2514600" indent="-228600" algn="l" rtl="0" fontAlgn="base">
        <a:spcBef>
          <a:spcPct val="20000"/>
        </a:spcBef>
        <a:spcAft>
          <a:spcPct val="0"/>
        </a:spcAft>
        <a:buFont typeface="Tahoma" charset="0"/>
        <a:buChar char="•"/>
        <a:defRPr>
          <a:solidFill>
            <a:schemeClr val="tx1"/>
          </a:solidFill>
          <a:latin typeface="+mn-lt"/>
          <a:ea typeface="+mn-ea"/>
        </a:defRPr>
      </a:lvl6pPr>
      <a:lvl7pPr marL="2971800" indent="-228600" algn="l" rtl="0" fontAlgn="base">
        <a:spcBef>
          <a:spcPct val="20000"/>
        </a:spcBef>
        <a:spcAft>
          <a:spcPct val="0"/>
        </a:spcAft>
        <a:buFont typeface="Tahoma" charset="0"/>
        <a:buChar char="•"/>
        <a:defRPr>
          <a:solidFill>
            <a:schemeClr val="tx1"/>
          </a:solidFill>
          <a:latin typeface="+mn-lt"/>
          <a:ea typeface="+mn-ea"/>
        </a:defRPr>
      </a:lvl7pPr>
      <a:lvl8pPr marL="3429000" indent="-228600" algn="l" rtl="0" fontAlgn="base">
        <a:spcBef>
          <a:spcPct val="20000"/>
        </a:spcBef>
        <a:spcAft>
          <a:spcPct val="0"/>
        </a:spcAft>
        <a:buFont typeface="Tahoma" charset="0"/>
        <a:buChar char="•"/>
        <a:defRPr>
          <a:solidFill>
            <a:schemeClr val="tx1"/>
          </a:solidFill>
          <a:latin typeface="+mn-lt"/>
          <a:ea typeface="+mn-ea"/>
        </a:defRPr>
      </a:lvl8pPr>
      <a:lvl9pPr marL="3886200" indent="-228600" algn="l" rtl="0" fontAlgn="base">
        <a:spcBef>
          <a:spcPct val="20000"/>
        </a:spcBef>
        <a:spcAft>
          <a:spcPct val="0"/>
        </a:spcAft>
        <a:buFont typeface="Tahoma" charset="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57346" name="Group 2"/>
          <p:cNvGrpSpPr>
            <a:grpSpLocks/>
          </p:cNvGrpSpPr>
          <p:nvPr/>
        </p:nvGrpSpPr>
        <p:grpSpPr bwMode="auto">
          <a:xfrm>
            <a:off x="0" y="0"/>
            <a:ext cx="9144000" cy="6856413"/>
            <a:chOff x="0" y="0"/>
            <a:chExt cx="5760" cy="4319"/>
          </a:xfrm>
        </p:grpSpPr>
        <p:sp>
          <p:nvSpPr>
            <p:cNvPr id="133123"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24"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25"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5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27" name="Freeform 7"/>
            <p:cNvSpPr>
              <a:spLocks/>
            </p:cNvSpPr>
            <p:nvPr/>
          </p:nvSpPr>
          <p:spPr bwMode="hidden">
            <a:xfrm>
              <a:off x="0" y="3726"/>
              <a:ext cx="4784" cy="329"/>
            </a:xfrm>
            <a:custGeom>
              <a:avLst/>
              <a:gdLst>
                <a:gd name="T0" fmla="*/ 0 w 4789"/>
                <a:gd name="T1" fmla="*/ 329 h 329"/>
                <a:gd name="T2" fmla="*/ 4784 w 4789"/>
                <a:gd name="T3" fmla="*/ 77 h 329"/>
                <a:gd name="T4" fmla="*/ 4784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GB"/>
            </a:p>
          </p:txBody>
        </p:sp>
        <p:sp>
          <p:nvSpPr>
            <p:cNvPr id="5735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735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30"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6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32"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6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34"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6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36"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37"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38"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40"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42"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43" name="Freeform 23"/>
            <p:cNvSpPr>
              <a:spLocks/>
            </p:cNvSpPr>
            <p:nvPr/>
          </p:nvSpPr>
          <p:spPr bwMode="hidden">
            <a:xfrm>
              <a:off x="3488" y="0"/>
              <a:ext cx="2198" cy="2480"/>
            </a:xfrm>
            <a:custGeom>
              <a:avLst/>
              <a:gdLst>
                <a:gd name="T0" fmla="*/ 0 w 2200"/>
                <a:gd name="T1" fmla="*/ 0 h 2482"/>
                <a:gd name="T2" fmla="*/ 2186 w 2200"/>
                <a:gd name="T3" fmla="*/ 2480 h 2482"/>
                <a:gd name="T4" fmla="*/ 2198 w 2200"/>
                <a:gd name="T5" fmla="*/ 247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GB"/>
            </a:p>
          </p:txBody>
        </p:sp>
        <p:sp>
          <p:nvSpPr>
            <p:cNvPr id="133144"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46"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47"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7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49"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51"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52"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53"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54"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55"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56"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57"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58"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grpSp>
          <p:nvGrpSpPr>
            <p:cNvPr id="57388" name="Group 39"/>
            <p:cNvGrpSpPr>
              <a:grpSpLocks/>
            </p:cNvGrpSpPr>
            <p:nvPr userDrawn="1"/>
          </p:nvGrpSpPr>
          <p:grpSpPr bwMode="auto">
            <a:xfrm>
              <a:off x="0" y="1632"/>
              <a:ext cx="5758" cy="1858"/>
              <a:chOff x="0" y="1632"/>
              <a:chExt cx="5758" cy="1858"/>
            </a:xfrm>
          </p:grpSpPr>
          <p:sp>
            <p:nvSpPr>
              <p:cNvPr id="133160"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61"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grpSp>
      </p:grpSp>
      <p:sp>
        <p:nvSpPr>
          <p:cNvPr id="133162"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3"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4"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Arial" pitchFamily="34" charset="0"/>
              </a:defRPr>
            </a:lvl1pPr>
          </a:lstStyle>
          <a:p>
            <a:endParaRPr lang="en-US" altLang="en-US"/>
          </a:p>
        </p:txBody>
      </p:sp>
      <p:sp>
        <p:nvSpPr>
          <p:cNvPr id="133165"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Arial" pitchFamily="34" charset="0"/>
              </a:defRPr>
            </a:lvl1pPr>
          </a:lstStyle>
          <a:p>
            <a:endParaRPr lang="en-US" altLang="en-US"/>
          </a:p>
        </p:txBody>
      </p:sp>
      <p:sp>
        <p:nvSpPr>
          <p:cNvPr id="133166"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Arial" pitchFamily="34" charset="0"/>
              </a:defRPr>
            </a:lvl1pPr>
          </a:lstStyle>
          <a:p>
            <a:fld id="{B70AA91E-7662-4917-93BB-495BA503C8D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585"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pitchFamily="18" charset="0"/>
              </a:defRPr>
            </a:lvl1pPr>
          </a:lstStyle>
          <a:p>
            <a:endParaRPr lang="en-US" alt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pitchFamily="18" charset="0"/>
              </a:defRPr>
            </a:lvl1pPr>
          </a:lstStyle>
          <a:p>
            <a:endParaRPr lang="en-US" alt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itchFamily="18" charset="0"/>
              </a:defRPr>
            </a:lvl1pPr>
          </a:lstStyle>
          <a:p>
            <a:fld id="{7C5B42FF-E8B5-4D3E-97C2-4DAC6A9AC0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872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872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ea typeface="Osaka" pitchFamily="-84" charset="-128"/>
              </a:defRPr>
            </a:lvl1pPr>
          </a:lstStyle>
          <a:p>
            <a:endParaRPr lang="en-US" altLang="en-US"/>
          </a:p>
        </p:txBody>
      </p:sp>
      <p:sp>
        <p:nvSpPr>
          <p:cNvPr id="15872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ea typeface="Osaka" pitchFamily="-84" charset="-128"/>
              </a:defRPr>
            </a:lvl1pPr>
          </a:lstStyle>
          <a:p>
            <a:endParaRPr lang="en-US" altLang="en-US"/>
          </a:p>
        </p:txBody>
      </p:sp>
      <p:sp>
        <p:nvSpPr>
          <p:cNvPr id="15872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ea typeface="Osaka" pitchFamily="-84" charset="-128"/>
              </a:defRPr>
            </a:lvl1pPr>
          </a:lstStyle>
          <a:p>
            <a:fld id="{CC571D18-66F0-4B27-98B6-FB4E473B037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bwMode="auto">
          <a:xfrm>
            <a:off x="1752600" y="1219200"/>
            <a:ext cx="7162800" cy="1143000"/>
          </a:xfrm>
          <a:prstGeom prst="rect">
            <a:avLst/>
          </a:prstGeom>
          <a:noFill/>
          <a:ln>
            <a:noFill/>
          </a:ln>
          <a:effectLst>
            <a:outerShdw blurRad="63500" dist="25400" dir="5100233"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2419" name="Rectangle 3"/>
          <p:cNvSpPr>
            <a:spLocks noGrp="1" noChangeArrowheads="1"/>
          </p:cNvSpPr>
          <p:nvPr>
            <p:ph type="body" idx="1"/>
          </p:nvPr>
        </p:nvSpPr>
        <p:spPr bwMode="auto">
          <a:xfrm>
            <a:off x="1752600" y="2438400"/>
            <a:ext cx="7162800" cy="3429000"/>
          </a:xfrm>
          <a:prstGeom prst="rect">
            <a:avLst/>
          </a:prstGeom>
          <a:noFill/>
          <a:ln>
            <a:noFill/>
          </a:ln>
          <a:effectLst>
            <a:outerShdw blurRad="50800" dist="12699" dir="5100221"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420" name="Rectangle 4"/>
          <p:cNvSpPr>
            <a:spLocks noGrp="1" noChangeArrowheads="1"/>
          </p:cNvSpPr>
          <p:nvPr>
            <p:ph type="dt" sz="half" idx="2"/>
          </p:nvPr>
        </p:nvSpPr>
        <p:spPr bwMode="auto">
          <a:xfrm>
            <a:off x="1524000" y="5943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rebuchet MS" pitchFamily="34" charset="0"/>
                <a:ea typeface="Osaka" pitchFamily="-84" charset="-128"/>
              </a:defRPr>
            </a:lvl1pPr>
          </a:lstStyle>
          <a:p>
            <a:endParaRPr lang="en-US" altLang="en-US"/>
          </a:p>
        </p:txBody>
      </p:sp>
      <p:sp>
        <p:nvSpPr>
          <p:cNvPr id="572421" name="Rectangle 5"/>
          <p:cNvSpPr>
            <a:spLocks noGrp="1" noChangeArrowheads="1"/>
          </p:cNvSpPr>
          <p:nvPr>
            <p:ph type="ftr" sz="quarter" idx="3"/>
          </p:nvPr>
        </p:nvSpPr>
        <p:spPr bwMode="auto">
          <a:xfrm>
            <a:off x="3733800" y="5943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rebuchet MS" pitchFamily="34" charset="0"/>
                <a:ea typeface="Osaka" pitchFamily="-84" charset="-128"/>
              </a:defRPr>
            </a:lvl1pPr>
          </a:lstStyle>
          <a:p>
            <a:endParaRPr lang="en-US" altLang="en-US"/>
          </a:p>
        </p:txBody>
      </p:sp>
      <p:sp>
        <p:nvSpPr>
          <p:cNvPr id="572422" name="Rectangle 6"/>
          <p:cNvSpPr>
            <a:spLocks noGrp="1" noChangeArrowheads="1"/>
          </p:cNvSpPr>
          <p:nvPr>
            <p:ph type="sldNum" sz="quarter" idx="4"/>
          </p:nvPr>
        </p:nvSpPr>
        <p:spPr bwMode="auto">
          <a:xfrm>
            <a:off x="7010400" y="5943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pitchFamily="34" charset="0"/>
                <a:ea typeface="Osaka" pitchFamily="-84" charset="-128"/>
              </a:defRPr>
            </a:lvl1pPr>
          </a:lstStyle>
          <a:p>
            <a:fld id="{AA53E0E9-9B3C-42F2-B943-90666E3397B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fontAlgn="base">
        <a:spcBef>
          <a:spcPct val="0"/>
        </a:spcBef>
        <a:spcAft>
          <a:spcPct val="0"/>
        </a:spcAft>
        <a:defRPr sz="4400">
          <a:solidFill>
            <a:schemeClr val="tx2"/>
          </a:solidFill>
          <a:latin typeface="Trebuchet MS" charset="0"/>
          <a:ea typeface="Osaka" charset="0"/>
          <a:cs typeface="Osaka" charset="0"/>
        </a:defRPr>
      </a:lvl6pPr>
      <a:lvl7pPr marL="914400" algn="ctr" rtl="0" fontAlgn="base">
        <a:spcBef>
          <a:spcPct val="0"/>
        </a:spcBef>
        <a:spcAft>
          <a:spcPct val="0"/>
        </a:spcAft>
        <a:defRPr sz="4400">
          <a:solidFill>
            <a:schemeClr val="tx2"/>
          </a:solidFill>
          <a:latin typeface="Trebuchet MS" charset="0"/>
          <a:ea typeface="Osaka" charset="0"/>
          <a:cs typeface="Osaka" charset="0"/>
        </a:defRPr>
      </a:lvl7pPr>
      <a:lvl8pPr marL="1371600" algn="ctr" rtl="0" fontAlgn="base">
        <a:spcBef>
          <a:spcPct val="0"/>
        </a:spcBef>
        <a:spcAft>
          <a:spcPct val="0"/>
        </a:spcAft>
        <a:defRPr sz="4400">
          <a:solidFill>
            <a:schemeClr val="tx2"/>
          </a:solidFill>
          <a:latin typeface="Trebuchet MS" charset="0"/>
          <a:ea typeface="Osaka" charset="0"/>
          <a:cs typeface="Osaka" charset="0"/>
        </a:defRPr>
      </a:lvl8pPr>
      <a:lvl9pPr marL="1828800" algn="ctr" rtl="0" fontAlgn="base">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8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84"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84"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bwMode="auto">
          <a:xfrm>
            <a:off x="685800" y="533400"/>
            <a:ext cx="77724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5907" name="Rectangle 3"/>
          <p:cNvSpPr>
            <a:spLocks noGrp="1" noChangeArrowheads="1"/>
          </p:cNvSpPr>
          <p:nvPr>
            <p:ph type="body" idx="1"/>
          </p:nvPr>
        </p:nvSpPr>
        <p:spPr bwMode="auto">
          <a:xfrm>
            <a:off x="685800" y="1828800"/>
            <a:ext cx="7772400" cy="434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908" name="Rectangle 4"/>
          <p:cNvSpPr>
            <a:spLocks noGrp="1" noChangeArrowheads="1"/>
          </p:cNvSpPr>
          <p:nvPr>
            <p:ph type="dt" sz="half" idx="2"/>
          </p:nvPr>
        </p:nvSpPr>
        <p:spPr bwMode="auto">
          <a:xfrm>
            <a:off x="685800" y="627062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chemeClr val="tx1"/>
                </a:solidFill>
                <a:latin typeface="Arial" pitchFamily="34" charset="0"/>
              </a:defRPr>
            </a:lvl1pPr>
          </a:lstStyle>
          <a:p>
            <a:endParaRPr lang="en-US" altLang="en-US"/>
          </a:p>
        </p:txBody>
      </p:sp>
      <p:sp>
        <p:nvSpPr>
          <p:cNvPr id="635909" name="Rectangle 5"/>
          <p:cNvSpPr>
            <a:spLocks noGrp="1" noChangeArrowheads="1"/>
          </p:cNvSpPr>
          <p:nvPr>
            <p:ph type="ftr" sz="quarter" idx="3"/>
          </p:nvPr>
        </p:nvSpPr>
        <p:spPr bwMode="auto">
          <a:xfrm>
            <a:off x="3124200" y="6270625"/>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pitchFamily="34" charset="0"/>
              </a:defRPr>
            </a:lvl1pPr>
          </a:lstStyle>
          <a:p>
            <a:endParaRPr lang="en-US" altLang="en-US"/>
          </a:p>
        </p:txBody>
      </p:sp>
      <p:sp>
        <p:nvSpPr>
          <p:cNvPr id="635910" name="Rectangle 6"/>
          <p:cNvSpPr>
            <a:spLocks noGrp="1" noChangeArrowheads="1"/>
          </p:cNvSpPr>
          <p:nvPr>
            <p:ph type="sldNum" sz="quarter" idx="4"/>
          </p:nvPr>
        </p:nvSpPr>
        <p:spPr bwMode="auto">
          <a:xfrm>
            <a:off x="6553200" y="627062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chemeClr val="tx1"/>
                </a:solidFill>
                <a:latin typeface="Arial" pitchFamily="34" charset="0"/>
              </a:defRPr>
            </a:lvl1pPr>
          </a:lstStyle>
          <a:p>
            <a:fld id="{CA173750-46E7-4C52-8ABA-D5FDAAB59FC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586"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defRPr>
      </a:lvl2pPr>
      <a:lvl3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defRPr>
      </a:lvl3pPr>
      <a:lvl4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defRPr>
      </a:lvl4pPr>
      <a:lvl5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defRPr>
      </a:lvl5pPr>
      <a:lvl6pPr marL="4572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latin typeface="+mn-lt"/>
          <a:ea typeface="MS PGothic" pitchFamily="34" charset="-128"/>
          <a:cs typeface="+mn-cs"/>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mn-lt"/>
          <a:ea typeface="MS PGothic" pitchFamily="34" charset="-128"/>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97538" name="Rectangle 2"/>
          <p:cNvSpPr>
            <a:spLocks noGrp="1" noChangeArrowheads="1"/>
          </p:cNvSpPr>
          <p:nvPr>
            <p:ph type="title"/>
          </p:nvPr>
        </p:nvSpPr>
        <p:spPr bwMode="auto">
          <a:xfrm>
            <a:off x="685800" y="609600"/>
            <a:ext cx="7772400" cy="1143000"/>
          </a:xfrm>
          <a:prstGeom prst="rect">
            <a:avLst/>
          </a:prstGeom>
          <a:noFill/>
          <a:ln>
            <a:noFill/>
          </a:ln>
          <a:effectLst>
            <a:outerShdw blurRad="38100" dist="12698" dir="2700000" algn="ctr" rotWithShape="0">
              <a:srgbClr val="FFFFFF">
                <a:alpha val="99924"/>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97539"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12698" dir="2700000" algn="ctr" rotWithShape="0">
              <a:srgbClr val="FFFFFF">
                <a:alpha val="99924"/>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7540"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12698" dir="2700000" algn="ctr" rotWithShape="0">
              <a:srgbClr val="FFFFFF">
                <a:alpha val="99924"/>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Century Gothic" pitchFamily="34" charset="0"/>
                <a:ea typeface="Osaka" pitchFamily="-84" charset="-128"/>
              </a:defRPr>
            </a:lvl1pPr>
          </a:lstStyle>
          <a:p>
            <a:endParaRPr lang="en-US" altLang="zh-CN"/>
          </a:p>
        </p:txBody>
      </p:sp>
      <p:sp>
        <p:nvSpPr>
          <p:cNvPr id="2497541"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12698" dir="2700000" algn="ctr" rotWithShape="0">
              <a:srgbClr val="FFFFFF">
                <a:alpha val="99924"/>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entury Gothic" pitchFamily="34" charset="0"/>
                <a:ea typeface="Osaka" pitchFamily="-84" charset="-128"/>
              </a:defRPr>
            </a:lvl1pPr>
          </a:lstStyle>
          <a:p>
            <a:endParaRPr lang="en-US" altLang="zh-CN"/>
          </a:p>
        </p:txBody>
      </p:sp>
      <p:sp>
        <p:nvSpPr>
          <p:cNvPr id="2497542"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12698" dir="2700000" algn="ctr" rotWithShape="0">
              <a:srgbClr val="FFFFFF">
                <a:alpha val="99924"/>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Century Gothic" pitchFamily="34" charset="0"/>
                <a:ea typeface="Osaka" pitchFamily="-84" charset="-128"/>
              </a:defRPr>
            </a:lvl1pPr>
          </a:lstStyle>
          <a:p>
            <a:fld id="{15484F14-75D7-45D4-BAEB-A2E30EF530F7}"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568"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Osaka" charset="0"/>
          <a:cs typeface="Osaka" charset="0"/>
        </a:defRPr>
      </a:lvl2pPr>
      <a:lvl3pPr algn="ctr" rtl="0" eaLnBrk="0" fontAlgn="base" hangingPunct="0">
        <a:spcBef>
          <a:spcPct val="0"/>
        </a:spcBef>
        <a:spcAft>
          <a:spcPct val="0"/>
        </a:spcAft>
        <a:defRPr sz="4400">
          <a:solidFill>
            <a:schemeClr val="tx2"/>
          </a:solidFill>
          <a:latin typeface="Century Gothic" charset="0"/>
          <a:ea typeface="Osaka" charset="0"/>
          <a:cs typeface="Osaka" charset="0"/>
        </a:defRPr>
      </a:lvl3pPr>
      <a:lvl4pPr algn="ctr" rtl="0" eaLnBrk="0" fontAlgn="base" hangingPunct="0">
        <a:spcBef>
          <a:spcPct val="0"/>
        </a:spcBef>
        <a:spcAft>
          <a:spcPct val="0"/>
        </a:spcAft>
        <a:defRPr sz="4400">
          <a:solidFill>
            <a:schemeClr val="tx2"/>
          </a:solidFill>
          <a:latin typeface="Century Gothic" charset="0"/>
          <a:ea typeface="Osaka" charset="0"/>
          <a:cs typeface="Osaka" charset="0"/>
        </a:defRPr>
      </a:lvl4pPr>
      <a:lvl5pPr algn="ctr" rtl="0" eaLnBrk="0" fontAlgn="base" hangingPunct="0">
        <a:spcBef>
          <a:spcPct val="0"/>
        </a:spcBef>
        <a:spcAft>
          <a:spcPct val="0"/>
        </a:spcAft>
        <a:defRPr sz="4400">
          <a:solidFill>
            <a:schemeClr val="tx2"/>
          </a:solidFill>
          <a:latin typeface="Century Gothic" charset="0"/>
          <a:ea typeface="Osaka" charset="0"/>
          <a:cs typeface="Osaka" charset="0"/>
        </a:defRPr>
      </a:lvl5pPr>
      <a:lvl6pPr marL="457200" algn="ctr" rtl="0" fontAlgn="base">
        <a:spcBef>
          <a:spcPct val="0"/>
        </a:spcBef>
        <a:spcAft>
          <a:spcPct val="0"/>
        </a:spcAft>
        <a:defRPr sz="4400">
          <a:solidFill>
            <a:schemeClr val="tx2"/>
          </a:solidFill>
          <a:latin typeface="Century Gothic" charset="0"/>
          <a:ea typeface="Osaka" charset="0"/>
          <a:cs typeface="Osaka" charset="0"/>
        </a:defRPr>
      </a:lvl6pPr>
      <a:lvl7pPr marL="914400" algn="ctr" rtl="0" fontAlgn="base">
        <a:spcBef>
          <a:spcPct val="0"/>
        </a:spcBef>
        <a:spcAft>
          <a:spcPct val="0"/>
        </a:spcAft>
        <a:defRPr sz="4400">
          <a:solidFill>
            <a:schemeClr val="tx2"/>
          </a:solidFill>
          <a:latin typeface="Century Gothic" charset="0"/>
          <a:ea typeface="Osaka" charset="0"/>
          <a:cs typeface="Osaka" charset="0"/>
        </a:defRPr>
      </a:lvl7pPr>
      <a:lvl8pPr marL="1371600" algn="ctr" rtl="0" fontAlgn="base">
        <a:spcBef>
          <a:spcPct val="0"/>
        </a:spcBef>
        <a:spcAft>
          <a:spcPct val="0"/>
        </a:spcAft>
        <a:defRPr sz="4400">
          <a:solidFill>
            <a:schemeClr val="tx2"/>
          </a:solidFill>
          <a:latin typeface="Century Gothic" charset="0"/>
          <a:ea typeface="Osaka" charset="0"/>
          <a:cs typeface="Osaka" charset="0"/>
        </a:defRPr>
      </a:lvl8pPr>
      <a:lvl9pPr marL="1828800" algn="ctr" rtl="0" fontAlgn="base">
        <a:spcBef>
          <a:spcPct val="0"/>
        </a:spcBef>
        <a:spcAft>
          <a:spcPct val="0"/>
        </a:spcAft>
        <a:defRPr sz="4400">
          <a:solidFill>
            <a:schemeClr val="tx2"/>
          </a:solidFill>
          <a:latin typeface="Century Gothic" charset="0"/>
          <a:ea typeface="Osaka" charset="0"/>
          <a:cs typeface="Osaka" charset="0"/>
        </a:defRPr>
      </a:lvl9pPr>
    </p:titleStyle>
    <p:bodyStyle>
      <a:lvl1pPr marL="342900" indent="-342900" algn="l" rtl="0" eaLnBrk="0" fontAlgn="base" hangingPunct="0">
        <a:spcBef>
          <a:spcPct val="20000"/>
        </a:spcBef>
        <a:spcAft>
          <a:spcPct val="0"/>
        </a:spcAft>
        <a:buFont typeface="Monotype Sorts" pitchFamily="-84" charset="2"/>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pitchFamily="-84" charset="2"/>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pitchFamily="-84" charset="2"/>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pitchFamily="-84" charset="2"/>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pitchFamily="-84" charset="2"/>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bwMode="auto">
          <a:xfrm>
            <a:off x="685800" y="609600"/>
            <a:ext cx="7772400" cy="1143000"/>
          </a:xfrm>
          <a:prstGeom prst="rect">
            <a:avLst/>
          </a:prstGeom>
          <a:noFill/>
          <a:ln>
            <a:noFill/>
          </a:ln>
          <a:effectLst>
            <a:outerShdw blurRad="63500" dist="12700" dir="2700000" algn="ctr" rotWithShape="0">
              <a:srgbClr val="000000">
                <a:alpha val="89999"/>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7203"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12700" dir="2700000" algn="ctr" rotWithShape="0">
              <a:srgbClr val="000000">
                <a:alpha val="89999"/>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4"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dist="12700" dir="2700000" algn="ctr" rotWithShape="0">
              <a:srgbClr val="000000">
                <a:alpha val="89999"/>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Century Gothic" pitchFamily="34" charset="0"/>
                <a:ea typeface="ヒラギノ角ゴ Pro W3" pitchFamily="-84" charset="-128"/>
              </a:defRPr>
            </a:lvl1pPr>
          </a:lstStyle>
          <a:p>
            <a:endParaRPr lang="en-US" altLang="en-US"/>
          </a:p>
        </p:txBody>
      </p:sp>
      <p:sp>
        <p:nvSpPr>
          <p:cNvPr id="947205"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dist="12700" dir="2700000" algn="ctr" rotWithShape="0">
              <a:srgbClr val="000000">
                <a:alpha val="89999"/>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entury Gothic" pitchFamily="34" charset="0"/>
                <a:ea typeface="ヒラギノ角ゴ Pro W3" pitchFamily="-84" charset="-128"/>
              </a:defRPr>
            </a:lvl1pPr>
          </a:lstStyle>
          <a:p>
            <a:endParaRPr lang="en-US" altLang="en-US"/>
          </a:p>
        </p:txBody>
      </p:sp>
      <p:sp>
        <p:nvSpPr>
          <p:cNvPr id="94720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dist="12700" dir="2700000" algn="ctr" rotWithShape="0">
              <a:srgbClr val="000000">
                <a:alpha val="89999"/>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Century Gothic" pitchFamily="34" charset="0"/>
                <a:ea typeface="ヒラギノ角ゴ Pro W3" pitchFamily="-84" charset="-128"/>
              </a:defRPr>
            </a:lvl1pPr>
          </a:lstStyle>
          <a:p>
            <a:fld id="{8D6EBC4F-9F24-4B5A-ACE1-DF70138AAC2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charset="0"/>
          <a:ea typeface="ヒラギノ角ゴ Pro W3" charset="0"/>
          <a:cs typeface="ヒラギノ角ゴ Pro W3" charset="0"/>
        </a:defRPr>
      </a:lvl2pPr>
      <a:lvl3pPr algn="l" rtl="0" eaLnBrk="0" fontAlgn="base" hangingPunct="0">
        <a:spcBef>
          <a:spcPct val="0"/>
        </a:spcBef>
        <a:spcAft>
          <a:spcPct val="0"/>
        </a:spcAft>
        <a:defRPr sz="4400">
          <a:solidFill>
            <a:schemeClr val="tx2"/>
          </a:solidFill>
          <a:latin typeface="Century Gothic" charset="0"/>
          <a:ea typeface="ヒラギノ角ゴ Pro W3" charset="0"/>
          <a:cs typeface="ヒラギノ角ゴ Pro W3" charset="0"/>
        </a:defRPr>
      </a:lvl3pPr>
      <a:lvl4pPr algn="l" rtl="0" eaLnBrk="0" fontAlgn="base" hangingPunct="0">
        <a:spcBef>
          <a:spcPct val="0"/>
        </a:spcBef>
        <a:spcAft>
          <a:spcPct val="0"/>
        </a:spcAft>
        <a:defRPr sz="4400">
          <a:solidFill>
            <a:schemeClr val="tx2"/>
          </a:solidFill>
          <a:latin typeface="Century Gothic" charset="0"/>
          <a:ea typeface="ヒラギノ角ゴ Pro W3" charset="0"/>
          <a:cs typeface="ヒラギノ角ゴ Pro W3" charset="0"/>
        </a:defRPr>
      </a:lvl4pPr>
      <a:lvl5pPr algn="l" rtl="0" eaLnBrk="0" fontAlgn="base" hangingPunct="0">
        <a:spcBef>
          <a:spcPct val="0"/>
        </a:spcBef>
        <a:spcAft>
          <a:spcPct val="0"/>
        </a:spcAft>
        <a:defRPr sz="4400">
          <a:solidFill>
            <a:schemeClr val="tx2"/>
          </a:solidFill>
          <a:latin typeface="Century Gothic" charset="0"/>
          <a:ea typeface="ヒラギノ角ゴ Pro W3" charset="0"/>
          <a:cs typeface="ヒラギノ角ゴ Pro W3" charset="0"/>
        </a:defRPr>
      </a:lvl5pPr>
      <a:lvl6pPr marL="457200" algn="l" rtl="0" fontAlgn="base">
        <a:spcBef>
          <a:spcPct val="0"/>
        </a:spcBef>
        <a:spcAft>
          <a:spcPct val="0"/>
        </a:spcAft>
        <a:defRPr sz="4400">
          <a:solidFill>
            <a:schemeClr val="tx2"/>
          </a:solidFill>
          <a:latin typeface="Century Gothic" charset="0"/>
          <a:ea typeface="ヒラギノ角ゴ Pro W3" charset="0"/>
          <a:cs typeface="ヒラギノ角ゴ Pro W3" charset="0"/>
        </a:defRPr>
      </a:lvl6pPr>
      <a:lvl7pPr marL="914400" algn="l" rtl="0" fontAlgn="base">
        <a:spcBef>
          <a:spcPct val="0"/>
        </a:spcBef>
        <a:spcAft>
          <a:spcPct val="0"/>
        </a:spcAft>
        <a:defRPr sz="4400">
          <a:solidFill>
            <a:schemeClr val="tx2"/>
          </a:solidFill>
          <a:latin typeface="Century Gothic" charset="0"/>
          <a:ea typeface="ヒラギノ角ゴ Pro W3" charset="0"/>
          <a:cs typeface="ヒラギノ角ゴ Pro W3" charset="0"/>
        </a:defRPr>
      </a:lvl7pPr>
      <a:lvl8pPr marL="1371600" algn="l" rtl="0" fontAlgn="base">
        <a:spcBef>
          <a:spcPct val="0"/>
        </a:spcBef>
        <a:spcAft>
          <a:spcPct val="0"/>
        </a:spcAft>
        <a:defRPr sz="4400">
          <a:solidFill>
            <a:schemeClr val="tx2"/>
          </a:solidFill>
          <a:latin typeface="Century Gothic" charset="0"/>
          <a:ea typeface="ヒラギノ角ゴ Pro W3" charset="0"/>
          <a:cs typeface="ヒラギノ角ゴ Pro W3" charset="0"/>
        </a:defRPr>
      </a:lvl8pPr>
      <a:lvl9pPr marL="1828800" algn="l" rtl="0" fontAlgn="base">
        <a:spcBef>
          <a:spcPct val="0"/>
        </a:spcBef>
        <a:spcAft>
          <a:spcPct val="0"/>
        </a:spcAft>
        <a:defRPr sz="4400">
          <a:solidFill>
            <a:schemeClr val="tx2"/>
          </a:solidFill>
          <a:latin typeface="Century Gothic"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8019"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8020"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rebuchet MS" pitchFamily="34" charset="0"/>
                <a:ea typeface="Osaka" pitchFamily="-84" charset="-128"/>
              </a:defRPr>
            </a:lvl1pPr>
          </a:lstStyle>
          <a:p>
            <a:endParaRPr lang="en-US" altLang="en-US"/>
          </a:p>
        </p:txBody>
      </p:sp>
      <p:sp>
        <p:nvSpPr>
          <p:cNvPr id="1238021"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rebuchet MS" pitchFamily="34" charset="0"/>
                <a:ea typeface="Osaka" pitchFamily="-84" charset="-128"/>
              </a:defRPr>
            </a:lvl1pPr>
          </a:lstStyle>
          <a:p>
            <a:endParaRPr lang="en-US" altLang="en-US"/>
          </a:p>
        </p:txBody>
      </p:sp>
      <p:sp>
        <p:nvSpPr>
          <p:cNvPr id="1238022"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pitchFamily="34" charset="0"/>
                <a:ea typeface="Osaka" pitchFamily="-84" charset="-128"/>
              </a:defRPr>
            </a:lvl1pPr>
          </a:lstStyle>
          <a:p>
            <a:fld id="{420CFCFA-694A-4B00-AA49-F43691732A9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8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84"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84"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tile tx="0" ty="0" sx="100000" sy="100000" flip="none" algn="tl"/>
        </a:blipFill>
        <a:effectLst/>
      </p:bgPr>
    </p:bg>
    <p:spTree>
      <p:nvGrpSpPr>
        <p:cNvPr id="1" name=""/>
        <p:cNvGrpSpPr/>
        <p:nvPr/>
      </p:nvGrpSpPr>
      <p:grpSpPr>
        <a:xfrm>
          <a:off x="0" y="0"/>
          <a:ext cx="0" cy="0"/>
          <a:chOff x="0" y="0"/>
          <a:chExt cx="0" cy="0"/>
        </a:xfrm>
      </p:grpSpPr>
      <p:grpSp>
        <p:nvGrpSpPr>
          <p:cNvPr id="359426" name="Group 1026"/>
          <p:cNvGrpSpPr>
            <a:grpSpLocks/>
          </p:cNvGrpSpPr>
          <p:nvPr/>
        </p:nvGrpSpPr>
        <p:grpSpPr bwMode="auto">
          <a:xfrm>
            <a:off x="457200" y="304800"/>
            <a:ext cx="8305800" cy="1295400"/>
            <a:chOff x="288" y="192"/>
            <a:chExt cx="5232" cy="816"/>
          </a:xfrm>
        </p:grpSpPr>
        <p:sp>
          <p:nvSpPr>
            <p:cNvPr id="839683"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839684"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839685"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Georgia" charset="0"/>
                <a:ea typeface="ＭＳ Ｐゴシック" charset="0"/>
                <a:cs typeface="ＭＳ Ｐゴシック" charset="0"/>
              </a:endParaRPr>
            </a:p>
          </p:txBody>
        </p:sp>
        <p:sp>
          <p:nvSpPr>
            <p:cNvPr id="839686"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Georgia" charset="0"/>
                <a:ea typeface="ＭＳ Ｐゴシック" charset="0"/>
                <a:cs typeface="ＭＳ Ｐゴシック" charset="0"/>
              </a:endParaRPr>
            </a:p>
          </p:txBody>
        </p:sp>
        <p:sp>
          <p:nvSpPr>
            <p:cNvPr id="839687"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Georgia" charset="0"/>
                <a:ea typeface="ＭＳ Ｐゴシック" charset="0"/>
                <a:cs typeface="ＭＳ Ｐゴシック" charset="0"/>
              </a:endParaRPr>
            </a:p>
          </p:txBody>
        </p:sp>
      </p:grpSp>
      <p:sp>
        <p:nvSpPr>
          <p:cNvPr id="359427"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9428"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39690"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endParaRPr lang="en-US" altLang="en-US"/>
          </a:p>
        </p:txBody>
      </p:sp>
      <p:sp>
        <p:nvSpPr>
          <p:cNvPr id="839691"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endParaRPr lang="en-US" altLang="en-US"/>
          </a:p>
        </p:txBody>
      </p:sp>
      <p:sp>
        <p:nvSpPr>
          <p:cNvPr id="839692"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5B87F2"/>
                </a:solidFill>
                <a:latin typeface="Arial" pitchFamily="34" charset="0"/>
              </a:defRPr>
            </a:lvl1pPr>
          </a:lstStyle>
          <a:p>
            <a:fld id="{E0EEA231-E3EF-4F73-AD40-D177EC8E83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pitchFamily="34" charset="0"/>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Font typeface="Arial" pitchFamily="34"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Font typeface="Arial" pitchFamily="34"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35874"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3"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5"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335886"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8"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0"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2"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5"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nvGrpSpPr>
            <p:cNvPr id="335916"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E9E1A99B-5221-4745-B1DD-A50BCC685FB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407038622"/>
      </p:ext>
    </p:extLst>
  </p:cSld>
  <p:clrMap bg1="dk2" tx1="lt1" bg2="dk1" tx2="lt2" accent1="accent1" accent2="accent2" accent3="accent3" accent4="accent4" accent5="accent5" accent6="accent6" hlink="hlink" folHlink="folHlink"/>
  <p:sldLayoutIdLst>
    <p:sldLayoutId id="2147484626" r:id="rId1"/>
    <p:sldLayoutId id="2147484627"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6594" name="Rectangle 1026"/>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42499" name="Rectangle 1027"/>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Tahoma" charset="-52"/>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charset="-52"/>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a:defRPr/>
            </a:pPr>
            <a:fld id="{5FFC622A-911A-2549-A154-267C374A2627}"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523631438"/>
      </p:ext>
    </p:extLst>
  </p:cSld>
  <p:clrMap bg1="lt1" tx1="dk1" bg2="lt2" tx2="dk2" accent1="accent1" accent2="accent2" accent3="accent3" accent4="accent4" accent5="accent5" accent6="accent6" hlink="hlink" folHlink="folHlink"/>
  <p:sldLayoutIdLst>
    <p:sldLayoutId id="2147484629" r:id="rId1"/>
  </p:sldLayoutIdLst>
  <p:txStyles>
    <p:titleStyle>
      <a:lvl1pPr algn="r" rtl="0" eaLnBrk="0" fontAlgn="base" hangingPunct="0">
        <a:spcBef>
          <a:spcPct val="0"/>
        </a:spcBef>
        <a:spcAft>
          <a:spcPct val="0"/>
        </a:spcAft>
        <a:defRPr sz="4400" i="1">
          <a:solidFill>
            <a:schemeClr val="tx2"/>
          </a:solidFill>
          <a:latin typeface="Arial" charset="0"/>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004080"/>
        </a:buClr>
        <a:buFont typeface="Wingdings" charset="0"/>
        <a:buChar char=""/>
        <a:defRPr sz="24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lr>
          <a:srgbClr val="004080"/>
        </a:buClr>
        <a:buFont typeface="Wingdings" charset="0"/>
        <a:buChar char=""/>
        <a:defRPr sz="20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5pPr>
      <a:lvl6pPr marL="25146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pitchFamily="34" charset="0"/>
              </a:defRPr>
            </a:lvl1pPr>
          </a:lstStyle>
          <a:p>
            <a:endParaRPr lang="en-US" altLang="en-US">
              <a:solidFill>
                <a:srgbClr val="FFFFFF"/>
              </a:solidFill>
            </a:endParaRPr>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pitchFamily="34" charset="0"/>
              </a:defRPr>
            </a:lvl1pPr>
          </a:lstStyle>
          <a:p>
            <a:endParaRPr lang="en-US" altLang="en-US">
              <a:solidFill>
                <a:srgbClr val="FFFFFF"/>
              </a:solidFill>
            </a:endParaRPr>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pitchFamily="34" charset="0"/>
              </a:defRPr>
            </a:lvl1pPr>
          </a:lstStyle>
          <a:p>
            <a:fld id="{03840B6E-DAC8-49E6-A6C2-1DCC2D02CDF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2602794"/>
      </p:ext>
    </p:extLst>
  </p:cSld>
  <p:clrMap bg1="dk2" tx1="lt1" bg2="dk1" tx2="lt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 id="2147484642" r:id="rId12"/>
    <p:sldLayoutId id="2147484643" r:id="rId13"/>
    <p:sldLayoutId id="2147484644"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82009134"/>
      </p:ext>
    </p:extLst>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20413541"/>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 id="2147484681" r:id="rId12"/>
    <p:sldLayoutId id="21474846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32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32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A57E102D-22DD-1D46-AD30-4413910A1DE9}" type="datetimeFigureOut">
              <a:rPr lang="en-SG"/>
              <a:pPr>
                <a:defRPr/>
              </a:pPr>
              <a:t>12/7/20</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5CBF4B1-D718-7A40-BA3C-4437E36F0218}" type="slidenum">
              <a:rPr lang="en-SG"/>
              <a:pPr>
                <a:defRPr/>
              </a:pPr>
              <a:t>‹#›</a:t>
            </a:fld>
            <a:endParaRPr lang="en-SG"/>
          </a:p>
        </p:txBody>
      </p:sp>
    </p:spTree>
    <p:extLst>
      <p:ext uri="{BB962C8B-B14F-4D97-AF65-F5344CB8AC3E}">
        <p14:creationId xmlns:p14="http://schemas.microsoft.com/office/powerpoint/2010/main" val="1181736106"/>
      </p:ext>
    </p:extLst>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 id="214748469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873275018"/>
      </p:ext>
    </p:extLst>
  </p:cSld>
  <p:clrMap bg1="lt1" tx1="dk1" bg2="lt2" tx2="dk2" accent1="accent1" accent2="accent2" accent3="accent3" accent4="accent4" accent5="accent5" accent6="accent6" hlink="hlink" folHlink="folHlink"/>
  <p:sldLayoutIdLst>
    <p:sldLayoutId id="2147484697" r:id="rId1"/>
    <p:sldLayoutId id="2147484698" r:id="rId2"/>
    <p:sldLayoutId id="2147484699" r:id="rId3"/>
    <p:sldLayoutId id="2147484700" r:id="rId4"/>
    <p:sldLayoutId id="2147484701" r:id="rId5"/>
    <p:sldLayoutId id="2147484702" r:id="rId6"/>
    <p:sldLayoutId id="2147484703" r:id="rId7"/>
    <p:sldLayoutId id="2147484704" r:id="rId8"/>
    <p:sldLayoutId id="2147484705" r:id="rId9"/>
    <p:sldLayoutId id="2147484706" r:id="rId10"/>
    <p:sldLayoutId id="214748470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93442" name="Rectangle 2"/>
          <p:cNvSpPr>
            <a:spLocks noGrp="1" noChangeArrowheads="1"/>
          </p:cNvSpPr>
          <p:nvPr>
            <p:ph type="title"/>
          </p:nvPr>
        </p:nvSpPr>
        <p:spPr bwMode="auto">
          <a:xfrm>
            <a:off x="685800" y="2286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493443" name="Rectangle 3"/>
          <p:cNvSpPr>
            <a:spLocks noGrp="1" noChangeArrowheads="1"/>
          </p:cNvSpPr>
          <p:nvPr>
            <p:ph type="body" idx="1"/>
          </p:nvPr>
        </p:nvSpPr>
        <p:spPr bwMode="auto">
          <a:xfrm>
            <a:off x="685800" y="2133600"/>
            <a:ext cx="7772400" cy="4114800"/>
          </a:xfrm>
          <a:prstGeom prst="rect">
            <a:avLst/>
          </a:prstGeom>
          <a:noFill/>
          <a:ln>
            <a:noFill/>
          </a:ln>
          <a:effectLst>
            <a:outerShdw blurRad="381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3444" name="Rectangle 4"/>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ahoma" pitchFamily="34" charset="0"/>
              </a:defRPr>
            </a:lvl1pPr>
          </a:lstStyle>
          <a:p>
            <a:endParaRPr lang="en-US" altLang="zh-CN"/>
          </a:p>
        </p:txBody>
      </p:sp>
      <p:sp>
        <p:nvSpPr>
          <p:cNvPr id="2493445" name="Rectangle 5"/>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pitchFamily="34" charset="0"/>
              </a:defRPr>
            </a:lvl1pPr>
          </a:lstStyle>
          <a:p>
            <a:endParaRPr lang="en-US" altLang="zh-CN"/>
          </a:p>
        </p:txBody>
      </p:sp>
      <p:sp>
        <p:nvSpPr>
          <p:cNvPr id="2493446" name="Rectangle 6"/>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pitchFamily="34" charset="0"/>
              </a:defRPr>
            </a:lvl1pPr>
          </a:lstStyle>
          <a:p>
            <a:fld id="{F3E710A3-5D4F-48E3-AE2F-05E44D3800DA}"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56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Impact"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Impact"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Impact"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Impact"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Impact"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Impact"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Impact"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Impact"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004080"/>
        </a:buClr>
        <a:buFont typeface="Wingdings" pitchFamily="2" charset="2"/>
        <a:buChar char=""/>
        <a:defRPr sz="28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004080"/>
        </a:buClr>
        <a:buFont typeface="Wingdings" pitchFamily="2" charset="2"/>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004080"/>
        </a:buClr>
        <a:buFont typeface="Wingdings" pitchFamily="2" charset="2"/>
        <a:buChar char=""/>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004080"/>
        </a:buClr>
        <a:buFont typeface="Wingdings" pitchFamily="2" charset="2"/>
        <a:buChar char=""/>
        <a:defRPr>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004080"/>
        </a:buClr>
        <a:buFont typeface="Wingdings" pitchFamily="2" charset="2"/>
        <a:buChar char=""/>
        <a:defRPr>
          <a:solidFill>
            <a:schemeClr val="tx1"/>
          </a:solidFill>
          <a:latin typeface="+mn-lt"/>
          <a:ea typeface="MS PGothic" pitchFamily="34" charset="-128"/>
        </a:defRPr>
      </a:lvl5pPr>
      <a:lvl6pPr marL="2514600" indent="-228600" algn="l" rtl="0" fontAlgn="base">
        <a:spcBef>
          <a:spcPct val="20000"/>
        </a:spcBef>
        <a:spcAft>
          <a:spcPct val="0"/>
        </a:spcAft>
        <a:buClr>
          <a:srgbClr val="004080"/>
        </a:buClr>
        <a:buFont typeface="Wingdings" charset="0"/>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charset="0"/>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charset="0"/>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charset="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841499199"/>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46420213"/>
      </p:ext>
    </p:extLst>
  </p:cSld>
  <p:clrMap bg1="lt1" tx1="dk1" bg2="lt2" tx2="dk2" accent1="accent1" accent2="accent2" accent3="accent3" accent4="accent4" accent5="accent5" accent6="accent6" hlink="hlink" folHlink="folHlink"/>
  <p:sldLayoutIdLst>
    <p:sldLayoutId id="2147484721" r:id="rId1"/>
    <p:sldLayoutId id="2147484722" r:id="rId2"/>
    <p:sldLayoutId id="2147484723" r:id="rId3"/>
    <p:sldLayoutId id="2147484724" r:id="rId4"/>
    <p:sldLayoutId id="2147484725" r:id="rId5"/>
    <p:sldLayoutId id="2147484726" r:id="rId6"/>
    <p:sldLayoutId id="2147484727" r:id="rId7"/>
    <p:sldLayoutId id="2147484728" r:id="rId8"/>
    <p:sldLayoutId id="2147484729" r:id="rId9"/>
    <p:sldLayoutId id="2147484730" r:id="rId10"/>
    <p:sldLayoutId id="21474847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39664880"/>
      </p:ext>
    </p:extLst>
  </p:cSld>
  <p:clrMap bg1="lt1" tx1="dk1" bg2="lt2" tx2="dk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616381245"/>
      </p:ext>
    </p:extLst>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94808312"/>
      </p:ext>
    </p:extLst>
  </p:cSld>
  <p:clrMap bg1="lt1" tx1="dk1" bg2="lt2" tx2="dk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88789361"/>
      </p:ext>
    </p:extLst>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84CCADE9-77FB-314C-96B5-25419791D951}" type="datetimeFigureOut">
              <a:rPr lang="en-US" smtClean="0">
                <a:solidFill>
                  <a:prstClr val="black">
                    <a:tint val="75000"/>
                  </a:prstClr>
                </a:solidFill>
                <a:latin typeface="Calibri"/>
                <a:ea typeface="ＭＳ Ｐゴシック" charset="0"/>
              </a:rPr>
              <a:pPr defTabSz="457200" eaLnBrk="1" fontAlgn="auto" hangingPunct="1">
                <a:spcBef>
                  <a:spcPts val="0"/>
                </a:spcBef>
                <a:spcAft>
                  <a:spcPts val="0"/>
                </a:spcAft>
              </a:pPr>
              <a:t>7/12/20</a:t>
            </a:fld>
            <a:endParaRPr lang="en-US">
              <a:solidFill>
                <a:prstClr val="black">
                  <a:tint val="75000"/>
                </a:prstClr>
              </a:solidFill>
              <a:latin typeface="Calibri"/>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50A8D2C0-E5B4-8F44-86EF-EB1E7842FEE6}" type="slidenum">
              <a:rPr lang="en-US" smtClean="0">
                <a:solidFill>
                  <a:prstClr val="black">
                    <a:tint val="75000"/>
                  </a:prstClr>
                </a:solidFill>
                <a:latin typeface="Calibri"/>
                <a:ea typeface="ＭＳ Ｐゴシック" charset="0"/>
              </a:rPr>
              <a:pPr defTabSz="457200" eaLnBrk="1" fontAlgn="auto" hangingPunct="1">
                <a:spcBef>
                  <a:spcPts val="0"/>
                </a:spcBef>
                <a:spcAft>
                  <a:spcPts val="0"/>
                </a:spcAft>
              </a:pPr>
              <a:t>‹#›</a:t>
            </a:fld>
            <a:endParaRPr lang="en-US">
              <a:solidFill>
                <a:prstClr val="black">
                  <a:tint val="75000"/>
                </a:prstClr>
              </a:solidFill>
              <a:latin typeface="Calibri"/>
              <a:ea typeface="ＭＳ Ｐゴシック" charset="0"/>
            </a:endParaRPr>
          </a:p>
        </p:txBody>
      </p:sp>
    </p:spTree>
    <p:extLst>
      <p:ext uri="{BB962C8B-B14F-4D97-AF65-F5344CB8AC3E}">
        <p14:creationId xmlns:p14="http://schemas.microsoft.com/office/powerpoint/2010/main" val="363072055"/>
      </p:ext>
    </p:extLst>
  </p:cSld>
  <p:clrMap bg1="lt1" tx1="dk1" bg2="lt2" tx2="dk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19" r:id="rId10"/>
    <p:sldLayoutId id="214748482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997025438"/>
      </p:ext>
    </p:extLst>
  </p:cSld>
  <p:clrMap bg1="dk2" tx1="lt1" bg2="dk1" tx2="lt2" accent1="accent1" accent2="accent2" accent3="accent3" accent4="accent4" accent5="accent5" accent6="accent6" hlink="hlink" folHlink="folHlink"/>
  <p:sldLayoutIdLst>
    <p:sldLayoutId id="2147484822" r:id="rId1"/>
    <p:sldLayoutId id="2147484823" r:id="rId2"/>
    <p:sldLayoutId id="2147484824" r:id="rId3"/>
    <p:sldLayoutId id="2147484825" r:id="rId4"/>
    <p:sldLayoutId id="2147484826" r:id="rId5"/>
    <p:sldLayoutId id="2147484827" r:id="rId6"/>
    <p:sldLayoutId id="2147484828" r:id="rId7"/>
    <p:sldLayoutId id="2147484829" r:id="rId8"/>
    <p:sldLayoutId id="2147484830" r:id="rId9"/>
    <p:sldLayoutId id="2147484831" r:id="rId10"/>
    <p:sldLayoutId id="21474848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eaLnBrk="1" hangingPunct="1">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eaLnBrk="1" hangingPunct="1">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eaLnBrk="1" hangingPunct="1">
              <a:defRPr/>
            </a:pPr>
            <a:fld id="{F3E0B065-6F85-1942-B475-8BA0555833B7}" type="slidenum">
              <a:rPr lang="en-GB">
                <a:latin typeface="Times New Roman" charset="0"/>
                <a:ea typeface="ＭＳ Ｐゴシック" charset="0"/>
              </a:rPr>
              <a:pPr eaLnBrk="1" hangingPunct="1">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1616285094"/>
      </p:ext>
    </p:extLst>
  </p:cSld>
  <p:clrMap bg1="lt1" tx1="dk1" bg2="lt2" tx2="dk2" accent1="accent1" accent2="accent2" accent3="accent3" accent4="accent4" accent5="accent5" accent6="accent6" hlink="hlink" folHlink="folHlink"/>
  <p:sldLayoutIdLst>
    <p:sldLayoutId id="2147484834" r:id="rId1"/>
    <p:sldLayoutId id="2147484835"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sp>
        <p:nvSpPr>
          <p:cNvPr id="641177" name="Rectangle 1177"/>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1181" name="Rectangle 1181"/>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 name="Rectangle 1179"/>
          <p:cNvSpPr>
            <a:spLocks noGrp="1" noChangeArrowheads="1"/>
          </p:cNvSpPr>
          <p:nvPr>
            <p:ph type="dt" sz="quarter" idx="2"/>
          </p:nvPr>
        </p:nvSpPr>
        <p:spPr bwMode="auto">
          <a:xfrm>
            <a:off x="3048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solidFill>
                <a:srgbClr val="FFFFFF"/>
              </a:solidFill>
            </a:endParaRPr>
          </a:p>
        </p:txBody>
      </p:sp>
      <p:sp>
        <p:nvSpPr>
          <p:cNvPr id="310" name="Rectangle 1180"/>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solidFill>
                <a:srgbClr val="FFFFFF"/>
              </a:solidFill>
            </a:endParaRPr>
          </a:p>
        </p:txBody>
      </p:sp>
      <p:sp>
        <p:nvSpPr>
          <p:cNvPr id="311" name="Rectangle 1181"/>
          <p:cNvSpPr>
            <a:spLocks noGrp="1" noChangeArrowheads="1"/>
          </p:cNvSpPr>
          <p:nvPr>
            <p:ph type="sldNum" sz="quarter" idx="4"/>
          </p:nvPr>
        </p:nvSpPr>
        <p:spPr bwMode="auto">
          <a:xfrm>
            <a:off x="65532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solidFill>
                  <a:schemeClr val="tx1"/>
                </a:solidFill>
                <a:effectLst>
                  <a:outerShdw blurRad="38100" dist="38100" dir="2700000" algn="tl">
                    <a:srgbClr val="000000"/>
                  </a:outerShdw>
                </a:effectLst>
                <a:latin typeface="Tahoma" charset="0"/>
              </a:defRPr>
            </a:lvl1pPr>
          </a:lstStyle>
          <a:p>
            <a:pPr>
              <a:defRPr/>
            </a:pPr>
            <a:fld id="{C18467DB-F032-6C4C-9D10-6BBA7328B3B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642111775"/>
      </p:ext>
    </p:extLst>
  </p:cSld>
  <p:clrMap bg1="dk2" tx1="lt1" bg2="dk1" tx2="lt2" accent1="accent1" accent2="accent2" accent3="accent3" accent4="accent4" accent5="accent5" accent6="accent6" hlink="hlink" folHlink="folHlink"/>
  <p:sldLayoutIdLst>
    <p:sldLayoutId id="214748485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Arial" charset="0"/>
          <a:ea typeface="+mn-ea"/>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Arial" charset="0"/>
          <a:ea typeface="+mn-ea"/>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Arial" charset="0"/>
          <a:ea typeface="+mn-ea"/>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Arial" charset="0"/>
          <a:ea typeface="+mn-ea"/>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7299"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87300"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87301" name="Rectangle 5"/>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chemeClr val="tx1"/>
                </a:solidFill>
                <a:latin typeface="Arial" pitchFamily="34" charset="0"/>
              </a:defRPr>
            </a:lvl1pPr>
          </a:lstStyle>
          <a:p>
            <a:endParaRPr lang="en-US" altLang="zh-CN"/>
          </a:p>
        </p:txBody>
      </p:sp>
      <p:sp>
        <p:nvSpPr>
          <p:cNvPr id="2487302" name="Rectangle 6"/>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pitchFamily="34" charset="0"/>
              </a:defRPr>
            </a:lvl1pPr>
          </a:lstStyle>
          <a:p>
            <a:endParaRPr lang="en-US" altLang="zh-CN"/>
          </a:p>
        </p:txBody>
      </p:sp>
      <p:sp>
        <p:nvSpPr>
          <p:cNvPr id="2487303" name="Rectangle 7"/>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chemeClr val="tx1"/>
                </a:solidFill>
                <a:latin typeface="Arial" pitchFamily="34" charset="0"/>
              </a:defRPr>
            </a:lvl1pPr>
          </a:lstStyle>
          <a:p>
            <a:fld id="{C56076A4-5998-48DF-9644-80E9BF183242}"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570"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2pPr>
      <a:lvl3pPr algn="ctr"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3pPr>
      <a:lvl4pPr algn="ctr"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4pPr>
      <a:lvl5pPr algn="ctr"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5pPr>
      <a:lvl6pPr marL="457200" algn="ctr" rtl="0" fontAlgn="base">
        <a:spcBef>
          <a:spcPct val="0"/>
        </a:spcBef>
        <a:spcAft>
          <a:spcPct val="0"/>
        </a:spcAft>
        <a:defRPr kumimoji="1" sz="4400">
          <a:solidFill>
            <a:schemeClr val="tx2"/>
          </a:solidFill>
          <a:latin typeface="Futura"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Futura"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Futura"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Futur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3C0000"/>
        </a:buClr>
        <a:buFont typeface="Wingdings" pitchFamily="2" charset="2"/>
        <a:buChar char="£"/>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3C0000"/>
        </a:buClr>
        <a:buFont typeface="Wingdings" pitchFamily="2" charset="2"/>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3C0000"/>
        </a:buClr>
        <a:buFont typeface="Wingdings" pitchFamily="2" charset="2"/>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3C0000"/>
        </a:buClr>
        <a:buFont typeface="Wingdings" pitchFamily="2" charset="2"/>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3C0000"/>
        </a:buClr>
        <a:buFont typeface="Wingdings" pitchFamily="2" charset="2"/>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lr>
          <a:srgbClr val="3C0000"/>
        </a:buClr>
        <a:buFont typeface="Wingdings" charset="0"/>
        <a:buChar char=""/>
        <a:defRPr kumimoji="1" sz="2000">
          <a:solidFill>
            <a:schemeClr val="tx1"/>
          </a:solidFill>
          <a:latin typeface="+mn-lt"/>
          <a:ea typeface="+mn-ea"/>
        </a:defRPr>
      </a:lvl6pPr>
      <a:lvl7pPr marL="2971800" indent="-228600" algn="l" rtl="0" fontAlgn="base">
        <a:spcBef>
          <a:spcPct val="20000"/>
        </a:spcBef>
        <a:spcAft>
          <a:spcPct val="0"/>
        </a:spcAft>
        <a:buClr>
          <a:srgbClr val="3C0000"/>
        </a:buClr>
        <a:buFont typeface="Wingdings" charset="0"/>
        <a:buChar char=""/>
        <a:defRPr kumimoji="1" sz="2000">
          <a:solidFill>
            <a:schemeClr val="tx1"/>
          </a:solidFill>
          <a:latin typeface="+mn-lt"/>
          <a:ea typeface="+mn-ea"/>
        </a:defRPr>
      </a:lvl7pPr>
      <a:lvl8pPr marL="3429000" indent="-228600" algn="l" rtl="0" fontAlgn="base">
        <a:spcBef>
          <a:spcPct val="20000"/>
        </a:spcBef>
        <a:spcAft>
          <a:spcPct val="0"/>
        </a:spcAft>
        <a:buClr>
          <a:srgbClr val="3C0000"/>
        </a:buClr>
        <a:buFont typeface="Wingdings" charset="0"/>
        <a:buChar char=""/>
        <a:defRPr kumimoji="1" sz="2000">
          <a:solidFill>
            <a:schemeClr val="tx1"/>
          </a:solidFill>
          <a:latin typeface="+mn-lt"/>
          <a:ea typeface="+mn-ea"/>
        </a:defRPr>
      </a:lvl8pPr>
      <a:lvl9pPr marL="3886200" indent="-228600" algn="l" rtl="0" fontAlgn="base">
        <a:spcBef>
          <a:spcPct val="20000"/>
        </a:spcBef>
        <a:spcAft>
          <a:spcPct val="0"/>
        </a:spcAft>
        <a:buClr>
          <a:srgbClr val="3C0000"/>
        </a:buClr>
        <a:buFont typeface="Wingdings" charset="0"/>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sp>
        <p:nvSpPr>
          <p:cNvPr id="641177" name="Rectangle 1177"/>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1181" name="Rectangle 1181"/>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 name="Rectangle 1179"/>
          <p:cNvSpPr>
            <a:spLocks noGrp="1" noChangeArrowheads="1"/>
          </p:cNvSpPr>
          <p:nvPr>
            <p:ph type="dt" sz="quarter" idx="2"/>
          </p:nvPr>
        </p:nvSpPr>
        <p:spPr bwMode="auto">
          <a:xfrm>
            <a:off x="3048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solidFill>
                <a:srgbClr val="FFFFFF"/>
              </a:solidFill>
            </a:endParaRPr>
          </a:p>
        </p:txBody>
      </p:sp>
      <p:sp>
        <p:nvSpPr>
          <p:cNvPr id="310" name="Rectangle 1180"/>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solidFill>
                <a:srgbClr val="FFFFFF"/>
              </a:solidFill>
            </a:endParaRPr>
          </a:p>
        </p:txBody>
      </p:sp>
      <p:sp>
        <p:nvSpPr>
          <p:cNvPr id="311" name="Rectangle 1181"/>
          <p:cNvSpPr>
            <a:spLocks noGrp="1" noChangeArrowheads="1"/>
          </p:cNvSpPr>
          <p:nvPr>
            <p:ph type="sldNum" sz="quarter" idx="4"/>
          </p:nvPr>
        </p:nvSpPr>
        <p:spPr bwMode="auto">
          <a:xfrm>
            <a:off x="65532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solidFill>
                  <a:schemeClr val="tx1"/>
                </a:solidFill>
                <a:effectLst>
                  <a:outerShdw blurRad="38100" dist="38100" dir="2700000" algn="tl">
                    <a:srgbClr val="000000"/>
                  </a:outerShdw>
                </a:effectLst>
                <a:latin typeface="Tahoma" charset="0"/>
              </a:defRPr>
            </a:lvl1pPr>
          </a:lstStyle>
          <a:p>
            <a:pPr>
              <a:defRPr/>
            </a:pPr>
            <a:fld id="{C18467DB-F032-6C4C-9D10-6BBA7328B3B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2957328813"/>
      </p:ext>
    </p:extLst>
  </p:cSld>
  <p:clrMap bg1="dk2" tx1="lt1" bg2="dk1" tx2="lt2" accent1="accent1" accent2="accent2" accent3="accent3" accent4="accent4" accent5="accent5" accent6="accent6" hlink="hlink" folHlink="folHlink"/>
  <p:sldLayoutIdLst>
    <p:sldLayoutId id="214748485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Arial" charset="0"/>
          <a:ea typeface="+mn-ea"/>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Arial" charset="0"/>
          <a:ea typeface="+mn-ea"/>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Arial" charset="0"/>
          <a:ea typeface="+mn-ea"/>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Arial" charset="0"/>
          <a:ea typeface="+mn-ea"/>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mn-ea"/>
                <a:cs typeface="+mn-cs"/>
              </a:defRPr>
            </a:lvl1pPr>
          </a:lstStyle>
          <a:p>
            <a:pPr>
              <a:defRPr/>
            </a:pPr>
            <a:endParaRPr lang="en-US"/>
          </a:p>
        </p:txBody>
      </p:sp>
      <p:sp>
        <p:nvSpPr>
          <p:cNvPr id="21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charset="0"/>
                <a:ea typeface="+mn-ea"/>
                <a:cs typeface="+mn-cs"/>
              </a:defRPr>
            </a:lvl1pPr>
          </a:lstStyle>
          <a:p>
            <a:pPr>
              <a:defRPr/>
            </a:pPr>
            <a:endParaRPr lang="en-US"/>
          </a:p>
        </p:txBody>
      </p:sp>
      <p:sp>
        <p:nvSpPr>
          <p:cNvPr id="21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charset="0"/>
                <a:ea typeface="ヒラギノ角ゴ Pro W3" charset="0"/>
                <a:cs typeface="ヒラギノ角ゴ Pro W3" charset="0"/>
              </a:defRPr>
            </a:lvl1pPr>
          </a:lstStyle>
          <a:p>
            <a:pPr>
              <a:defRPr/>
            </a:pPr>
            <a:fld id="{3CF23A50-8529-8240-AFDF-AB36441C41ED}" type="slidenum">
              <a:rPr lang="en-US"/>
              <a:pPr>
                <a:defRPr/>
              </a:pPr>
              <a:t>‹#›</a:t>
            </a:fld>
            <a:endParaRPr lang="en-US"/>
          </a:p>
        </p:txBody>
      </p:sp>
    </p:spTree>
    <p:extLst>
      <p:ext uri="{BB962C8B-B14F-4D97-AF65-F5344CB8AC3E}">
        <p14:creationId xmlns:p14="http://schemas.microsoft.com/office/powerpoint/2010/main" val="4261518356"/>
      </p:ext>
    </p:extLst>
  </p:cSld>
  <p:clrMap bg1="lt1" tx1="dk1" bg2="lt2" tx2="dk2" accent1="accent1" accent2="accent2" accent3="accent3" accent4="accent4" accent5="accent5" accent6="accent6" hlink="hlink" folHlink="folHlink"/>
  <p:sldLayoutIdLst>
    <p:sldLayoutId id="2147484856" r:id="rId1"/>
    <p:sldLayoutId id="2147484857" r:id="rId2"/>
    <p:sldLayoutId id="2147484858" r:id="rId3"/>
    <p:sldLayoutId id="2147484859" r:id="rId4"/>
    <p:sldLayoutId id="2147484860" r:id="rId5"/>
    <p:sldLayoutId id="2147484861" r:id="rId6"/>
    <p:sldLayoutId id="2147484862" r:id="rId7"/>
    <p:sldLayoutId id="2147484863" r:id="rId8"/>
    <p:sldLayoutId id="2147484864" r:id="rId9"/>
    <p:sldLayoutId id="2147484865" r:id="rId10"/>
    <p:sldLayoutId id="21474848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913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8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mn-ea"/>
                <a:cs typeface="+mn-cs"/>
              </a:defRPr>
            </a:lvl1pPr>
          </a:lstStyle>
          <a:p>
            <a:pPr>
              <a:defRPr/>
            </a:pPr>
            <a:endParaRPr lang="en-US">
              <a:solidFill>
                <a:srgbClr val="000000"/>
              </a:solidFill>
            </a:endParaRPr>
          </a:p>
        </p:txBody>
      </p:sp>
      <p:sp>
        <p:nvSpPr>
          <p:cNvPr id="158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mn-ea"/>
                <a:cs typeface="+mn-cs"/>
              </a:defRPr>
            </a:lvl1pPr>
          </a:lstStyle>
          <a:p>
            <a:pPr>
              <a:defRPr/>
            </a:pPr>
            <a:endParaRPr lang="en-US">
              <a:solidFill>
                <a:srgbClr val="000000"/>
              </a:solidFill>
            </a:endParaRPr>
          </a:p>
        </p:txBody>
      </p:sp>
      <p:sp>
        <p:nvSpPr>
          <p:cNvPr id="158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Osaka" charset="0"/>
                <a:cs typeface="Osaka" charset="0"/>
              </a:defRPr>
            </a:lvl1pPr>
          </a:lstStyle>
          <a:p>
            <a:pPr>
              <a:defRPr/>
            </a:pPr>
            <a:fld id="{76CF05AB-063A-384B-AAFA-6039250CB9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712106"/>
      </p:ext>
    </p:extLst>
  </p:cSld>
  <p:clrMap bg1="lt1" tx1="dk1" bg2="lt2" tx2="dk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 id="214748489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939988929"/>
      </p:ext>
    </p:extLst>
  </p:cSld>
  <p:clrMap bg1="lt1" tx1="dk1" bg2="lt2" tx2="dk2" accent1="accent1" accent2="accent2" accent3="accent3" accent4="accent4" accent5="accent5" accent6="accent6" hlink="hlink" folHlink="folHlink"/>
  <p:sldLayoutIdLst>
    <p:sldLayoutId id="2147484896" r:id="rId1"/>
    <p:sldLayoutId id="214748489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58727803"/>
      </p:ext>
    </p:extLst>
  </p:cSld>
  <p:clrMap bg1="lt1" tx1="dk1" bg2="lt2" tx2="dk2" accent1="accent1" accent2="accent2" accent3="accent3" accent4="accent4" accent5="accent5" accent6="accent6" hlink="hlink" folHlink="folHlink"/>
  <p:sldLayoutIdLst>
    <p:sldLayoutId id="2147484964" r:id="rId1"/>
    <p:sldLayoutId id="2147484965" r:id="rId2"/>
    <p:sldLayoutId id="2147484966" r:id="rId3"/>
    <p:sldLayoutId id="2147484967" r:id="rId4"/>
    <p:sldLayoutId id="2147484968" r:id="rId5"/>
    <p:sldLayoutId id="2147484969" r:id="rId6"/>
    <p:sldLayoutId id="2147484970" r:id="rId7"/>
    <p:sldLayoutId id="2147484971" r:id="rId8"/>
    <p:sldLayoutId id="2147484972" r:id="rId9"/>
    <p:sldLayoutId id="2147484973" r:id="rId10"/>
    <p:sldLayoutId id="2147484974" r:id="rId11"/>
    <p:sldLayoutId id="2147484975" r:id="rId12"/>
    <p:sldLayoutId id="21474849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3"/>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59" name="Freeform 6"/>
            <p:cNvSpPr>
              <a:spLocks/>
            </p:cNvSpPr>
            <p:nvPr/>
          </p:nvSpPr>
          <p:spPr bwMode="hidden">
            <a:xfrm>
              <a:off x="4038" y="3577"/>
              <a:ext cx="1720" cy="65"/>
            </a:xfrm>
            <a:custGeom>
              <a:avLst/>
              <a:gdLst>
                <a:gd name="T0" fmla="*/ 1702 w 1722"/>
                <a:gd name="T1" fmla="*/ 56 h 66"/>
                <a:gd name="T2" fmla="*/ 1702 w 1722"/>
                <a:gd name="T3" fmla="*/ 50 h 66"/>
                <a:gd name="T4" fmla="*/ 0 w 1722"/>
                <a:gd name="T5" fmla="*/ 0 h 66"/>
                <a:gd name="T6" fmla="*/ 0 w 1722"/>
                <a:gd name="T7" fmla="*/ 38 h 66"/>
                <a:gd name="T8" fmla="*/ 1702 w 1722"/>
                <a:gd name="T9" fmla="*/ 56 h 66"/>
                <a:gd name="T10" fmla="*/ 1702 w 1722"/>
                <a:gd name="T11" fmla="*/ 5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a:defRPr/>
              </a:pPr>
              <a:endParaRPr lang="en-US" sz="1800">
                <a:solidFill>
                  <a:srgbClr val="FFFFFF"/>
                </a:solidFill>
                <a:latin typeface="Tahoma" charset="0"/>
                <a:ea typeface="MS PGothic" charset="-128"/>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S PGothic" charset="-128"/>
              </a:endParaRPr>
            </a:p>
          </p:txBody>
        </p:sp>
        <p:sp>
          <p:nvSpPr>
            <p:cNvPr id="2061" name="Freeform 8"/>
            <p:cNvSpPr>
              <a:spLocks/>
            </p:cNvSpPr>
            <p:nvPr/>
          </p:nvSpPr>
          <p:spPr bwMode="hidden">
            <a:xfrm>
              <a:off x="4784" y="3702"/>
              <a:ext cx="974" cy="101"/>
            </a:xfrm>
            <a:custGeom>
              <a:avLst/>
              <a:gdLst>
                <a:gd name="T0" fmla="*/ 965 w 975"/>
                <a:gd name="T1" fmla="*/ 48 h 101"/>
                <a:gd name="T2" fmla="*/ 965 w 975"/>
                <a:gd name="T3" fmla="*/ 0 h 101"/>
                <a:gd name="T4" fmla="*/ 0 w 975"/>
                <a:gd name="T5" fmla="*/ 24 h 101"/>
                <a:gd name="T6" fmla="*/ 0 w 975"/>
                <a:gd name="T7" fmla="*/ 101 h 101"/>
                <a:gd name="T8" fmla="*/ 965 w 975"/>
                <a:gd name="T9" fmla="*/ 48 h 101"/>
                <a:gd name="T10" fmla="*/ 96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a:defRPr/>
              </a:pPr>
              <a:endParaRPr lang="en-US" sz="1800">
                <a:solidFill>
                  <a:srgbClr val="FFFFFF"/>
                </a:solidFill>
                <a:latin typeface="Tahoma" charset="0"/>
                <a:ea typeface="MS PGothic" charset="-128"/>
              </a:endParaRPr>
            </a:p>
          </p:txBody>
        </p:sp>
        <p:sp>
          <p:nvSpPr>
            <p:cNvPr id="2062" name="Freeform 9"/>
            <p:cNvSpPr>
              <a:spLocks/>
            </p:cNvSpPr>
            <p:nvPr/>
          </p:nvSpPr>
          <p:spPr bwMode="hidden">
            <a:xfrm>
              <a:off x="3619" y="3815"/>
              <a:ext cx="2139" cy="198"/>
            </a:xfrm>
            <a:custGeom>
              <a:avLst/>
              <a:gdLst>
                <a:gd name="T0" fmla="*/ 2121 w 2141"/>
                <a:gd name="T1" fmla="*/ 0 h 198"/>
                <a:gd name="T2" fmla="*/ 0 w 2141"/>
                <a:gd name="T3" fmla="*/ 156 h 198"/>
                <a:gd name="T4" fmla="*/ 0 w 2141"/>
                <a:gd name="T5" fmla="*/ 198 h 198"/>
                <a:gd name="T6" fmla="*/ 2121 w 2141"/>
                <a:gd name="T7" fmla="*/ 0 h 198"/>
                <a:gd name="T8" fmla="*/ 212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a:defRPr/>
              </a:pPr>
              <a:endParaRPr lang="en-US" sz="1800">
                <a:solidFill>
                  <a:srgbClr val="FFFFFF"/>
                </a:solidFill>
                <a:latin typeface="Tahoma" charset="0"/>
                <a:ea typeface="MS PGothic" charset="-128"/>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64" name="Freeform 11"/>
            <p:cNvSpPr>
              <a:spLocks/>
            </p:cNvSpPr>
            <p:nvPr/>
          </p:nvSpPr>
          <p:spPr bwMode="hidden">
            <a:xfrm>
              <a:off x="2097" y="4043"/>
              <a:ext cx="2514" cy="276"/>
            </a:xfrm>
            <a:custGeom>
              <a:avLst/>
              <a:gdLst>
                <a:gd name="T0" fmla="*/ 2152 w 2517"/>
                <a:gd name="T1" fmla="*/ 276 h 276"/>
                <a:gd name="T2" fmla="*/ 2487 w 2517"/>
                <a:gd name="T3" fmla="*/ 204 h 276"/>
                <a:gd name="T4" fmla="*/ 2230 w 2517"/>
                <a:gd name="T5" fmla="*/ 0 h 276"/>
                <a:gd name="T6" fmla="*/ 0 w 2517"/>
                <a:gd name="T7" fmla="*/ 276 h 276"/>
                <a:gd name="T8" fmla="*/ 2152 w 2517"/>
                <a:gd name="T9" fmla="*/ 276 h 276"/>
                <a:gd name="T10" fmla="*/ 215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a:defRPr/>
              </a:pPr>
              <a:endParaRPr lang="en-US" sz="1800">
                <a:solidFill>
                  <a:srgbClr val="FFFFFF"/>
                </a:solidFill>
                <a:latin typeface="Tahoma" charset="0"/>
                <a:ea typeface="MS PGothic" charset="-128"/>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66" name="Freeform 13"/>
            <p:cNvSpPr>
              <a:spLocks/>
            </p:cNvSpPr>
            <p:nvPr/>
          </p:nvSpPr>
          <p:spPr bwMode="hidden">
            <a:xfrm>
              <a:off x="5030" y="3151"/>
              <a:ext cx="728" cy="240"/>
            </a:xfrm>
            <a:custGeom>
              <a:avLst/>
              <a:gdLst>
                <a:gd name="T0" fmla="*/ 719 w 729"/>
                <a:gd name="T1" fmla="*/ 240 h 240"/>
                <a:gd name="T2" fmla="*/ 0 w 729"/>
                <a:gd name="T3" fmla="*/ 0 h 240"/>
                <a:gd name="T4" fmla="*/ 0 w 729"/>
                <a:gd name="T5" fmla="*/ 6 h 240"/>
                <a:gd name="T6" fmla="*/ 719 w 729"/>
                <a:gd name="T7" fmla="*/ 240 h 240"/>
                <a:gd name="T8" fmla="*/ 71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a:defRPr/>
              </a:pPr>
              <a:endParaRPr lang="en-US" sz="1800">
                <a:solidFill>
                  <a:srgbClr val="FFFFFF"/>
                </a:solidFill>
                <a:latin typeface="Tahoma" charset="0"/>
                <a:ea typeface="MS PGothic" charset="-128"/>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68" name="Freeform 15"/>
            <p:cNvSpPr>
              <a:spLocks/>
            </p:cNvSpPr>
            <p:nvPr/>
          </p:nvSpPr>
          <p:spPr bwMode="hidden">
            <a:xfrm>
              <a:off x="5030" y="3049"/>
              <a:ext cx="728" cy="318"/>
            </a:xfrm>
            <a:custGeom>
              <a:avLst/>
              <a:gdLst>
                <a:gd name="T0" fmla="*/ 719 w 729"/>
                <a:gd name="T1" fmla="*/ 318 h 318"/>
                <a:gd name="T2" fmla="*/ 719 w 729"/>
                <a:gd name="T3" fmla="*/ 312 h 318"/>
                <a:gd name="T4" fmla="*/ 0 w 729"/>
                <a:gd name="T5" fmla="*/ 0 h 318"/>
                <a:gd name="T6" fmla="*/ 0 w 729"/>
                <a:gd name="T7" fmla="*/ 54 h 318"/>
                <a:gd name="T8" fmla="*/ 719 w 729"/>
                <a:gd name="T9" fmla="*/ 318 h 318"/>
                <a:gd name="T10" fmla="*/ 71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a:defRPr/>
              </a:pPr>
              <a:endParaRPr lang="en-US" sz="1800">
                <a:solidFill>
                  <a:srgbClr val="FFFFFF"/>
                </a:solidFill>
                <a:latin typeface="Tahoma" charset="0"/>
                <a:ea typeface="MS PGothic" charset="-128"/>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a:defRPr/>
              </a:pPr>
              <a:endParaRPr lang="en-US" sz="1800">
                <a:solidFill>
                  <a:srgbClr val="FFFFFF"/>
                </a:solidFill>
                <a:latin typeface="Tahoma" charset="0"/>
                <a:ea typeface="MS PGothic" charset="-128"/>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a:defRPr/>
              </a:pPr>
              <a:endParaRPr lang="en-US" sz="1800">
                <a:solidFill>
                  <a:srgbClr val="FFFFFF"/>
                </a:solidFill>
                <a:latin typeface="Tahoma" charset="0"/>
                <a:ea typeface="MS PGothic" charset="-128"/>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S PGothic" charset="-128"/>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a:defRPr/>
              </a:pPr>
              <a:endParaRPr lang="en-US" sz="1800">
                <a:solidFill>
                  <a:srgbClr val="FFFFFF"/>
                </a:solidFill>
                <a:latin typeface="Tahoma" charset="0"/>
                <a:ea typeface="MS PGothic" charset="-128"/>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30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a:defRPr/>
              </a:pPr>
              <a:endParaRPr lang="en-US" sz="1800">
                <a:solidFill>
                  <a:srgbClr val="FFFFFF"/>
                </a:solidFill>
                <a:latin typeface="Tahoma" charset="0"/>
                <a:ea typeface="MS PGothic" charset="-128"/>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a:defRPr/>
              </a:pPr>
              <a:endParaRPr lang="en-US" sz="1800">
                <a:solidFill>
                  <a:srgbClr val="FFFFFF"/>
                </a:solidFill>
                <a:latin typeface="Tahoma" charset="0"/>
                <a:ea typeface="MS PGothic" charset="-128"/>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grpSp>
          <p:nvGrpSpPr>
            <p:cNvPr id="721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34" charset="0"/>
                <a:ea typeface="MS PGothic" pitchFamily="34" charset="-128"/>
              </a:defRPr>
            </a:lvl1pPr>
          </a:lstStyle>
          <a:p>
            <a:pPr>
              <a:defRPr/>
            </a:pPr>
            <a:endParaRPr lang="en-US" altLang="en-US"/>
          </a:p>
        </p:txBody>
      </p:sp>
      <p:sp>
        <p:nvSpPr>
          <p:cNvPr id="4141" name="Rectangle 4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34" charset="0"/>
                <a:ea typeface="MS PGothic" pitchFamily="34" charset="-128"/>
              </a:defRPr>
            </a:lvl1pPr>
          </a:lstStyle>
          <a:p>
            <a:pPr>
              <a:defRPr/>
            </a:pPr>
            <a:endParaRPr lang="en-US" alt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ea typeface="MS PGothic" charset="-128"/>
              </a:defRPr>
            </a:lvl1pPr>
          </a:lstStyle>
          <a:p>
            <a:pPr>
              <a:defRPr/>
            </a:pPr>
            <a:fld id="{715F35E3-3944-4197-B372-907433AD6ACE}" type="slidenum">
              <a:rPr lang="en-US" altLang="en-US"/>
              <a:pPr>
                <a:defRPr/>
              </a:pPr>
              <a:t>‹#›</a:t>
            </a:fld>
            <a:endParaRPr lang="en-US" altLang="en-US"/>
          </a:p>
        </p:txBody>
      </p:sp>
    </p:spTree>
    <p:extLst>
      <p:ext uri="{BB962C8B-B14F-4D97-AF65-F5344CB8AC3E}">
        <p14:creationId xmlns:p14="http://schemas.microsoft.com/office/powerpoint/2010/main" val="2665933039"/>
      </p:ext>
    </p:extLst>
  </p:cSld>
  <p:clrMap bg1="dk2" tx1="lt1" bg2="dk1" tx2="lt2" accent1="accent1" accent2="accent2" accent3="accent3" accent4="accent4" accent5="accent5" accent6="accent6" hlink="hlink" folHlink="folHlink"/>
  <p:sldLayoutIdLst>
    <p:sldLayoutId id="214748497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109" charset="-128"/>
        </a:defRPr>
      </a:lvl5pPr>
      <a:lvl6pPr marL="4571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259"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39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519"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848" indent="-342848" algn="l" rtl="0" eaLnBrk="0" fontAlgn="base" hangingPunct="0">
        <a:spcBef>
          <a:spcPct val="20000"/>
        </a:spcBef>
        <a:spcAft>
          <a:spcPct val="0"/>
        </a:spcAft>
        <a:buClr>
          <a:schemeClr val="hlink"/>
        </a:buClr>
        <a:buSzPct val="90000"/>
        <a:buFont typeface="Wingdings" pitchFamily="2" charset="2"/>
        <a:buBlip>
          <a:blip r:embed="rId3"/>
        </a:buBlip>
        <a:defRPr sz="3200">
          <a:solidFill>
            <a:schemeClr val="tx1"/>
          </a:solidFill>
          <a:effectLst>
            <a:outerShdw blurRad="38100" dist="38100" dir="2700000" algn="tl">
              <a:srgbClr val="000000"/>
            </a:outerShdw>
          </a:effectLst>
          <a:latin typeface="+mn-lt"/>
          <a:ea typeface="ＭＳ Ｐゴシック" pitchFamily="34" charset="-128"/>
          <a:cs typeface="ＭＳ Ｐゴシック" pitchFamily="34" charset="-128"/>
        </a:defRPr>
      </a:lvl1pPr>
      <a:lvl2pPr marL="742836" indent="-285707"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2824" indent="-228564" algn="l" rtl="0" eaLnBrk="0" fontAlgn="base" hangingPunct="0">
        <a:spcBef>
          <a:spcPct val="20000"/>
        </a:spcBef>
        <a:spcAft>
          <a:spcPct val="0"/>
        </a:spcAft>
        <a:buClr>
          <a:schemeClr val="accent2"/>
        </a:buClr>
        <a:buSzPct val="90000"/>
        <a:buFont typeface="Wingdings" pitchFamily="2" charset="2"/>
        <a:buBlip>
          <a:blip r:embed="rId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9954" indent="-228564"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085" indent="-228564" algn="l" rtl="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215" indent="-228564"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344" indent="-228564"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8475" indent="-228564"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5603" indent="-228564"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8478838" cy="6173788"/>
            <a:chOff x="0" y="0"/>
            <a:chExt cx="5341" cy="3889"/>
          </a:xfrm>
        </p:grpSpPr>
        <p:sp>
          <p:nvSpPr>
            <p:cNvPr id="308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p:spPr>
          <p:txBody>
            <a:bodyPr/>
            <a:lstStyle/>
            <a:p>
              <a:pPr>
                <a:defRPr/>
              </a:pPr>
              <a:endParaRPr lang="en-US" sz="1800">
                <a:solidFill>
                  <a:srgbClr val="FFFFFF"/>
                </a:solidFill>
                <a:latin typeface="Tahoma" charset="0"/>
                <a:ea typeface="MS PGothic" charset="-128"/>
              </a:endParaRPr>
            </a:p>
          </p:txBody>
        </p:sp>
        <p:sp>
          <p:nvSpPr>
            <p:cNvPr id="308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p:spPr>
          <p:txBody>
            <a:bodyPr/>
            <a:lstStyle/>
            <a:p>
              <a:pPr>
                <a:defRPr/>
              </a:pPr>
              <a:endParaRPr lang="en-US" sz="1800">
                <a:solidFill>
                  <a:srgbClr val="FFFFFF"/>
                </a:solidFill>
                <a:latin typeface="Tahoma" charset="0"/>
                <a:ea typeface="MS PGothic" charset="-128"/>
              </a:endParaRPr>
            </a:p>
          </p:txBody>
        </p:sp>
        <p:sp>
          <p:nvSpPr>
            <p:cNvPr id="308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p:spPr>
          <p:txBody>
            <a:bodyPr/>
            <a:lstStyle/>
            <a:p>
              <a:pPr>
                <a:defRPr/>
              </a:pPr>
              <a:endParaRPr lang="en-US" sz="1800">
                <a:solidFill>
                  <a:srgbClr val="FFFFFF"/>
                </a:solidFill>
                <a:latin typeface="Tahoma" charset="0"/>
                <a:ea typeface="MS PGothic" charset="-128"/>
              </a:endParaRPr>
            </a:p>
          </p:txBody>
        </p:sp>
        <p:sp>
          <p:nvSpPr>
            <p:cNvPr id="308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p:spPr>
          <p:txBody>
            <a:bodyPr/>
            <a:lstStyle/>
            <a:p>
              <a:pPr>
                <a:defRPr/>
              </a:pPr>
              <a:endParaRPr lang="en-US" sz="1800">
                <a:solidFill>
                  <a:srgbClr val="FFFFFF"/>
                </a:solidFill>
                <a:latin typeface="Tahoma" charset="0"/>
                <a:ea typeface="MS PGothic" charset="-128"/>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25" tIns="45713" rIns="91425" bIns="45713" numCol="1" anchor="t" anchorCtr="0" compatLnSpc="1">
            <a:prstTxWarp prst="textNoShape">
              <a:avLst/>
            </a:prstTxWarp>
          </a:bodyPr>
          <a:lstStyle>
            <a:lvl1pPr eaLnBrk="1" hangingPunct="1">
              <a:spcBef>
                <a:spcPct val="50000"/>
              </a:spcBef>
              <a:defRPr sz="1400">
                <a:solidFill>
                  <a:srgbClr val="FFFFFF"/>
                </a:solidFill>
                <a:latin typeface="Times New Roman" pitchFamily="18" charset="0"/>
                <a:ea typeface="MS PGothic" pitchFamily="34" charset="-128"/>
              </a:defRPr>
            </a:lvl1pPr>
          </a:lstStyle>
          <a:p>
            <a:pPr>
              <a:defRPr/>
            </a:pPr>
            <a:endParaRPr lang="en-US" altLang="en-US"/>
          </a:p>
        </p:txBody>
      </p:sp>
      <p:sp>
        <p:nvSpPr>
          <p:cNvPr id="242697" name="Rectangle 9"/>
          <p:cNvSpPr>
            <a:spLocks noGrp="1" noChangeArrowheads="1"/>
          </p:cNvSpPr>
          <p:nvPr>
            <p:ph type="ftr" sz="quarter" idx="3"/>
          </p:nvPr>
        </p:nvSpPr>
        <p:spPr bwMode="auto">
          <a:xfrm>
            <a:off x="3124201" y="6248400"/>
            <a:ext cx="2895600" cy="457200"/>
          </a:xfrm>
          <a:prstGeom prst="rect">
            <a:avLst/>
          </a:prstGeom>
          <a:noFill/>
          <a:ln w="12700" cap="sq">
            <a:noFill/>
            <a:miter lim="800000"/>
            <a:headEnd type="none" w="sm" len="sm"/>
            <a:tailEnd type="none" w="sm" len="sm"/>
          </a:ln>
          <a:effectLst/>
        </p:spPr>
        <p:txBody>
          <a:bodyPr vert="horz" wrap="square" lIns="91425" tIns="45713" rIns="91425" bIns="45713" numCol="1" anchor="t" anchorCtr="0" compatLnSpc="1">
            <a:prstTxWarp prst="textNoShape">
              <a:avLst/>
            </a:prstTxWarp>
          </a:bodyPr>
          <a:lstStyle>
            <a:lvl1pPr algn="ctr" eaLnBrk="1" hangingPunct="1">
              <a:spcBef>
                <a:spcPct val="50000"/>
              </a:spcBef>
              <a:defRPr sz="1400">
                <a:solidFill>
                  <a:srgbClr val="FFFFFF"/>
                </a:solidFill>
                <a:latin typeface="Times New Roman" pitchFamily="18" charset="0"/>
                <a:ea typeface="MS PGothic" pitchFamily="34" charset="-128"/>
              </a:defRPr>
            </a:lvl1pPr>
          </a:lstStyle>
          <a:p>
            <a:pPr>
              <a:defRPr/>
            </a:pPr>
            <a:endParaRPr lang="en-US" alt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25" tIns="45713" rIns="91425" bIns="45713" numCol="1" anchor="t" anchorCtr="0" compatLnSpc="1">
            <a:prstTxWarp prst="textNoShape">
              <a:avLst/>
            </a:prstTxWarp>
          </a:bodyPr>
          <a:lstStyle>
            <a:lvl1pPr algn="r" eaLnBrk="1" hangingPunct="1">
              <a:spcBef>
                <a:spcPct val="50000"/>
              </a:spcBef>
              <a:defRPr sz="1400">
                <a:solidFill>
                  <a:srgbClr val="FFFFFF"/>
                </a:solidFill>
                <a:latin typeface="Times New Roman" charset="0"/>
                <a:ea typeface="MS PGothic" charset="-128"/>
              </a:defRPr>
            </a:lvl1pPr>
          </a:lstStyle>
          <a:p>
            <a:pPr>
              <a:defRPr/>
            </a:pPr>
            <a:fld id="{D9E51A08-67DD-4F2D-ABF2-EAB13F5B6FED}" type="slidenum">
              <a:rPr lang="en-US" altLang="en-US"/>
              <a:pPr>
                <a:defRPr/>
              </a:pPr>
              <a:t>‹#›</a:t>
            </a:fld>
            <a:endParaRPr lang="en-US" alt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8275173"/>
      </p:ext>
    </p:extLst>
  </p:cSld>
  <p:clrMap bg1="dk2" tx1="lt1" bg2="dk1" tx2="lt2" accent1="accent1" accent2="accent2" accent3="accent3" accent4="accent4" accent5="accent5" accent6="accent6" hlink="hlink" folHlink="folHlink"/>
  <p:sldLayoutIdLst>
    <p:sldLayoutId id="214748498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34"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34"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34"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34" charset="-128"/>
          <a:cs typeface="ＭＳ Ｐゴシック" pitchFamily="-105" charset="-128"/>
        </a:defRPr>
      </a:lvl5pPr>
      <a:lvl6pPr marL="45713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25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39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51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848" indent="-342848"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34" charset="-128"/>
          <a:cs typeface="ＭＳ Ｐゴシック" pitchFamily="34" charset="-128"/>
        </a:defRPr>
      </a:lvl1pPr>
      <a:lvl2pPr marL="742836" indent="-285707"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2824" indent="-228564"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9954" indent="-228564" algn="l" rtl="0" eaLnBrk="0" fontAlgn="base" hangingPunct="0">
        <a:spcBef>
          <a:spcPct val="20000"/>
        </a:spcBef>
        <a:spcAft>
          <a:spcPct val="0"/>
        </a:spcAft>
        <a:buClr>
          <a:schemeClr val="tx2"/>
        </a:buClr>
        <a:buSzPct val="75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085" indent="-228564"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215" indent="-228564"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344" indent="-228564"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8475" indent="-228564"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5603" indent="-228564"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268"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69"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0"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1"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2"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3"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4"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5"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6"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7"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8"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9"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80"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grpSp>
        <p:grpSp>
          <p:nvGrpSpPr>
            <p:cNvPr id="1033" name="Group 17"/>
            <p:cNvGrpSpPr>
              <a:grpSpLocks/>
            </p:cNvGrpSpPr>
            <p:nvPr userDrawn="1"/>
          </p:nvGrpSpPr>
          <p:grpSpPr bwMode="auto">
            <a:xfrm>
              <a:off x="0" y="2291"/>
              <a:ext cx="1385" cy="1702"/>
              <a:chOff x="0" y="2291"/>
              <a:chExt cx="1385" cy="1702"/>
            </a:xfrm>
          </p:grpSpPr>
          <p:sp>
            <p:nvSpPr>
              <p:cNvPr id="11282"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8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84"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8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86"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87"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8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89"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0"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1"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2"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3"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6"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9"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1"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2"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3"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5"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lang="en-US" sz="1800">
                  <a:solidFill>
                    <a:srgbClr val="FFFFFF"/>
                  </a:solidFill>
                  <a:latin typeface="Tahoma" pitchFamily="-128" charset="-52"/>
                  <a:ea typeface="+mn-ea"/>
                </a:endParaRPr>
              </a:p>
            </p:txBody>
          </p:sp>
          <p:sp>
            <p:nvSpPr>
              <p:cNvPr id="1134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8"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4"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5"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8"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9"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0"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1"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3"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5"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6"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1"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2"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3"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40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40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402"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03"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04"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05"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06"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07"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08"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09"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10"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1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41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413"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sz="1800">
                  <a:solidFill>
                    <a:srgbClr val="FFFFFF"/>
                  </a:solidFill>
                  <a:latin typeface="Tahoma" pitchFamily="-128" charset="-52"/>
                  <a:ea typeface="+mn-ea"/>
                </a:endParaRPr>
              </a:p>
            </p:txBody>
          </p:sp>
          <p:sp>
            <p:nvSpPr>
              <p:cNvPr id="11414"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sz="1800">
                  <a:solidFill>
                    <a:srgbClr val="FFFFFF"/>
                  </a:solidFill>
                  <a:latin typeface="Tahoma" pitchFamily="-128" charset="-52"/>
                  <a:ea typeface="+mn-ea"/>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128" charset="-52"/>
                  <a:ea typeface="+mn-ea"/>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eaLnBrk="1" hangingPunct="1">
              <a:defRPr sz="1000">
                <a:latin typeface="Arial" charset="0"/>
              </a:defRPr>
            </a:lvl1pPr>
          </a:lstStyle>
          <a:p>
            <a:pPr>
              <a:defRPr/>
            </a:pPr>
            <a:endParaRPr lang="en-US">
              <a:solidFill>
                <a:srgbClr val="FFFFFF"/>
              </a:solidFill>
              <a:ea typeface="+mn-ea"/>
            </a:endParaRPr>
          </a:p>
        </p:txBody>
      </p:sp>
      <p:sp>
        <p:nvSpPr>
          <p:cNvPr id="11419" name="Rectangle 15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eaLnBrk="1" hangingPunct="1">
              <a:defRPr sz="1000">
                <a:latin typeface="Arial" charset="0"/>
              </a:defRPr>
            </a:lvl1pPr>
          </a:lstStyle>
          <a:p>
            <a:pPr>
              <a:defRPr/>
            </a:pPr>
            <a:endParaRPr lang="en-US">
              <a:solidFill>
                <a:srgbClr val="FFFFFF"/>
              </a:solidFill>
              <a:ea typeface="+mn-ea"/>
            </a:endParaRPr>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eaLnBrk="1" hangingPunct="1">
              <a:defRPr sz="1000">
                <a:latin typeface="Arial" charset="0"/>
              </a:defRPr>
            </a:lvl1pPr>
          </a:lstStyle>
          <a:p>
            <a:pPr>
              <a:defRPr/>
            </a:pPr>
            <a:fld id="{652E10C4-AB40-4F8A-BBB7-564B258EF526}" type="slidenum">
              <a:rPr lang="en-US">
                <a:solidFill>
                  <a:srgbClr val="FFFFFF"/>
                </a:solidFill>
                <a:ea typeface="+mn-ea"/>
              </a:rPr>
              <a:pPr>
                <a:defRPr/>
              </a:pPr>
              <a:t>‹#›</a:t>
            </a:fld>
            <a:endParaRPr lang="en-US">
              <a:solidFill>
                <a:srgbClr val="FFFFFF"/>
              </a:solidFill>
              <a:ea typeface="+mn-ea"/>
            </a:endParaRPr>
          </a:p>
        </p:txBody>
      </p:sp>
      <p:sp>
        <p:nvSpPr>
          <p:cNvPr id="11421" name="Rectangle 157"/>
          <p:cNvSpPr>
            <a:spLocks noGrp="1" noRot="1" noChangeArrowheads="1"/>
          </p:cNvSpPr>
          <p:nvPr>
            <p:ph type="body" idx="1"/>
          </p:nvPr>
        </p:nvSpPr>
        <p:spPr bwMode="auto">
          <a:xfrm>
            <a:off x="301625" y="1600201"/>
            <a:ext cx="8540750" cy="4498975"/>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508556"/>
      </p:ext>
    </p:extLst>
  </p:cSld>
  <p:clrMap bg1="dk2" tx1="lt1" bg2="dk1" tx2="lt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 id="214748499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5pPr>
      <a:lvl6pPr marL="457130"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6pPr>
      <a:lvl7pPr marL="914259"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7pPr>
      <a:lvl8pPr marL="1371390"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8pPr>
      <a:lvl9pPr marL="1828519"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9pPr>
    </p:titleStyle>
    <p:bodyStyle>
      <a:lvl1pPr marL="342848" indent="-342848"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836" indent="-285707"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2824" indent="-228564"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defRPr>
      </a:lvl3pPr>
      <a:lvl4pPr marL="1599954" indent="-228564"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085" indent="-228564"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defRPr>
      </a:lvl5pPr>
      <a:lvl6pPr marL="2514215"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344"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8475"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5603"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3ED87E5-9BE3-E144-A735-41BF2B367388}"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06807703"/>
      </p:ext>
    </p:extLst>
  </p:cSld>
  <p:clrMap bg1="dk2" tx1="lt1" bg2="dk1" tx2="lt2" accent1="accent1" accent2="accent2" accent3="accent3" accent4="accent4" accent5="accent5" accent6="accent6" hlink="hlink" folHlink="folHlink"/>
  <p:sldLayoutIdLst>
    <p:sldLayoutId id="2147484995" r:id="rId1"/>
    <p:sldLayoutId id="2147484996" r:id="rId2"/>
    <p:sldLayoutId id="2147484997" r:id="rId3"/>
    <p:sldLayoutId id="2147484998" r:id="rId4"/>
    <p:sldLayoutId id="2147484999" r:id="rId5"/>
    <p:sldLayoutId id="2147485000" r:id="rId6"/>
    <p:sldLayoutId id="2147485001" r:id="rId7"/>
    <p:sldLayoutId id="2147485002" r:id="rId8"/>
    <p:sldLayoutId id="2147485003" r:id="rId9"/>
    <p:sldLayoutId id="2147485004" r:id="rId10"/>
    <p:sldLayoutId id="214748500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282" name="Group 2"/>
          <p:cNvGrpSpPr>
            <a:grpSpLocks/>
          </p:cNvGrpSpPr>
          <p:nvPr/>
        </p:nvGrpSpPr>
        <p:grpSpPr bwMode="auto">
          <a:xfrm>
            <a:off x="0" y="2286000"/>
            <a:ext cx="9144000" cy="3581400"/>
            <a:chOff x="0" y="1968"/>
            <a:chExt cx="5760" cy="2256"/>
          </a:xfrm>
        </p:grpSpPr>
        <p:sp>
          <p:nvSpPr>
            <p:cNvPr id="5325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5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5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grpSp>
      <p:sp>
        <p:nvSpPr>
          <p:cNvPr id="22528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2528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9462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charset="0"/>
                <a:ea typeface="Osaka" charset="0"/>
                <a:cs typeface="Osaka" charset="0"/>
              </a:defRPr>
            </a:lvl1pPr>
          </a:lstStyle>
          <a:p>
            <a:pPr>
              <a:defRPr/>
            </a:pPr>
            <a:endParaRPr lang="en-US" altLang="ja-JP"/>
          </a:p>
        </p:txBody>
      </p:sp>
      <p:sp>
        <p:nvSpPr>
          <p:cNvPr id="19462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endParaRPr lang="en-US" altLang="ja-JP"/>
          </a:p>
        </p:txBody>
      </p:sp>
      <p:sp>
        <p:nvSpPr>
          <p:cNvPr id="19463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smtClean="0">
                <a:solidFill>
                  <a:srgbClr val="FFFFFF"/>
                </a:solidFill>
                <a:latin typeface="Helvetica" charset="0"/>
                <a:ea typeface="Osaka" charset="0"/>
                <a:cs typeface="Osaka" charset="0"/>
              </a:defRPr>
            </a:lvl1pPr>
          </a:lstStyle>
          <a:p>
            <a:pPr>
              <a:defRPr/>
            </a:pPr>
            <a:fld id="{5C526739-E38F-7A41-A311-5E0D2051C691}" type="slidenum">
              <a:rPr lang="en-US" altLang="ja-JP"/>
              <a:pPr>
                <a:defRPr/>
              </a:pPr>
              <a:t>‹#›</a:t>
            </a:fld>
            <a:endParaRPr lang="en-US" altLang="ja-JP"/>
          </a:p>
        </p:txBody>
      </p:sp>
      <p:pic>
        <p:nvPicPr>
          <p:cNvPr id="225288"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1810424"/>
      </p:ext>
    </p:extLst>
  </p:cSld>
  <p:clrMap bg1="dk2" tx1="lt1" bg2="dk1" tx2="lt2" accent1="accent1" accent2="accent2" accent3="accent3" accent4="accent4" accent5="accent5" accent6="accent6" hlink="hlink" folHlink="folHlink"/>
  <p:sldLayoutIdLst>
    <p:sldLayoutId id="2147485007" r:id="rId1"/>
    <p:sldLayoutId id="2147485008" r:id="rId2"/>
    <p:sldLayoutId id="2147485009" r:id="rId3"/>
    <p:sldLayoutId id="2147485010" r:id="rId4"/>
    <p:sldLayoutId id="2147485011" r:id="rId5"/>
    <p:sldLayoutId id="2147485012" r:id="rId6"/>
    <p:sldLayoutId id="2147485013" r:id="rId7"/>
    <p:sldLayoutId id="2147485014" r:id="rId8"/>
    <p:sldLayoutId id="2147485015" r:id="rId9"/>
    <p:sldLayoutId id="2147485016" r:id="rId10"/>
    <p:sldLayoutId id="2147485017"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8422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12698"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8422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12698"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842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38100" dist="12698" algn="ctr" rotWithShape="0">
                    <a:srgbClr val="FFFFFF">
                      <a:alpha val="75000"/>
                    </a:srgbClr>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rebuchet MS" pitchFamily="34" charset="0"/>
              </a:defRPr>
            </a:lvl1pPr>
          </a:lstStyle>
          <a:p>
            <a:endParaRPr lang="en-US" altLang="zh-CN"/>
          </a:p>
        </p:txBody>
      </p:sp>
      <p:sp>
        <p:nvSpPr>
          <p:cNvPr id="24842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38100" dist="12698" algn="ctr" rotWithShape="0">
                    <a:srgbClr val="FFFFFF">
                      <a:alpha val="75000"/>
                    </a:srgbClr>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rebuchet MS" pitchFamily="34" charset="0"/>
              </a:defRPr>
            </a:lvl1pPr>
          </a:lstStyle>
          <a:p>
            <a:endParaRPr lang="en-US" altLang="zh-CN"/>
          </a:p>
        </p:txBody>
      </p:sp>
      <p:sp>
        <p:nvSpPr>
          <p:cNvPr id="24842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38100" dist="12698" algn="ctr" rotWithShape="0">
                    <a:srgbClr val="FFFFFF">
                      <a:alpha val="75000"/>
                    </a:srgbClr>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pitchFamily="34" charset="0"/>
              </a:defRPr>
            </a:lvl1pPr>
          </a:lstStyle>
          <a:p>
            <a:fld id="{87B428A1-DE99-4D8F-8461-FD0E2AA26980}"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rebuchet MS"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Trebuchet MS"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Trebuchet MS"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00008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00008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00008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00008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00008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00008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00008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00008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00008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pPr>
                <a:defRPr/>
              </a:pPr>
              <a:t>‹#›</a:t>
            </a:fld>
            <a:endParaRPr lang="en-US"/>
          </a:p>
        </p:txBody>
      </p:sp>
    </p:spTree>
    <p:extLst>
      <p:ext uri="{BB962C8B-B14F-4D97-AF65-F5344CB8AC3E}">
        <p14:creationId xmlns:p14="http://schemas.microsoft.com/office/powerpoint/2010/main" val="3711535369"/>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978003633"/>
      </p:ext>
    </p:extLst>
  </p:cSld>
  <p:clrMap bg1="lt1" tx1="dk1" bg2="lt2" tx2="dk2" accent1="accent1" accent2="accent2" accent3="accent3" accent4="accent4" accent5="accent5" accent6="accent6" hlink="hlink" folHlink="folHlink"/>
  <p:sldLayoutIdLst>
    <p:sldLayoutId id="2147485031" r:id="rId1"/>
    <p:sldLayoutId id="2147485032" r:id="rId2"/>
    <p:sldLayoutId id="2147485033" r:id="rId3"/>
    <p:sldLayoutId id="2147485034" r:id="rId4"/>
    <p:sldLayoutId id="2147485035" r:id="rId5"/>
    <p:sldLayoutId id="2147485036" r:id="rId6"/>
    <p:sldLayoutId id="2147485037" r:id="rId7"/>
    <p:sldLayoutId id="2147485038" r:id="rId8"/>
    <p:sldLayoutId id="2147485039" r:id="rId9"/>
    <p:sldLayoutId id="2147485040" r:id="rId10"/>
    <p:sldLayoutId id="2147485041" r:id="rId11"/>
    <p:sldLayoutId id="2147485042" r:id="rId12"/>
    <p:sldLayoutId id="21474850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84596925"/>
      </p:ext>
    </p:extLst>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 id="2147485056" r:id="rId12"/>
    <p:sldLayoutId id="21474850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charset="0"/>
              </a:defRPr>
            </a:lvl1pPr>
          </a:lstStyle>
          <a:p>
            <a:pPr>
              <a:defRPr/>
            </a:pPr>
            <a:fld id="{953A75BF-C909-7C4B-AB75-8FBE4B19DA00}" type="slidenum">
              <a:rPr lang="en-US"/>
              <a:pPr>
                <a:defRPr/>
              </a:pPr>
              <a:t>‹#›</a:t>
            </a:fld>
            <a:endParaRPr lang="en-US"/>
          </a:p>
        </p:txBody>
      </p:sp>
    </p:spTree>
    <p:extLst>
      <p:ext uri="{BB962C8B-B14F-4D97-AF65-F5344CB8AC3E}">
        <p14:creationId xmlns:p14="http://schemas.microsoft.com/office/powerpoint/2010/main" val="2563216578"/>
      </p:ext>
    </p:extLst>
  </p:cSld>
  <p:clrMap bg1="dk2" tx1="lt1" bg2="dk1" tx2="lt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7/10/20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1234815163"/>
      </p:ext>
    </p:extLst>
  </p:cSld>
  <p:clrMap bg1="lt1" tx1="dk1" bg2="lt2" tx2="dk2" accent1="accent1" accent2="accent2" accent3="accent3" accent4="accent4" accent5="accent5" accent6="accent6" hlink="hlink" folHlink="folHlink"/>
  <p:sldLayoutIdLst>
    <p:sldLayoutId id="2147485074" r:id="rId1"/>
    <p:sldLayoutId id="2147485075" r:id="rId2"/>
    <p:sldLayoutId id="2147485076" r:id="rId3"/>
    <p:sldLayoutId id="2147485077" r:id="rId4"/>
    <p:sldLayoutId id="2147485078" r:id="rId5"/>
    <p:sldLayoutId id="2147485079" r:id="rId6"/>
    <p:sldLayoutId id="2147485080" r:id="rId7"/>
    <p:sldLayoutId id="2147485081" r:id="rId8"/>
    <p:sldLayoutId id="2147485082" r:id="rId9"/>
    <p:sldLayoutId id="2147485083" r:id="rId10"/>
    <p:sldLayoutId id="214748508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6E7F74C9-9B7A-0E46-A8B1-F002EABB0E2A}" type="slidenum">
              <a:rPr lang="en-US"/>
              <a:pPr>
                <a:defRPr/>
              </a:pPr>
              <a:t>‹#›</a:t>
            </a:fld>
            <a:endParaRPr lang="en-US"/>
          </a:p>
        </p:txBody>
      </p:sp>
    </p:spTree>
    <p:extLst>
      <p:ext uri="{BB962C8B-B14F-4D97-AF65-F5344CB8AC3E}">
        <p14:creationId xmlns:p14="http://schemas.microsoft.com/office/powerpoint/2010/main" val="2477614796"/>
      </p:ext>
    </p:extLst>
  </p:cSld>
  <p:clrMap bg1="dk2" tx1="lt1" bg2="dk1" tx2="lt2" accent1="accent1" accent2="accent2" accent3="accent3" accent4="accent4" accent5="accent5" accent6="accent6" hlink="hlink" folHlink="folHlink"/>
  <p:sldLayoutIdLst>
    <p:sldLayoutId id="2147485086"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35874"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3"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5"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5886"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8"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0"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2"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5"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nvGrpSpPr>
            <p:cNvPr id="335916"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E9E1A99B-5221-4745-B1DD-A50BCC685FB6}" type="slidenum">
              <a:rPr lang="en-US"/>
              <a:pPr>
                <a:defRPr/>
              </a:pPr>
              <a:t>‹#›</a:t>
            </a:fld>
            <a:endParaRPr lang="en-US"/>
          </a:p>
        </p:txBody>
      </p:sp>
    </p:spTree>
    <p:extLst>
      <p:ext uri="{BB962C8B-B14F-4D97-AF65-F5344CB8AC3E}">
        <p14:creationId xmlns:p14="http://schemas.microsoft.com/office/powerpoint/2010/main" val="268549088"/>
      </p:ext>
    </p:extLst>
  </p:cSld>
  <p:clrMap bg1="dk2" tx1="lt1" bg2="dk1" tx2="lt2" accent1="accent1" accent2="accent2" accent3="accent3" accent4="accent4" accent5="accent5" accent6="accent6" hlink="hlink" folHlink="folHlink"/>
  <p:sldLayoutIdLst>
    <p:sldLayoutId id="2147485088" r:id="rId1"/>
    <p:sldLayoutId id="2147485089" r:id="rId2"/>
    <p:sldLayoutId id="2147485090"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ncountering03.jp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582102"/>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90766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167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53B7D-5AFA-384D-BB50-CA6389B3C6EA}" type="datetimeFigureOut">
              <a:rPr lang="en-US" smtClean="0"/>
              <a:t>7/12/20</a:t>
            </a:fld>
            <a:endParaRPr lang="en-US" dirty="0"/>
          </a:p>
        </p:txBody>
      </p:sp>
      <p:sp>
        <p:nvSpPr>
          <p:cNvPr id="5" name="Footer Placeholder 4"/>
          <p:cNvSpPr>
            <a:spLocks noGrp="1"/>
          </p:cNvSpPr>
          <p:nvPr>
            <p:ph type="ftr" sz="quarter" idx="3"/>
          </p:nvPr>
        </p:nvSpPr>
        <p:spPr>
          <a:xfrm>
            <a:off x="3124200" y="65167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5167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4731E-8A0F-E645-97C1-4D1A8DC9978C}" type="slidenum">
              <a:rPr lang="en-US" smtClean="0"/>
              <a:t>‹#›</a:t>
            </a:fld>
            <a:endParaRPr lang="en-US" dirty="0"/>
          </a:p>
        </p:txBody>
      </p:sp>
    </p:spTree>
    <p:extLst>
      <p:ext uri="{BB962C8B-B14F-4D97-AF65-F5344CB8AC3E}">
        <p14:creationId xmlns:p14="http://schemas.microsoft.com/office/powerpoint/2010/main" val="614320809"/>
      </p:ext>
    </p:extLst>
  </p:cSld>
  <p:clrMap bg1="lt1" tx1="dk1" bg2="lt2" tx2="dk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 id="2147485101" r:id="rId10"/>
    <p:sldLayoutId id="2147485102" r:id="rId11"/>
    <p:sldLayoutId id="2147485103" r:id="rId12"/>
    <p:sldLayoutId id="2147485104" r:id="rId13"/>
    <p:sldLayoutId id="2147485105" r:id="rId14"/>
    <p:sldLayoutId id="2147485106" r:id="rId15"/>
    <p:sldLayoutId id="2147485107" r:id="rId16"/>
    <p:sldLayoutId id="2147485108" r:id="rId17"/>
    <p:sldLayoutId id="2147485109" r:id="rId18"/>
    <p:sldLayoutId id="2147485110" r:id="rId19"/>
    <p:sldLayoutId id="2147485111"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04371A-D74E-43B4-9799-EE92FF29D93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667876F-1166-4AEE-9C7D-B54A88148FE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679BB98-C324-41D2-98E2-CB36162D8A0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B1417BFA-5B0B-45B9-BB23-31351B0FC7E0}" type="datetimeFigureOut">
              <a:rPr lang="en-US"/>
              <a:pPr>
                <a:defRPr/>
              </a:pPr>
              <a:t>7/12/20</a:t>
            </a:fld>
            <a:endParaRPr lang="en-US"/>
          </a:p>
        </p:txBody>
      </p:sp>
      <p:sp>
        <p:nvSpPr>
          <p:cNvPr id="5" name="Footer Placeholder 4">
            <a:extLst>
              <a:ext uri="{FF2B5EF4-FFF2-40B4-BE49-F238E27FC236}">
                <a16:creationId xmlns:a16="http://schemas.microsoft.com/office/drawing/2014/main" id="{0D594313-2EDB-43CC-B3E2-010223A1C9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F25B9807-C416-4291-9E57-09CB2C1A73B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8349128-9679-4DF3-BA96-71F7F66A551F}" type="slidenum">
              <a:rPr lang="en-US" altLang="en-US"/>
              <a:pPr/>
              <a:t>‹#›</a:t>
            </a:fld>
            <a:endParaRPr lang="en-US" altLang="en-US"/>
          </a:p>
        </p:txBody>
      </p:sp>
    </p:spTree>
    <p:extLst>
      <p:ext uri="{BB962C8B-B14F-4D97-AF65-F5344CB8AC3E}">
        <p14:creationId xmlns:p14="http://schemas.microsoft.com/office/powerpoint/2010/main" val="1004194878"/>
      </p:ext>
    </p:extLst>
  </p:cSld>
  <p:clrMap bg1="lt1" tx1="dk1" bg2="lt2" tx2="dk2" accent1="accent1" accent2="accent2" accent3="accent3" accent4="accent4" accent5="accent5" accent6="accent6" hlink="hlink" folHlink="folHlink"/>
  <p:sldLayoutIdLst>
    <p:sldLayoutId id="2147485113" r:id="rId1"/>
    <p:sldLayoutId id="2147485114" r:id="rId2"/>
    <p:sldLayoutId id="2147485115" r:id="rId3"/>
    <p:sldLayoutId id="2147485116" r:id="rId4"/>
    <p:sldLayoutId id="2147485117" r:id="rId5"/>
    <p:sldLayoutId id="2147485118" r:id="rId6"/>
    <p:sldLayoutId id="2147485119" r:id="rId7"/>
    <p:sldLayoutId id="2147485120" r:id="rId8"/>
    <p:sldLayoutId id="2147485121" r:id="rId9"/>
    <p:sldLayoutId id="2147485122" r:id="rId10"/>
    <p:sldLayoutId id="214748512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221560116"/>
      </p:ext>
    </p:extLst>
  </p:cSld>
  <p:clrMap bg1="lt1" tx1="dk1" bg2="lt2" tx2="dk2" accent1="accent1" accent2="accent2" accent3="accent3" accent4="accent4" accent5="accent5" accent6="accent6" hlink="hlink" folHlink="folHlink"/>
  <p:sldLayoutIdLst>
    <p:sldLayoutId id="2147485125" r:id="rId1"/>
    <p:sldLayoutId id="2147485126" r:id="rId2"/>
    <p:sldLayoutId id="2147485127" r:id="rId3"/>
    <p:sldLayoutId id="2147485128" r:id="rId4"/>
    <p:sldLayoutId id="2147485129" r:id="rId5"/>
    <p:sldLayoutId id="2147485130" r:id="rId6"/>
    <p:sldLayoutId id="2147485131" r:id="rId7"/>
    <p:sldLayoutId id="2147485132" r:id="rId8"/>
    <p:sldLayoutId id="2147485133" r:id="rId9"/>
    <p:sldLayoutId id="2147485134" r:id="rId10"/>
    <p:sldLayoutId id="2147485135"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69890"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69891"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69892"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34" charset="0"/>
                <a:ea typeface="Osaka" pitchFamily="-84" charset="-128"/>
              </a:defRPr>
            </a:lvl1pPr>
          </a:lstStyle>
          <a:p>
            <a:endParaRPr lang="en-US" altLang="zh-CN"/>
          </a:p>
        </p:txBody>
      </p:sp>
      <p:sp>
        <p:nvSpPr>
          <p:cNvPr id="2469893"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34" charset="0"/>
                <a:ea typeface="Osaka" pitchFamily="-84" charset="-128"/>
              </a:defRPr>
            </a:lvl1pPr>
          </a:lstStyle>
          <a:p>
            <a:endParaRPr lang="en-US" altLang="zh-CN"/>
          </a:p>
        </p:txBody>
      </p:sp>
      <p:sp>
        <p:nvSpPr>
          <p:cNvPr id="2469894"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pitchFamily="34" charset="0"/>
                <a:ea typeface="Osaka" pitchFamily="-84" charset="-128"/>
              </a:defRPr>
            </a:lvl1pPr>
          </a:lstStyle>
          <a:p>
            <a:fld id="{BFDA8421-DA84-4516-BA20-7640885BDC76}"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572"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pitchFamily="-84"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84" charset="2"/>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pitchFamily="-84" charset="2"/>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pitchFamily="-84" charset="2"/>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pitchFamily="-84" charset="2"/>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602" name="Rectangle 2"/>
          <p:cNvSpPr>
            <a:spLocks noGrp="1" noChangeArrowheads="1"/>
          </p:cNvSpPr>
          <p:nvPr>
            <p:ph type="title"/>
          </p:nvPr>
        </p:nvSpPr>
        <p:spPr bwMode="auto">
          <a:xfrm>
            <a:off x="1066800" y="990600"/>
            <a:ext cx="67818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603" name="Rectangle 3"/>
          <p:cNvSpPr>
            <a:spLocks noGrp="1" noChangeArrowheads="1"/>
          </p:cNvSpPr>
          <p:nvPr>
            <p:ph type="body" idx="1"/>
          </p:nvPr>
        </p:nvSpPr>
        <p:spPr bwMode="auto">
          <a:xfrm>
            <a:off x="990600" y="2209800"/>
            <a:ext cx="6934200" cy="350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57604" name="Rectangle 4"/>
          <p:cNvSpPr>
            <a:spLocks noGrp="1" noChangeArrowheads="1"/>
          </p:cNvSpPr>
          <p:nvPr>
            <p:ph type="dt" sz="half" idx="2"/>
          </p:nvPr>
        </p:nvSpPr>
        <p:spPr bwMode="auto">
          <a:xfrm>
            <a:off x="685800" y="6248400"/>
            <a:ext cx="1905000" cy="457200"/>
          </a:xfrm>
          <a:prstGeom prst="rect">
            <a:avLst/>
          </a:prstGeom>
          <a:noFill/>
          <a:ln>
            <a:noFill/>
          </a:ln>
          <a:effectLst>
            <a:outerShdw blurRad="50800" dist="12700" dir="2700000" algn="ctr" rotWithShape="0">
              <a:srgbClr val="808080">
                <a:alpha val="85001"/>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34" charset="0"/>
              </a:defRPr>
            </a:lvl1pPr>
          </a:lstStyle>
          <a:p>
            <a:endParaRPr lang="en-US" altLang="zh-CN"/>
          </a:p>
        </p:txBody>
      </p:sp>
      <p:sp>
        <p:nvSpPr>
          <p:cNvPr id="2457605"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50800" dist="12700" dir="2700000" algn="ctr" rotWithShape="0">
              <a:srgbClr val="808080">
                <a:alpha val="85001"/>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34" charset="0"/>
              </a:defRPr>
            </a:lvl1pPr>
          </a:lstStyle>
          <a:p>
            <a:endParaRPr lang="en-US" altLang="zh-CN"/>
          </a:p>
        </p:txBody>
      </p:sp>
      <p:sp>
        <p:nvSpPr>
          <p:cNvPr id="245760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50800" dist="12700" dir="2700000" algn="ctr" rotWithShape="0">
              <a:srgbClr val="808080">
                <a:alpha val="85001"/>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pitchFamily="34" charset="0"/>
              </a:defRPr>
            </a:lvl1pPr>
          </a:lstStyle>
          <a:p>
            <a:fld id="{1A422922-48D2-4073-9F68-87FE1CA1155E}"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hf sldNum="0" hdr="0"/>
  <p:txStyles>
    <p:titleStyle>
      <a:lvl1pPr algn="ctr" rtl="0" eaLnBrk="0" fontAlgn="base" hangingPunct="0">
        <a:spcBef>
          <a:spcPct val="0"/>
        </a:spcBef>
        <a:spcAft>
          <a:spcPct val="0"/>
        </a:spcAft>
        <a:defRPr sz="4000">
          <a:solidFill>
            <a:schemeClr val="tx2"/>
          </a:solidFill>
          <a:latin typeface="+mj-lt"/>
          <a:ea typeface="MS PGothic" pitchFamily="34" charset="-128"/>
          <a:cs typeface="+mj-cs"/>
        </a:defRPr>
      </a:lvl1pPr>
      <a:lvl2pPr algn="ctr" rtl="0" eaLnBrk="0" fontAlgn="base" hangingPunct="0">
        <a:spcBef>
          <a:spcPct val="0"/>
        </a:spcBef>
        <a:spcAft>
          <a:spcPct val="0"/>
        </a:spcAft>
        <a:defRPr sz="4000">
          <a:solidFill>
            <a:schemeClr val="tx2"/>
          </a:solidFill>
          <a:latin typeface="Verdana" charset="0"/>
          <a:ea typeface="MS PGothic" pitchFamily="34" charset="-128"/>
          <a:cs typeface="ＭＳ Ｐゴシック" charset="0"/>
        </a:defRPr>
      </a:lvl2pPr>
      <a:lvl3pPr algn="ctr" rtl="0" eaLnBrk="0" fontAlgn="base" hangingPunct="0">
        <a:spcBef>
          <a:spcPct val="0"/>
        </a:spcBef>
        <a:spcAft>
          <a:spcPct val="0"/>
        </a:spcAft>
        <a:defRPr sz="4000">
          <a:solidFill>
            <a:schemeClr val="tx2"/>
          </a:solidFill>
          <a:latin typeface="Verdana" charset="0"/>
          <a:ea typeface="MS PGothic" pitchFamily="34" charset="-128"/>
          <a:cs typeface="ＭＳ Ｐゴシック" charset="0"/>
        </a:defRPr>
      </a:lvl3pPr>
      <a:lvl4pPr algn="ctr" rtl="0" eaLnBrk="0" fontAlgn="base" hangingPunct="0">
        <a:spcBef>
          <a:spcPct val="0"/>
        </a:spcBef>
        <a:spcAft>
          <a:spcPct val="0"/>
        </a:spcAft>
        <a:defRPr sz="4000">
          <a:solidFill>
            <a:schemeClr val="tx2"/>
          </a:solidFill>
          <a:latin typeface="Verdana" charset="0"/>
          <a:ea typeface="MS PGothic" pitchFamily="34" charset="-128"/>
          <a:cs typeface="ＭＳ Ｐゴシック" charset="0"/>
        </a:defRPr>
      </a:lvl4pPr>
      <a:lvl5pPr algn="ctr" rtl="0" eaLnBrk="0" fontAlgn="base" hangingPunct="0">
        <a:spcBef>
          <a:spcPct val="0"/>
        </a:spcBef>
        <a:spcAft>
          <a:spcPct val="0"/>
        </a:spcAft>
        <a:defRPr sz="4000">
          <a:solidFill>
            <a:schemeClr val="tx2"/>
          </a:solidFill>
          <a:latin typeface="Verdana" charset="0"/>
          <a:ea typeface="MS PGothic" pitchFamily="34" charset="-128"/>
          <a:cs typeface="ＭＳ Ｐゴシック" charset="0"/>
        </a:defRPr>
      </a:lvl5pPr>
      <a:lvl6pPr marL="457200" algn="ctr" rtl="0" fontAlgn="base">
        <a:spcBef>
          <a:spcPct val="0"/>
        </a:spcBef>
        <a:spcAft>
          <a:spcPct val="0"/>
        </a:spcAft>
        <a:defRPr sz="4000">
          <a:solidFill>
            <a:schemeClr val="tx2"/>
          </a:solidFill>
          <a:latin typeface="Verdana" charset="0"/>
          <a:ea typeface="ＭＳ Ｐゴシック" charset="0"/>
          <a:cs typeface="ＭＳ Ｐゴシック" charset="0"/>
        </a:defRPr>
      </a:lvl6pPr>
      <a:lvl7pPr marL="914400" algn="ctr" rtl="0" fontAlgn="base">
        <a:spcBef>
          <a:spcPct val="0"/>
        </a:spcBef>
        <a:spcAft>
          <a:spcPct val="0"/>
        </a:spcAft>
        <a:defRPr sz="4000">
          <a:solidFill>
            <a:schemeClr val="tx2"/>
          </a:solidFill>
          <a:latin typeface="Verdana" charset="0"/>
          <a:ea typeface="ＭＳ Ｐゴシック" charset="0"/>
          <a:cs typeface="ＭＳ Ｐゴシック" charset="0"/>
        </a:defRPr>
      </a:lvl7pPr>
      <a:lvl8pPr marL="1371600" algn="ctr" rtl="0" fontAlgn="base">
        <a:spcBef>
          <a:spcPct val="0"/>
        </a:spcBef>
        <a:spcAft>
          <a:spcPct val="0"/>
        </a:spcAft>
        <a:defRPr sz="4000">
          <a:solidFill>
            <a:schemeClr val="tx2"/>
          </a:solidFill>
          <a:latin typeface="Verdana" charset="0"/>
          <a:ea typeface="ＭＳ Ｐゴシック" charset="0"/>
          <a:cs typeface="ＭＳ Ｐゴシック" charset="0"/>
        </a:defRPr>
      </a:lvl8pPr>
      <a:lvl9pPr marL="1828800" algn="ctr" rtl="0" fontAlgn="base">
        <a:spcBef>
          <a:spcPct val="0"/>
        </a:spcBef>
        <a:spcAft>
          <a:spcPct val="0"/>
        </a:spcAft>
        <a:defRPr sz="4000">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a:solidFill>
            <a:schemeClr val="tx1"/>
          </a:solidFill>
          <a:latin typeface="+mn-lt"/>
          <a:ea typeface="MS PGothic" pitchFamily="34" charset="-128"/>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3506"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3507"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535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Copperplate Gothic Light" pitchFamily="34" charset="0"/>
                <a:ea typeface="ヒラギノ角ゴ Pro W3" pitchFamily="-84" charset="-128"/>
              </a:defRPr>
            </a:lvl1pPr>
          </a:lstStyle>
          <a:p>
            <a:endParaRPr lang="en-US" altLang="zh-CN"/>
          </a:p>
        </p:txBody>
      </p:sp>
      <p:sp>
        <p:nvSpPr>
          <p:cNvPr id="24535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opperplate Gothic Light" pitchFamily="34" charset="0"/>
                <a:ea typeface="ヒラギノ角ゴ Pro W3" pitchFamily="-84" charset="-128"/>
              </a:defRPr>
            </a:lvl1pPr>
          </a:lstStyle>
          <a:p>
            <a:endParaRPr lang="en-US" altLang="zh-CN"/>
          </a:p>
        </p:txBody>
      </p:sp>
      <p:sp>
        <p:nvSpPr>
          <p:cNvPr id="24535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Copperplate Gothic Light" pitchFamily="34" charset="0"/>
                <a:ea typeface="ヒラギノ角ゴ Pro W3" pitchFamily="-84" charset="-128"/>
              </a:defRPr>
            </a:lvl1pPr>
          </a:lstStyle>
          <a:p>
            <a:fld id="{A6B124D7-F883-4E0F-8401-8ABEFD1333B7}"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573"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96.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7.xml"/><Relationship Id="rId1" Type="http://schemas.openxmlformats.org/officeDocument/2006/relationships/slideLayout" Target="../slideLayouts/slideLayout258.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437.xml"/><Relationship Id="rId1" Type="http://schemas.openxmlformats.org/officeDocument/2006/relationships/themeOverride" Target="../theme/themeOverride4.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619.xml"/><Relationship Id="rId1" Type="http://schemas.openxmlformats.org/officeDocument/2006/relationships/themeOverride" Target="../theme/themeOverride5.xml"/></Relationships>
</file>

<file path=ppt/slides/_rels/slide10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8.xml"/><Relationship Id="rId1" Type="http://schemas.openxmlformats.org/officeDocument/2006/relationships/slideLayout" Target="../slideLayouts/slideLayout619.xml"/></Relationships>
</file>

<file path=ppt/slides/_rels/slide10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9.xml"/><Relationship Id="rId1" Type="http://schemas.openxmlformats.org/officeDocument/2006/relationships/slideLayout" Target="../slideLayouts/slideLayout619.xml"/></Relationships>
</file>

<file path=ppt/slides/_rels/slide10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7.xml"/></Relationships>
</file>

<file path=ppt/slides/_rels/slide10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15.png"/><Relationship Id="rId5" Type="http://schemas.openxmlformats.org/officeDocument/2006/relationships/oleObject" Target="../embeddings/oleObject12.bin"/><Relationship Id="rId4" Type="http://schemas.openxmlformats.org/officeDocument/2006/relationships/image" Target="../media/image43.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46.xml"/></Relationships>
</file>

<file path=ppt/slides/_rels/slide109.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notesSlide" Target="../notesSlides/notesSlide83.xml"/><Relationship Id="rId7" Type="http://schemas.openxmlformats.org/officeDocument/2006/relationships/image" Target="../media/image116.png"/><Relationship Id="rId2" Type="http://schemas.openxmlformats.org/officeDocument/2006/relationships/slideLayout" Target="../slideLayouts/slideLayout285.xml"/><Relationship Id="rId1" Type="http://schemas.openxmlformats.org/officeDocument/2006/relationships/vmlDrawing" Target="../drawings/vmlDrawing6.vml"/><Relationship Id="rId6" Type="http://schemas.openxmlformats.org/officeDocument/2006/relationships/image" Target="../media/image57.png"/><Relationship Id="rId5" Type="http://schemas.openxmlformats.org/officeDocument/2006/relationships/oleObject" Target="../embeddings/oleObject13.bin"/><Relationship Id="rId4" Type="http://schemas.openxmlformats.org/officeDocument/2006/relationships/audio" Target="../media/audio1.bin"/></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5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6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69.xml"/></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6.xml"/><Relationship Id="rId1" Type="http://schemas.openxmlformats.org/officeDocument/2006/relationships/slideLayout" Target="../slideLayouts/slideLayout26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19.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8.xml"/><Relationship Id="rId1" Type="http://schemas.openxmlformats.org/officeDocument/2006/relationships/slideLayout" Target="../slideLayouts/slideLayout3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9.xml"/><Relationship Id="rId1" Type="http://schemas.openxmlformats.org/officeDocument/2006/relationships/slideLayout" Target="../slideLayouts/slideLayout559.xml"/><Relationship Id="rId4" Type="http://schemas.openxmlformats.org/officeDocument/2006/relationships/image" Target="../media/image25.png"/></Relationships>
</file>

<file path=ppt/slides/_rels/slide11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60.xml"/></Relationships>
</file>

<file path=ppt/slides/_rels/slide11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0.xml"/><Relationship Id="rId1" Type="http://schemas.openxmlformats.org/officeDocument/2006/relationships/slideLayout" Target="../slideLayouts/slideLayout56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11.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619.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3.xml"/><Relationship Id="rId1" Type="http://schemas.openxmlformats.org/officeDocument/2006/relationships/slideLayout" Target="../slideLayouts/slideLayout33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1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3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3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1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6.xml"/><Relationship Id="rId1" Type="http://schemas.openxmlformats.org/officeDocument/2006/relationships/slideLayout" Target="../slideLayouts/slideLayout279.xml"/><Relationship Id="rId4" Type="http://schemas.openxmlformats.org/officeDocument/2006/relationships/image" Target="../media/image124.jpeg"/></Relationships>
</file>

<file path=ppt/slides/_rels/slide12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7.xml"/><Relationship Id="rId1" Type="http://schemas.openxmlformats.org/officeDocument/2006/relationships/slideLayout" Target="../slideLayouts/slideLayout279.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633.xml"/></Relationships>
</file>

<file path=ppt/slides/_rels/slide13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8.xml"/><Relationship Id="rId1" Type="http://schemas.openxmlformats.org/officeDocument/2006/relationships/slideLayout" Target="../slideLayouts/slideLayout225.xml"/><Relationship Id="rId4" Type="http://schemas.openxmlformats.org/officeDocument/2006/relationships/image" Target="../media/image127.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2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0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1.xml"/><Relationship Id="rId1" Type="http://schemas.openxmlformats.org/officeDocument/2006/relationships/slideLayout" Target="../slideLayouts/slideLayout529.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2.xml"/><Relationship Id="rId1" Type="http://schemas.openxmlformats.org/officeDocument/2006/relationships/slideLayout" Target="../slideLayouts/slideLayout203.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3.xml"/><Relationship Id="rId1" Type="http://schemas.openxmlformats.org/officeDocument/2006/relationships/slideLayout" Target="../slideLayouts/slideLayout203.xml"/><Relationship Id="rId5" Type="http://schemas.openxmlformats.org/officeDocument/2006/relationships/image" Target="../media/image131.png"/><Relationship Id="rId4" Type="http://schemas.openxmlformats.org/officeDocument/2006/relationships/image" Target="../media/image13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4.xml"/><Relationship Id="rId1" Type="http://schemas.openxmlformats.org/officeDocument/2006/relationships/slideLayout" Target="../slideLayouts/slideLayout541.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619.xml"/><Relationship Id="rId1" Type="http://schemas.openxmlformats.org/officeDocument/2006/relationships/themeOverride" Target="../theme/themeOverride6.xml"/></Relationships>
</file>

<file path=ppt/slides/_rels/slide1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5.xml"/><Relationship Id="rId1" Type="http://schemas.openxmlformats.org/officeDocument/2006/relationships/slideLayout" Target="../slideLayouts/slideLayout619.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jpeg"/><Relationship Id="rId1" Type="http://schemas.openxmlformats.org/officeDocument/2006/relationships/slideLayout" Target="../slideLayouts/slideLayout643.xml"/></Relationships>
</file>

<file path=ppt/slides/_rels/slide1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6.xml"/><Relationship Id="rId1" Type="http://schemas.openxmlformats.org/officeDocument/2006/relationships/slideLayout" Target="../slideLayouts/slideLayout619.xml"/></Relationships>
</file>

<file path=ppt/slides/_rels/slide1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7.xml"/><Relationship Id="rId1" Type="http://schemas.openxmlformats.org/officeDocument/2006/relationships/slideLayout" Target="../slideLayouts/slideLayout619.xml"/></Relationships>
</file>

<file path=ppt/slides/_rels/slide1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8.xml"/><Relationship Id="rId1" Type="http://schemas.openxmlformats.org/officeDocument/2006/relationships/slideLayout" Target="../slideLayouts/slideLayout619.xml"/></Relationships>
</file>

<file path=ppt/slides/_rels/slide143.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135.emf"/></Relationships>
</file>

<file path=ppt/slides/_rels/slide14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8.gif"/><Relationship Id="rId7" Type="http://schemas.openxmlformats.org/officeDocument/2006/relationships/image" Target="../media/image137.png"/><Relationship Id="rId2" Type="http://schemas.openxmlformats.org/officeDocument/2006/relationships/slideLayout" Target="../slideLayouts/slideLayout186.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140.jpeg"/><Relationship Id="rId4" Type="http://schemas.openxmlformats.org/officeDocument/2006/relationships/image" Target="../media/image139.jpeg"/></Relationships>
</file>

<file path=ppt/slides/_rels/slide14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86.xml"/><Relationship Id="rId4" Type="http://schemas.openxmlformats.org/officeDocument/2006/relationships/image" Target="../media/image144.png"/></Relationships>
</file>

<file path=ppt/slides/_rels/slide14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slideLayout" Target="../slideLayouts/slideLayout186.xml"/><Relationship Id="rId1" Type="http://schemas.openxmlformats.org/officeDocument/2006/relationships/vmlDrawing" Target="../drawings/vmlDrawing8.vml"/><Relationship Id="rId5" Type="http://schemas.openxmlformats.org/officeDocument/2006/relationships/image" Target="../media/image145.png"/><Relationship Id="rId4" Type="http://schemas.openxmlformats.org/officeDocument/2006/relationships/oleObject" Target="../embeddings/oleObject15.bin"/></Relationships>
</file>

<file path=ppt/slides/_rels/slide1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9.xml"/><Relationship Id="rId1" Type="http://schemas.openxmlformats.org/officeDocument/2006/relationships/slideLayout" Target="../slideLayouts/slideLayout285.xml"/></Relationships>
</file>

<file path=ppt/slides/_rels/slide1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0.xml"/><Relationship Id="rId1" Type="http://schemas.openxmlformats.org/officeDocument/2006/relationships/slideLayout" Target="../slideLayouts/slideLayout285.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619.xml"/></Relationships>
</file>

<file path=ppt/slides/_rels/slide15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58.xml"/></Relationships>
</file>

<file path=ppt/slides/_rels/slide15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8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5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7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619.xml"/></Relationships>
</file>

<file path=ppt/slides/_rels/slide16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574.xml"/><Relationship Id="rId4" Type="http://schemas.openxmlformats.org/officeDocument/2006/relationships/image" Target="../media/image153.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85.xml"/></Relationships>
</file>

<file path=ppt/slides/_rels/slide16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8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1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16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682.xml"/><Relationship Id="rId1" Type="http://schemas.openxmlformats.org/officeDocument/2006/relationships/themeOverride" Target="../theme/themeOverride7.xml"/></Relationships>
</file>

<file path=ppt/slides/_rels/slide16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682.xml"/><Relationship Id="rId1" Type="http://schemas.openxmlformats.org/officeDocument/2006/relationships/themeOverride" Target="../theme/themeOverr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619.xml"/></Relationships>
</file>

<file path=ppt/slides/_rels/slide17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85.xml"/><Relationship Id="rId1" Type="http://schemas.openxmlformats.org/officeDocument/2006/relationships/vmlDrawing" Target="../drawings/vmlDrawing9.vml"/><Relationship Id="rId4" Type="http://schemas.openxmlformats.org/officeDocument/2006/relationships/image" Target="../media/image155.emf"/></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79.xml"/></Relationships>
</file>

<file path=ppt/slides/_rels/slide17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85.xml"/><Relationship Id="rId1" Type="http://schemas.openxmlformats.org/officeDocument/2006/relationships/vmlDrawing" Target="../drawings/vmlDrawing10.vml"/><Relationship Id="rId4" Type="http://schemas.openxmlformats.org/officeDocument/2006/relationships/image" Target="../media/image155.emf"/></Relationships>
</file>

<file path=ppt/slides/_rels/slide17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75.xml"/></Relationships>
</file>

<file path=ppt/slides/_rels/slide17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75.xml"/></Relationships>
</file>

<file path=ppt/slides/_rels/slide17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75.xml"/></Relationships>
</file>

<file path=ppt/slides/_rels/slide17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75.xml"/></Relationships>
</file>

<file path=ppt/slides/_rels/slide1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2.xml"/><Relationship Id="rId1" Type="http://schemas.openxmlformats.org/officeDocument/2006/relationships/slideLayout" Target="../slideLayouts/slideLayout585.xml"/></Relationships>
</file>

<file path=ppt/slides/_rels/slide17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3.xml"/><Relationship Id="rId1" Type="http://schemas.openxmlformats.org/officeDocument/2006/relationships/slideLayout" Target="../slideLayouts/slideLayout58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8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9.xml"/></Relationships>
</file>

<file path=ppt/slides/_rels/slide1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4.xml"/><Relationship Id="rId1" Type="http://schemas.openxmlformats.org/officeDocument/2006/relationships/slideLayout" Target="../slideLayouts/slideLayout285.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6.xml"/></Relationships>
</file>

<file path=ppt/slides/_rels/slide18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6.xml"/><Relationship Id="rId1" Type="http://schemas.openxmlformats.org/officeDocument/2006/relationships/slideLayout" Target="../slideLayouts/slideLayout285.xml"/></Relationships>
</file>

<file path=ppt/slides/_rels/slide18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7.xml"/><Relationship Id="rId1" Type="http://schemas.openxmlformats.org/officeDocument/2006/relationships/slideLayout" Target="../slideLayouts/slideLayout280.xml"/></Relationships>
</file>

<file path=ppt/slides/_rels/slide18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8.xml"/><Relationship Id="rId1" Type="http://schemas.openxmlformats.org/officeDocument/2006/relationships/slideLayout" Target="../slideLayouts/slideLayout279.xml"/></Relationships>
</file>

<file path=ppt/slides/_rels/slide18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9.xml"/><Relationship Id="rId1" Type="http://schemas.openxmlformats.org/officeDocument/2006/relationships/slideLayout" Target="../slideLayouts/slideLayout285.xml"/></Relationships>
</file>

<file path=ppt/slides/_rels/slide18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0.xml"/><Relationship Id="rId1" Type="http://schemas.openxmlformats.org/officeDocument/2006/relationships/slideLayout" Target="../slideLayouts/slideLayout126.xml"/></Relationships>
</file>

<file path=ppt/slides/_rels/slide18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1.xml"/><Relationship Id="rId1" Type="http://schemas.openxmlformats.org/officeDocument/2006/relationships/slideLayout" Target="../slideLayouts/slideLayout284.xml"/><Relationship Id="rId4" Type="http://schemas.openxmlformats.org/officeDocument/2006/relationships/image" Target="../media/image165.jpeg"/></Relationships>
</file>

<file path=ppt/slides/_rels/slide18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2.xml"/><Relationship Id="rId1" Type="http://schemas.openxmlformats.org/officeDocument/2006/relationships/slideLayout" Target="../slideLayouts/slideLayout284.xml"/></Relationships>
</file>

<file path=ppt/slides/_rels/slide18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3.xml"/><Relationship Id="rId1" Type="http://schemas.openxmlformats.org/officeDocument/2006/relationships/slideLayout" Target="../slideLayouts/slideLayout284.xml"/><Relationship Id="rId5" Type="http://schemas.openxmlformats.org/officeDocument/2006/relationships/image" Target="../media/image169.jpeg"/><Relationship Id="rId4" Type="http://schemas.openxmlformats.org/officeDocument/2006/relationships/image" Target="../media/image168.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xml"/><Relationship Id="rId1" Type="http://schemas.openxmlformats.org/officeDocument/2006/relationships/slideLayout" Target="../slideLayouts/slideLayout619.xml"/></Relationships>
</file>

<file path=ppt/slides/_rels/slide19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4.xml"/><Relationship Id="rId1" Type="http://schemas.openxmlformats.org/officeDocument/2006/relationships/slideLayout" Target="../slideLayouts/slideLayout285.xml"/></Relationships>
</file>

<file path=ppt/slides/_rels/slide19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5.xml"/><Relationship Id="rId1" Type="http://schemas.openxmlformats.org/officeDocument/2006/relationships/slideLayout" Target="../slideLayouts/slideLayout115.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03.xml"/></Relationships>
</file>

<file path=ppt/slides/_rels/slide19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7.xml"/><Relationship Id="rId1" Type="http://schemas.openxmlformats.org/officeDocument/2006/relationships/slideLayout" Target="../slideLayouts/slideLayout296.xml"/></Relationships>
</file>

<file path=ppt/slides/_rels/slide19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9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96.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9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8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31.xml"/><Relationship Id="rId1" Type="http://schemas.openxmlformats.org/officeDocument/2006/relationships/slideLayout" Target="../slideLayouts/slideLayout29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01.xml"/></Relationships>
</file>

<file path=ppt/slides/_rels/slide20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2.xml"/><Relationship Id="rId1" Type="http://schemas.openxmlformats.org/officeDocument/2006/relationships/slideLayout" Target="../slideLayouts/slideLayout290.xml"/></Relationships>
</file>

<file path=ppt/slides/_rels/slide20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3.xml"/><Relationship Id="rId1" Type="http://schemas.openxmlformats.org/officeDocument/2006/relationships/slideLayout" Target="../slideLayouts/slideLayout285.xml"/></Relationships>
</file>

<file path=ppt/slides/_rels/slide20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7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0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7.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5.xml"/><Relationship Id="rId1" Type="http://schemas.openxmlformats.org/officeDocument/2006/relationships/slideLayout" Target="../slideLayouts/slideLayout279.xml"/></Relationships>
</file>

<file path=ppt/slides/_rels/slide20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85.xml"/></Relationships>
</file>

<file path=ppt/slides/_rels/slide20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6.xml"/><Relationship Id="rId1" Type="http://schemas.openxmlformats.org/officeDocument/2006/relationships/slideLayout" Target="../slideLayouts/slideLayout279.xml"/><Relationship Id="rId4" Type="http://schemas.openxmlformats.org/officeDocument/2006/relationships/image" Target="../media/image178.jpeg"/></Relationships>
</file>

<file path=ppt/slides/_rels/slide20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0.xml"/><Relationship Id="rId1" Type="http://schemas.openxmlformats.org/officeDocument/2006/relationships/slideLayout" Target="../slideLayouts/slideLayout285.xml"/><Relationship Id="rId4" Type="http://schemas.openxmlformats.org/officeDocument/2006/relationships/image" Target="../media/image56.jpe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21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682.xml"/><Relationship Id="rId1" Type="http://schemas.openxmlformats.org/officeDocument/2006/relationships/themeOverride" Target="../theme/themeOverride9.xml"/></Relationships>
</file>

<file path=ppt/slides/_rels/slide2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7.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19.xml"/></Relationships>
</file>

<file path=ppt/slides/_rels/slide2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42.xml"/><Relationship Id="rId1" Type="http://schemas.openxmlformats.org/officeDocument/2006/relationships/slideLayout" Target="../slideLayouts/slideLayout6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5.xml"/><Relationship Id="rId1" Type="http://schemas.openxmlformats.org/officeDocument/2006/relationships/vmlDrawing" Target="../drawings/vmlDrawing1.vml"/><Relationship Id="rId6" Type="http://schemas.openxmlformats.org/officeDocument/2006/relationships/image" Target="../media/image57.png"/><Relationship Id="rId5" Type="http://schemas.openxmlformats.org/officeDocument/2006/relationships/oleObject" Target="../embeddings/oleObject1.bin"/><Relationship Id="rId4" Type="http://schemas.openxmlformats.org/officeDocument/2006/relationships/audio" Target="../media/audio1.bin"/></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2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3.xml"/><Relationship Id="rId1" Type="http://schemas.openxmlformats.org/officeDocument/2006/relationships/slideLayout" Target="../slideLayouts/slideLayout692.xml"/><Relationship Id="rId4" Type="http://schemas.openxmlformats.org/officeDocument/2006/relationships/image" Target="../media/image181.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486.xml"/><Relationship Id="rId1" Type="http://schemas.openxmlformats.org/officeDocument/2006/relationships/themeOverride" Target="../theme/themeOverride10.xml"/><Relationship Id="rId4" Type="http://schemas.openxmlformats.org/officeDocument/2006/relationships/image" Target="../media/image182.jpeg"/></Relationships>
</file>

<file path=ppt/slides/_rels/slide22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486.xml"/></Relationships>
</file>

<file path=ppt/slides/_rels/slide22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486.xml"/></Relationships>
</file>

<file path=ppt/slides/_rels/slide22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486.xml"/></Relationships>
</file>

<file path=ppt/slides/_rels/slide22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486.xml"/></Relationships>
</file>

<file path=ppt/slides/_rels/slide228.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486.xml"/></Relationships>
</file>

<file path=ppt/slides/_rels/slide229.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486.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2.xml"/><Relationship Id="rId7" Type="http://schemas.openxmlformats.org/officeDocument/2006/relationships/oleObject" Target="../embeddings/oleObject3.bin"/><Relationship Id="rId2" Type="http://schemas.openxmlformats.org/officeDocument/2006/relationships/slideLayout" Target="../slideLayouts/slideLayout285.xml"/><Relationship Id="rId1" Type="http://schemas.openxmlformats.org/officeDocument/2006/relationships/vmlDrawing" Target="../drawings/vmlDrawing2.vml"/><Relationship Id="rId6" Type="http://schemas.openxmlformats.org/officeDocument/2006/relationships/image" Target="../media/image58.png"/><Relationship Id="rId5" Type="http://schemas.openxmlformats.org/officeDocument/2006/relationships/oleObject" Target="../embeddings/oleObject2.bin"/><Relationship Id="rId4" Type="http://schemas.openxmlformats.org/officeDocument/2006/relationships/audio" Target="../media/audio2.bin"/></Relationships>
</file>

<file path=ppt/slides/_rels/slide23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45.xml"/><Relationship Id="rId1" Type="http://schemas.openxmlformats.org/officeDocument/2006/relationships/slideLayout" Target="../slideLayouts/slideLayout619.xml"/></Relationships>
</file>

<file path=ppt/slides/_rels/slide2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23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6.xml"/><Relationship Id="rId1" Type="http://schemas.openxmlformats.org/officeDocument/2006/relationships/slideLayout" Target="../slideLayouts/slideLayout507.xml"/><Relationship Id="rId4" Type="http://schemas.openxmlformats.org/officeDocument/2006/relationships/image" Target="../media/image181.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3.xml"/><Relationship Id="rId7" Type="http://schemas.openxmlformats.org/officeDocument/2006/relationships/oleObject" Target="../embeddings/oleObject6.bin"/><Relationship Id="rId2" Type="http://schemas.openxmlformats.org/officeDocument/2006/relationships/slideLayout" Target="../slideLayouts/slideLayout285.xml"/><Relationship Id="rId1" Type="http://schemas.openxmlformats.org/officeDocument/2006/relationships/vmlDrawing" Target="../drawings/vmlDrawing3.vml"/><Relationship Id="rId6" Type="http://schemas.openxmlformats.org/officeDocument/2006/relationships/image" Target="../media/image59.png"/><Relationship Id="rId5" Type="http://schemas.openxmlformats.org/officeDocument/2006/relationships/oleObject" Target="../embeddings/oleObject5.bin"/><Relationship Id="rId10" Type="http://schemas.openxmlformats.org/officeDocument/2006/relationships/image" Target="../media/image61.png"/><Relationship Id="rId4" Type="http://schemas.openxmlformats.org/officeDocument/2006/relationships/audio" Target="../media/audio3.bin"/><Relationship Id="rId9"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4.xml"/><Relationship Id="rId7" Type="http://schemas.openxmlformats.org/officeDocument/2006/relationships/oleObject" Target="../embeddings/oleObject9.bin"/><Relationship Id="rId2" Type="http://schemas.openxmlformats.org/officeDocument/2006/relationships/slideLayout" Target="../slideLayouts/slideLayout285.xml"/><Relationship Id="rId1" Type="http://schemas.openxmlformats.org/officeDocument/2006/relationships/vmlDrawing" Target="../drawings/vmlDrawing4.vml"/><Relationship Id="rId6" Type="http://schemas.openxmlformats.org/officeDocument/2006/relationships/image" Target="../media/image62.png"/><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64.png"/><Relationship Id="rId4" Type="http://schemas.openxmlformats.org/officeDocument/2006/relationships/audio" Target="../media/audio3.bin"/><Relationship Id="rId9" Type="http://schemas.openxmlformats.org/officeDocument/2006/relationships/oleObject" Target="../embeddings/oleObject10.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69.xm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660.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66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19.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73.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7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69.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682.xml"/><Relationship Id="rId1" Type="http://schemas.openxmlformats.org/officeDocument/2006/relationships/themeOverride" Target="../theme/themeOverr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8.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36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8.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6.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619.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619.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633.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jpeg"/><Relationship Id="rId1" Type="http://schemas.openxmlformats.org/officeDocument/2006/relationships/slideLayout" Target="../slideLayouts/slideLayout6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9.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619.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619.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6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08.xml"/></Relationships>
</file>

<file path=ppt/slides/_rels/slide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4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547.xml"/><Relationship Id="rId4" Type="http://schemas.openxmlformats.org/officeDocument/2006/relationships/image" Target="../media/image82.jpeg"/></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285.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357.xml"/><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619.xml"/><Relationship Id="rId1" Type="http://schemas.openxmlformats.org/officeDocument/2006/relationships/themeOverride" Target="../theme/themeOverride3.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7.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619.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6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46.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95.xml"/></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595.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8.xml"/><Relationship Id="rId1" Type="http://schemas.openxmlformats.org/officeDocument/2006/relationships/slideLayout" Target="../slideLayouts/slideLayout59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95.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384.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384.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384.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384.xml"/></Relationships>
</file>

<file path=ppt/slides/_rels/slide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46.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38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24.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7.xml"/><Relationship Id="rId1" Type="http://schemas.openxmlformats.org/officeDocument/2006/relationships/slideLayout" Target="../slideLayouts/slideLayout30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02.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7.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28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85.xml"/></Relationships>
</file>

<file path=ppt/slides/_rels/slide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46.xml"/></Relationships>
</file>

<file path=ppt/slides/_rels/slide8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285.xml"/></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285.xml"/></Relationships>
</file>

<file path=ppt/slides/_rels/slide8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5.xml"/><Relationship Id="rId1" Type="http://schemas.openxmlformats.org/officeDocument/2006/relationships/slideLayout" Target="../slideLayouts/slideLayout291.xml"/></Relationships>
</file>

<file path=ppt/slides/_rels/slide8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98.xml"/></Relationships>
</file>

<file path=ppt/slides/_rels/slide8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98.xml"/></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98.xml"/></Relationships>
</file>

<file path=ppt/slides/_rels/slide8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98.xml"/></Relationships>
</file>

<file path=ppt/slides/_rels/slide8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98.xml"/></Relationships>
</file>

<file path=ppt/slides/_rels/slide8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98.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6.xml"/><Relationship Id="rId1" Type="http://schemas.openxmlformats.org/officeDocument/2006/relationships/slideLayout" Target="../slideLayouts/slideLayout285.xml"/></Relationships>
</file>

<file path=ppt/slides/_rels/slide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46.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285.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8.xml"/><Relationship Id="rId1" Type="http://schemas.openxmlformats.org/officeDocument/2006/relationships/slideLayout" Target="../slideLayouts/slideLayout285.xml"/></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9.xml"/><Relationship Id="rId1" Type="http://schemas.openxmlformats.org/officeDocument/2006/relationships/slideLayout" Target="../slideLayouts/slideLayout285.xml"/></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0.xml"/><Relationship Id="rId1" Type="http://schemas.openxmlformats.org/officeDocument/2006/relationships/slideLayout" Target="../slideLayouts/slideLayout285.xml"/></Relationships>
</file>

<file path=ppt/slides/_rels/slide9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jpeg"/><Relationship Id="rId7" Type="http://schemas.openxmlformats.org/officeDocument/2006/relationships/image" Target="../media/image106.png"/><Relationship Id="rId2" Type="http://schemas.openxmlformats.org/officeDocument/2006/relationships/notesSlide" Target="../notesSlides/notesSlide71.xml"/><Relationship Id="rId1" Type="http://schemas.openxmlformats.org/officeDocument/2006/relationships/slideLayout" Target="../slideLayouts/slideLayout415.xml"/><Relationship Id="rId6" Type="http://schemas.openxmlformats.org/officeDocument/2006/relationships/image" Target="../media/image105.png"/><Relationship Id="rId5" Type="http://schemas.openxmlformats.org/officeDocument/2006/relationships/hyperlink" Target="http://www.abc.ca.gov/images/chainedbean.gif" TargetMode="External"/><Relationship Id="rId4" Type="http://schemas.openxmlformats.org/officeDocument/2006/relationships/image" Target="../media/image83.jpeg"/></Relationships>
</file>

<file path=ppt/slides/_rels/slide9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2.xml"/><Relationship Id="rId1" Type="http://schemas.openxmlformats.org/officeDocument/2006/relationships/slideLayout" Target="../slideLayouts/slideLayout214.xml"/></Relationships>
</file>

<file path=ppt/slides/_rels/slide9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3.xml"/><Relationship Id="rId1" Type="http://schemas.openxmlformats.org/officeDocument/2006/relationships/slideLayout" Target="../slideLayouts/slideLayout214.xml"/><Relationship Id="rId5" Type="http://schemas.openxmlformats.org/officeDocument/2006/relationships/image" Target="../media/image110.jpeg"/><Relationship Id="rId4" Type="http://schemas.openxmlformats.org/officeDocument/2006/relationships/image" Target="../media/image88.jpeg"/></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219.xml"/></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426.xml"/><Relationship Id="rId4" Type="http://schemas.openxmlformats.org/officeDocument/2006/relationships/image" Target="../media/image112.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2"/>
          <p:cNvSpPr>
            <a:spLocks noGrp="1" noChangeArrowheads="1"/>
          </p:cNvSpPr>
          <p:nvPr>
            <p:ph type="title"/>
          </p:nvPr>
        </p:nvSpPr>
        <p:spPr>
          <a:xfrm>
            <a:off x="685800" y="381000"/>
            <a:ext cx="7924800" cy="1752600"/>
          </a:xfrm>
          <a:effectLst>
            <a:outerShdw blurRad="63500" dist="170861" dir="13319233" algn="ctr" rotWithShape="0">
              <a:srgbClr val="000000">
                <a:alpha val="74998"/>
              </a:srgbClr>
            </a:outerShdw>
          </a:effectLst>
        </p:spPr>
        <p:txBody>
          <a:bodyPr/>
          <a:lstStyle/>
          <a:p>
            <a:pPr eaLnBrk="1" hangingPunct="1">
              <a:defRPr/>
            </a:pPr>
            <a:r>
              <a:rPr lang="zh-SG" altLang="en-US" sz="13000" dirty="0">
                <a:solidFill>
                  <a:schemeClr val="bg1"/>
                </a:solidFill>
                <a:latin typeface="Microsoft YaHei UI" panose="020B0503020204020204" pitchFamily="34" charset="-122"/>
                <a:ea typeface="Microsoft YaHei UI" panose="020B0503020204020204" pitchFamily="34" charset="-122"/>
                <a:cs typeface="ＭＳ Ｐゴシック" charset="0"/>
              </a:rPr>
              <a:t>彼得前书</a:t>
            </a:r>
            <a:endParaRPr lang="en-US" sz="13000"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119812" name="Text Box 4"/>
          <p:cNvSpPr txBox="1">
            <a:spLocks noChangeArrowheads="1"/>
          </p:cNvSpPr>
          <p:nvPr/>
        </p:nvSpPr>
        <p:spPr bwMode="auto">
          <a:xfrm>
            <a:off x="0" y="6567488"/>
            <a:ext cx="9220200" cy="366712"/>
          </a:xfrm>
          <a:prstGeom prst="rect">
            <a:avLst/>
          </a:prstGeom>
          <a:solidFill>
            <a:schemeClr val="tx1"/>
          </a:solidFill>
          <a:ln w="9525">
            <a:noFill/>
            <a:miter lim="800000"/>
            <a:headEnd/>
            <a:tailEnd/>
          </a:ln>
          <a:effectLst/>
        </p:spPr>
        <p:txBody>
          <a:bodyPr anchor="ct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Rick Griffith </a:t>
            </a:r>
            <a:r>
              <a:rPr kumimoji="0" lang="zh-SG" altLang="en-US" sz="1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博士 </a:t>
            </a:r>
            <a:r>
              <a:rPr kumimoji="0" lang="zh-CN" altLang="en-US" sz="1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的多周系列</a:t>
            </a:r>
            <a:r>
              <a:rPr kumimoji="0" lang="en-US" sz="1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 </a:t>
            </a:r>
            <a:r>
              <a:rPr kumimoji="0" lang="zh-CN" altLang="en-US" sz="1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新加坡神学院 </a:t>
            </a:r>
            <a:r>
              <a:rPr kumimoji="0" lang="en-US" sz="1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(BibleStudyDownloads.org)</a:t>
            </a:r>
          </a:p>
        </p:txBody>
      </p:sp>
      <p:sp>
        <p:nvSpPr>
          <p:cNvPr id="5" name="Rectangle 2"/>
          <p:cNvSpPr txBox="1">
            <a:spLocks noChangeArrowheads="1"/>
          </p:cNvSpPr>
          <p:nvPr/>
        </p:nvSpPr>
        <p:spPr bwMode="auto">
          <a:xfrm>
            <a:off x="0" y="1916832"/>
            <a:ext cx="9252520" cy="1752600"/>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苦难中的恩典</a:t>
            </a:r>
            <a:endParaRPr kumimoji="0" lang="en-US" sz="4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75536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1647371"/>
          <a:ext cx="9144000" cy="4996308"/>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成圣</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顺服</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除去私欲</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圣洁</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尊重他人</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20332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问候</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因盼望的赞美</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1:3-12</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针对圣洁生活的勉励</a:t>
                      </a:r>
                      <a:r>
                        <a:rPr kumimoji="0" lang="zh-CN"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1:13-2:12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政权</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2:13-17</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工作岗位</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2:18-25</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婚姻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教会与生活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基督的地胜</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建立他人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长老</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少年人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5:5a</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 警醒</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用意</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从罗马到北亚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西元64年上旬</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066800"/>
          <a:ext cx="9144000" cy="573314"/>
        </p:xfrm>
        <a:graphic>
          <a:graphicData uri="http://schemas.openxmlformats.org/drawingml/2006/table">
            <a:tbl>
              <a:tblPr/>
              <a:tblGrid>
                <a:gridCol w="9144000">
                  <a:extLst>
                    <a:ext uri="{9D8B030D-6E8A-4147-A177-3AD203B41FA5}">
                      <a16:colId xmlns:a16="http://schemas.microsoft.com/office/drawing/2014/main" val="20000"/>
                    </a:ext>
                  </a:extLst>
                </a:gridCol>
              </a:tblGrid>
              <a:tr h="57331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怎么在为主的缘故受苦难时吸引人</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彼得前书</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大纲</a:t>
            </a:r>
            <a:endParaRPr lang="zh-SG" alt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58702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1026" descr="Bread of Life"/>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304800"/>
            <a:ext cx="9144000" cy="773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4547" name="Rectangle 1027"/>
          <p:cNvSpPr>
            <a:spLocks noGrp="1" noChangeArrowheads="1"/>
          </p:cNvSpPr>
          <p:nvPr>
            <p:ph type="title"/>
          </p:nvPr>
        </p:nvSpPr>
        <p:spPr>
          <a:xfrm>
            <a:off x="487363" y="152400"/>
            <a:ext cx="3017837" cy="2133600"/>
          </a:xfrm>
          <a:effectLst>
            <a:outerShdw blurRad="50800" dist="35921" dir="2700000" algn="ctr" rotWithShape="0">
              <a:srgbClr val="000000">
                <a:alpha val="75000"/>
              </a:srgbClr>
            </a:outerShdw>
          </a:effectLst>
        </p:spPr>
        <p:txBody>
          <a:bodyPr/>
          <a:lstStyle/>
          <a:p>
            <a:pPr eaLnBrk="1" hangingPunct="1"/>
            <a:r>
              <a:rPr lang="zh-CN" altLang="en-US" b="1">
                <a:latin typeface="SimSun" pitchFamily="2" charset="-122"/>
                <a:ea typeface="SimSun" pitchFamily="2" charset="-122"/>
              </a:rPr>
              <a:t>启示</a:t>
            </a:r>
            <a:r>
              <a:rPr lang="zh-CN" altLang="en-US" b="1">
                <a:ea typeface="SimSun" pitchFamily="2" charset="-122"/>
              </a:rPr>
              <a:t> </a:t>
            </a:r>
            <a:endParaRPr lang="en-US" altLang="en-US" b="1"/>
          </a:p>
        </p:txBody>
      </p:sp>
      <p:sp>
        <p:nvSpPr>
          <p:cNvPr id="2284548" name="Rectangle 1028"/>
          <p:cNvSpPr>
            <a:spLocks noChangeArrowheads="1"/>
          </p:cNvSpPr>
          <p:nvPr/>
        </p:nvSpPr>
        <p:spPr bwMode="auto">
          <a:xfrm>
            <a:off x="1600200" y="1600200"/>
            <a:ext cx="68580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endParaRPr lang="en-US" altLang="en-US" sz="4000" i="1">
              <a:solidFill>
                <a:schemeClr val="tx2"/>
              </a:solidFill>
              <a:latin typeface="Tahoma" pitchFamily="34" charset="0"/>
            </a:endParaRPr>
          </a:p>
        </p:txBody>
      </p:sp>
      <p:sp>
        <p:nvSpPr>
          <p:cNvPr id="2284549" name="Rectangle 1029"/>
          <p:cNvSpPr>
            <a:spLocks noChangeArrowheads="1"/>
          </p:cNvSpPr>
          <p:nvPr/>
        </p:nvSpPr>
        <p:spPr bwMode="auto">
          <a:xfrm>
            <a:off x="4267200" y="457200"/>
            <a:ext cx="4800600" cy="3048000"/>
          </a:xfrm>
          <a:prstGeom prst="rect">
            <a:avLst/>
          </a:prstGeom>
          <a:noFill/>
          <a:ln>
            <a:noFill/>
          </a:ln>
          <a:effectLst>
            <a:outerShdw blurRad="50800" dist="35921" dir="2700000" algn="ctr" rotWithShape="0">
              <a:srgbClr val="80808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marL="342900" indent="-3429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r" eaLnBrk="1" hangingPunct="1">
              <a:spcBef>
                <a:spcPct val="20000"/>
              </a:spcBef>
              <a:buFont typeface="Tahoma" pitchFamily="34" charset="0"/>
              <a:buNone/>
            </a:pPr>
            <a:r>
              <a:rPr lang="zh-CN" altLang="en-US" sz="3600" b="1">
                <a:solidFill>
                  <a:schemeClr val="tx1"/>
                </a:solidFill>
                <a:latin typeface="SimSun" pitchFamily="2" charset="-122"/>
                <a:ea typeface="SimSun" pitchFamily="2" charset="-122"/>
              </a:rPr>
              <a:t>在来临的一周里</a:t>
            </a:r>
            <a:r>
              <a:rPr lang="zh-CN" altLang="en-US" sz="3600" b="1">
                <a:solidFill>
                  <a:schemeClr val="tx1"/>
                </a:solidFill>
                <a:latin typeface="Times New Roman" pitchFamily="18" charset="0"/>
                <a:ea typeface="SimSun" pitchFamily="2" charset="-122"/>
              </a:rPr>
              <a:t>, </a:t>
            </a:r>
            <a:r>
              <a:rPr lang="zh-CN" altLang="en-US" sz="3600" b="1">
                <a:solidFill>
                  <a:schemeClr val="tx1"/>
                </a:solidFill>
                <a:latin typeface="SimSun" pitchFamily="2" charset="-122"/>
                <a:ea typeface="SimSun" pitchFamily="2" charset="-122"/>
              </a:rPr>
              <a:t>我在哪一方面能更象基督</a:t>
            </a:r>
            <a:r>
              <a:rPr lang="zh-CN" altLang="en-US" sz="3600" b="1">
                <a:solidFill>
                  <a:schemeClr val="tx1"/>
                </a:solidFill>
                <a:latin typeface="Times New Roman" pitchFamily="18" charset="0"/>
                <a:ea typeface="SimSun" pitchFamily="2" charset="-122"/>
              </a:rPr>
              <a:t>?</a:t>
            </a:r>
            <a:r>
              <a:rPr lang="zh-CN" altLang="en-US" sz="3600" b="1">
                <a:solidFill>
                  <a:schemeClr val="tx1"/>
                </a:solidFill>
                <a:latin typeface="Tahoma" pitchFamily="34" charset="0"/>
                <a:ea typeface="SimSun" pitchFamily="2" charset="-122"/>
              </a:rPr>
              <a:t> </a:t>
            </a:r>
            <a:endParaRPr lang="en-US" altLang="en-US" sz="3600" b="1">
              <a:solidFill>
                <a:schemeClr val="tx1"/>
              </a:solidFill>
              <a:latin typeface="Tahoma" pitchFamily="34" charset="0"/>
            </a:endParaRPr>
          </a:p>
        </p:txBody>
      </p:sp>
      <p:sp>
        <p:nvSpPr>
          <p:cNvPr id="2284550" name="Rectangle 1030"/>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tx2"/>
                </a:solidFill>
                <a:latin typeface="Times New Roman" charset="0"/>
                <a:ea typeface="ＭＳ Ｐゴシック" charset="0"/>
              </a:rPr>
              <a:t>280a</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彼得前</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50593634"/>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怎么在</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为主的缘故受苦难时</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吸引人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119996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以希望体现</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黑暗里的</a:t>
            </a:r>
            <a:endParaRPr kumimoji="0" lang="en-US" altLang="zh-CN"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希望</a:t>
            </a:r>
            <a:endParaRPr kumimoji="0" 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53025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顺服</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 </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(2:13–3:12)。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50043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1647371"/>
          <a:ext cx="9144000" cy="4996308"/>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成圣</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顺服</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除去私欲</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圣洁</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尊重他人</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20332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问候</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因盼望的赞美</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1:3-12</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针对圣洁生活的勉励</a:t>
                      </a:r>
                      <a:r>
                        <a:rPr kumimoji="0" lang="zh-CN"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1:13-2:12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政权</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2:13-17</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工作岗位</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2:18-25</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婚姻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教会与生活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基督的地胜</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建立他人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长老</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少年人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5:5a</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 警醒</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用意</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从罗马到北亚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西元64年上旬</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066800"/>
          <a:ext cx="9144000" cy="573314"/>
        </p:xfrm>
        <a:graphic>
          <a:graphicData uri="http://schemas.openxmlformats.org/drawingml/2006/table">
            <a:tbl>
              <a:tblPr/>
              <a:tblGrid>
                <a:gridCol w="9144000">
                  <a:extLst>
                    <a:ext uri="{9D8B030D-6E8A-4147-A177-3AD203B41FA5}">
                      <a16:colId xmlns:a16="http://schemas.microsoft.com/office/drawing/2014/main" val="20000"/>
                    </a:ext>
                  </a:extLst>
                </a:gridCol>
              </a:tblGrid>
              <a:tr h="57331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怎么在为主的缘故受苦难时吸引人</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彼得前书</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大纲</a:t>
            </a:r>
            <a:endParaRPr lang="zh-SG" alt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411170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76130" name="Picture 6" descr="j02022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24257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62" name="Rectangle 10"/>
          <p:cNvSpPr>
            <a:spLocks noGrp="1" noChangeArrowheads="1"/>
          </p:cNvSpPr>
          <p:nvPr>
            <p:ph type="body" idx="1"/>
          </p:nvPr>
        </p:nvSpPr>
        <p:spPr>
          <a:xfrm>
            <a:off x="457200" y="1600200"/>
            <a:ext cx="8229600" cy="1219200"/>
          </a:xfrm>
        </p:spPr>
        <p:txBody>
          <a:bodyPr/>
          <a:lstStyle/>
          <a:p>
            <a:pPr marL="812800" indent="-812800" algn="ctr" eaLnBrk="1" hangingPunct="1">
              <a:buFontTx/>
              <a:buNone/>
            </a:pPr>
            <a:r>
              <a:rPr lang="en-US" altLang="en-US" b="1"/>
              <a:t>II.	</a:t>
            </a:r>
            <a:r>
              <a:rPr lang="zh-CN" altLang="en-US" b="1">
                <a:ea typeface="SimSun" pitchFamily="2" charset="-122"/>
              </a:rPr>
              <a:t>顺服2:13 – 3:12 (谦卑)</a:t>
            </a:r>
            <a:r>
              <a:rPr lang="zh-CN" altLang="en-US">
                <a:ea typeface="SimSun" pitchFamily="2" charset="-122"/>
              </a:rPr>
              <a:t> </a:t>
            </a:r>
            <a:r>
              <a:rPr lang="en-US" altLang="en-US"/>
              <a:t>	</a:t>
            </a:r>
          </a:p>
        </p:txBody>
      </p:sp>
      <p:sp>
        <p:nvSpPr>
          <p:cNvPr id="49163" name="Rectangle 11"/>
          <p:cNvSpPr>
            <a:spLocks noChangeArrowheads="1"/>
          </p:cNvSpPr>
          <p:nvPr/>
        </p:nvSpPr>
        <p:spPr bwMode="auto">
          <a:xfrm>
            <a:off x="2362200" y="2895600"/>
            <a:ext cx="6781800"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812800" indent="-8128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Clr>
                <a:schemeClr val="hlink"/>
              </a:buClr>
              <a:buSzPct val="120000"/>
              <a:buFontTx/>
              <a:buAutoNum type="alphaUcPeriod"/>
            </a:pPr>
            <a:r>
              <a:rPr lang="zh-CN" altLang="en-US" b="1">
                <a:solidFill>
                  <a:schemeClr val="tx1"/>
                </a:solidFill>
                <a:effectLst>
                  <a:outerShdw blurRad="38100" dist="38100" dir="2700000" algn="tl">
                    <a:srgbClr val="000000"/>
                  </a:outerShdw>
                </a:effectLst>
                <a:latin typeface="SimSun" pitchFamily="2" charset="-122"/>
                <a:ea typeface="SimSun" pitchFamily="2" charset="-122"/>
              </a:rPr>
              <a:t>向政权</a:t>
            </a:r>
            <a:r>
              <a:rPr lang="zh-CN" altLang="en-US" b="1">
                <a:solidFill>
                  <a:schemeClr val="tx1"/>
                </a:solidFill>
                <a:effectLst>
                  <a:outerShdw blurRad="38100" dist="38100" dir="2700000" algn="tl">
                    <a:srgbClr val="000000"/>
                  </a:outerShdw>
                </a:effectLst>
                <a:latin typeface="Tahoma" pitchFamily="34" charset="0"/>
                <a:ea typeface="SimSun" pitchFamily="2" charset="-122"/>
              </a:rPr>
              <a:t>2:13-17	</a:t>
            </a:r>
            <a:endParaRPr lang="zh-CN" altLang="en-US">
              <a:solidFill>
                <a:schemeClr val="tx1"/>
              </a:solidFill>
              <a:effectLst>
                <a:outerShdw blurRad="38100" dist="38100" dir="2700000" algn="tl">
                  <a:srgbClr val="000000"/>
                </a:outerShdw>
              </a:effectLst>
              <a:latin typeface="Tahoma" pitchFamily="34" charset="0"/>
              <a:ea typeface="SimSun" pitchFamily="2" charset="-122"/>
            </a:endParaRPr>
          </a:p>
          <a:p>
            <a:pPr eaLnBrk="1" hangingPunct="1">
              <a:spcBef>
                <a:spcPct val="20000"/>
              </a:spcBef>
              <a:buClr>
                <a:schemeClr val="hlink"/>
              </a:buClr>
              <a:buSzPct val="120000"/>
              <a:buFontTx/>
              <a:buAutoNum type="alphaUcPeriod"/>
            </a:pPr>
            <a:r>
              <a:rPr lang="zh-CN" altLang="en-US" b="1">
                <a:solidFill>
                  <a:schemeClr val="tx1"/>
                </a:solidFill>
                <a:effectLst>
                  <a:outerShdw blurRad="38100" dist="38100" dir="2700000" algn="tl">
                    <a:srgbClr val="000000"/>
                  </a:outerShdw>
                </a:effectLst>
                <a:latin typeface="SimSun" pitchFamily="2" charset="-122"/>
                <a:ea typeface="SimSun" pitchFamily="2" charset="-122"/>
              </a:rPr>
              <a:t>在工作岗位</a:t>
            </a:r>
            <a:r>
              <a:rPr lang="zh-CN" altLang="en-US" b="1">
                <a:solidFill>
                  <a:schemeClr val="tx1"/>
                </a:solidFill>
                <a:effectLst>
                  <a:outerShdw blurRad="38100" dist="38100" dir="2700000" algn="tl">
                    <a:srgbClr val="000000"/>
                  </a:outerShdw>
                </a:effectLst>
                <a:latin typeface="Tahoma" pitchFamily="34" charset="0"/>
                <a:ea typeface="SimSun" pitchFamily="2" charset="-122"/>
              </a:rPr>
              <a:t>2:18-25	</a:t>
            </a:r>
            <a:endParaRPr lang="zh-CN" altLang="en-US">
              <a:solidFill>
                <a:schemeClr val="tx1"/>
              </a:solidFill>
              <a:effectLst>
                <a:outerShdw blurRad="38100" dist="38100" dir="2700000" algn="tl">
                  <a:srgbClr val="000000"/>
                </a:outerShdw>
              </a:effectLst>
              <a:latin typeface="Tahoma" pitchFamily="34" charset="0"/>
              <a:ea typeface="SimSun" pitchFamily="2" charset="-122"/>
            </a:endParaRPr>
          </a:p>
          <a:p>
            <a:pPr eaLnBrk="1" hangingPunct="1">
              <a:spcBef>
                <a:spcPct val="20000"/>
              </a:spcBef>
              <a:buClr>
                <a:schemeClr val="hlink"/>
              </a:buClr>
              <a:buSzPct val="120000"/>
              <a:buFontTx/>
              <a:buAutoNum type="alphaUcPeriod"/>
            </a:pPr>
            <a:r>
              <a:rPr lang="zh-CN" altLang="en-US" b="1">
                <a:solidFill>
                  <a:schemeClr val="tx1"/>
                </a:solidFill>
                <a:effectLst>
                  <a:outerShdw blurRad="38100" dist="38100" dir="2700000" algn="tl">
                    <a:srgbClr val="000000"/>
                  </a:outerShdw>
                </a:effectLst>
                <a:latin typeface="SimSun" pitchFamily="2" charset="-122"/>
                <a:ea typeface="SimSun" pitchFamily="2" charset="-122"/>
              </a:rPr>
              <a:t>在婚姻中</a:t>
            </a:r>
            <a:r>
              <a:rPr lang="zh-CN" altLang="en-US" b="1">
                <a:solidFill>
                  <a:schemeClr val="tx1"/>
                </a:solidFill>
                <a:effectLst>
                  <a:outerShdw blurRad="38100" dist="38100" dir="2700000" algn="tl">
                    <a:srgbClr val="000000"/>
                  </a:outerShdw>
                </a:effectLst>
                <a:latin typeface="Tahoma" pitchFamily="34" charset="0"/>
                <a:ea typeface="SimSun" pitchFamily="2" charset="-122"/>
              </a:rPr>
              <a:t>3:1-7	</a:t>
            </a:r>
            <a:endParaRPr lang="zh-CN" altLang="en-US">
              <a:solidFill>
                <a:schemeClr val="tx1"/>
              </a:solidFill>
              <a:effectLst>
                <a:outerShdw blurRad="38100" dist="38100" dir="2700000" algn="tl">
                  <a:srgbClr val="000000"/>
                </a:outerShdw>
              </a:effectLst>
              <a:latin typeface="Tahoma" pitchFamily="34" charset="0"/>
              <a:ea typeface="SimSun" pitchFamily="2" charset="-122"/>
            </a:endParaRPr>
          </a:p>
          <a:p>
            <a:pPr eaLnBrk="1" hangingPunct="1">
              <a:spcBef>
                <a:spcPct val="20000"/>
              </a:spcBef>
              <a:buClr>
                <a:schemeClr val="hlink"/>
              </a:buClr>
              <a:buSzPct val="120000"/>
              <a:buFontTx/>
              <a:buAutoNum type="alphaUcPeriod"/>
            </a:pPr>
            <a:r>
              <a:rPr lang="zh-CN" altLang="en-US" b="1">
                <a:solidFill>
                  <a:schemeClr val="tx1"/>
                </a:solidFill>
                <a:effectLst>
                  <a:outerShdw blurRad="38100" dist="38100" dir="2700000" algn="tl">
                    <a:srgbClr val="000000"/>
                  </a:outerShdw>
                </a:effectLst>
                <a:latin typeface="SimSun" pitchFamily="2" charset="-122"/>
                <a:ea typeface="SimSun" pitchFamily="2" charset="-122"/>
              </a:rPr>
              <a:t>在教会与生活中</a:t>
            </a:r>
            <a:r>
              <a:rPr lang="zh-CN" altLang="en-US" b="1">
                <a:solidFill>
                  <a:schemeClr val="tx1"/>
                </a:solidFill>
                <a:effectLst>
                  <a:outerShdw blurRad="38100" dist="38100" dir="2700000" algn="tl">
                    <a:srgbClr val="000000"/>
                  </a:outerShdw>
                </a:effectLst>
                <a:latin typeface="Times New Roman" pitchFamily="18" charset="0"/>
                <a:ea typeface="SimSun" pitchFamily="2" charset="-122"/>
              </a:rPr>
              <a:t>3:8-12</a:t>
            </a:r>
            <a:r>
              <a:rPr lang="zh-CN" altLang="en-US">
                <a:solidFill>
                  <a:schemeClr val="tx1"/>
                </a:solidFill>
                <a:effectLst>
                  <a:outerShdw blurRad="38100" dist="38100" dir="2700000" algn="tl">
                    <a:srgbClr val="000000"/>
                  </a:outerShdw>
                </a:effectLst>
                <a:latin typeface="Tahoma" pitchFamily="34" charset="0"/>
                <a:ea typeface="SimSun" pitchFamily="2" charset="-122"/>
              </a:rPr>
              <a:t> </a:t>
            </a:r>
            <a:endParaRPr lang="en-US" altLang="en-US">
              <a:solidFill>
                <a:schemeClr val="tx1"/>
              </a:solidFill>
              <a:effectLst>
                <a:outerShdw blurRad="38100" dist="38100" dir="2700000" algn="tl">
                  <a:srgbClr val="000000"/>
                </a:outerShdw>
              </a:effectLst>
              <a:latin typeface="Tahoma" pitchFamily="34" charset="0"/>
            </a:endParaRPr>
          </a:p>
        </p:txBody>
      </p:sp>
      <p:sp>
        <p:nvSpPr>
          <p:cNvPr id="49164" name="Rectangle 12"/>
          <p:cNvSpPr>
            <a:spLocks noChangeArrowheads="1"/>
          </p:cNvSpPr>
          <p:nvPr/>
        </p:nvSpPr>
        <p:spPr bwMode="auto">
          <a:xfrm>
            <a:off x="8305800" y="60325"/>
            <a:ext cx="706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chemeClr val="tx1"/>
                </a:solidFill>
                <a:latin typeface="Times New Roman" charset="0"/>
                <a:ea typeface="ＭＳ Ｐゴシック" charset="0"/>
              </a:rPr>
              <a:t>280d</a:t>
            </a:r>
          </a:p>
        </p:txBody>
      </p:sp>
      <p:sp>
        <p:nvSpPr>
          <p:cNvPr id="49165" name="Rectangle 13"/>
          <p:cNvSpPr>
            <a:spLocks noGrp="1" noChangeArrowheads="1"/>
          </p:cNvSpPr>
          <p:nvPr>
            <p:ph type="title"/>
          </p:nvPr>
        </p:nvSpPr>
        <p:spPr>
          <a:xfrm>
            <a:off x="0" y="0"/>
            <a:ext cx="7848600" cy="1447800"/>
          </a:xfrm>
        </p:spPr>
        <p:txBody>
          <a:bodyPr/>
          <a:lstStyle/>
          <a:p>
            <a:pPr eaLnBrk="1" hangingPunct="1"/>
            <a:r>
              <a:rPr lang="zh-CN" altLang="en-US" b="1">
                <a:ea typeface="SimSun" pitchFamily="2" charset="-122"/>
              </a:rPr>
              <a:t>在苦难中的忍耐, 靠着上帝的恩典, 我们要…</a:t>
            </a:r>
            <a:r>
              <a:rPr lang="zh-CN" altLang="en-US">
                <a:ea typeface="SimSun" pitchFamily="2" charset="-122"/>
              </a:rPr>
              <a:t> </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9162">
                                            <p:txEl>
                                              <p:pRg st="0" end="0"/>
                                            </p:txEl>
                                          </p:spTgt>
                                        </p:tgtEl>
                                        <p:attrNameLst>
                                          <p:attrName>style.visibility</p:attrName>
                                        </p:attrNameLst>
                                      </p:cBhvr>
                                      <p:to>
                                        <p:strVal val="visible"/>
                                      </p:to>
                                    </p:set>
                                    <p:anim calcmode="lin" valueType="num">
                                      <p:cBhvr additive="base">
                                        <p:cTn id="7" dur="1000" fill="hold"/>
                                        <p:tgtEl>
                                          <p:spTgt spid="49162">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916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49163">
                                            <p:txEl>
                                              <p:charRg st="0" end="23"/>
                                            </p:txEl>
                                          </p:spTgt>
                                        </p:tgtEl>
                                        <p:attrNameLst>
                                          <p:attrName>style.visibility</p:attrName>
                                        </p:attrNameLst>
                                      </p:cBhvr>
                                      <p:to>
                                        <p:strVal val="visible"/>
                                      </p:to>
                                    </p:set>
                                    <p:anim calcmode="lin" valueType="num">
                                      <p:cBhvr>
                                        <p:cTn id="13" dur="1000" fill="hold"/>
                                        <p:tgtEl>
                                          <p:spTgt spid="49163">
                                            <p:txEl>
                                              <p:charRg st="0" end="23"/>
                                            </p:txEl>
                                          </p:spTgt>
                                        </p:tgtEl>
                                        <p:attrNameLst>
                                          <p:attrName>ppt_w</p:attrName>
                                        </p:attrNameLst>
                                      </p:cBhvr>
                                      <p:tavLst>
                                        <p:tav tm="0">
                                          <p:val>
                                            <p:fltVal val="0"/>
                                          </p:val>
                                        </p:tav>
                                        <p:tav tm="100000">
                                          <p:val>
                                            <p:strVal val="#ppt_w"/>
                                          </p:val>
                                        </p:tav>
                                      </p:tavLst>
                                    </p:anim>
                                    <p:anim calcmode="lin" valueType="num">
                                      <p:cBhvr>
                                        <p:cTn id="14" dur="1000" fill="hold"/>
                                        <p:tgtEl>
                                          <p:spTgt spid="49163">
                                            <p:txEl>
                                              <p:charRg st="0" end="23"/>
                                            </p:txEl>
                                          </p:spTgt>
                                        </p:tgtEl>
                                        <p:attrNameLst>
                                          <p:attrName>ppt_h</p:attrName>
                                        </p:attrNameLst>
                                      </p:cBhvr>
                                      <p:tavLst>
                                        <p:tav tm="0">
                                          <p:val>
                                            <p:fltVal val="0"/>
                                          </p:val>
                                        </p:tav>
                                        <p:tav tm="100000">
                                          <p:val>
                                            <p:strVal val="#ppt_h"/>
                                          </p:val>
                                        </p:tav>
                                      </p:tavLst>
                                    </p:anim>
                                    <p:animEffect transition="in" filter="fade">
                                      <p:cBhvr>
                                        <p:cTn id="15" dur="1000"/>
                                        <p:tgtEl>
                                          <p:spTgt spid="49163">
                                            <p:txEl>
                                              <p:charRg st="0" end="2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49163">
                                            <p:txEl>
                                              <p:charRg st="23" end="47"/>
                                            </p:txEl>
                                          </p:spTgt>
                                        </p:tgtEl>
                                        <p:attrNameLst>
                                          <p:attrName>style.visibility</p:attrName>
                                        </p:attrNameLst>
                                      </p:cBhvr>
                                      <p:to>
                                        <p:strVal val="visible"/>
                                      </p:to>
                                    </p:set>
                                    <p:anim calcmode="lin" valueType="num">
                                      <p:cBhvr>
                                        <p:cTn id="20" dur="1000" fill="hold"/>
                                        <p:tgtEl>
                                          <p:spTgt spid="49163">
                                            <p:txEl>
                                              <p:charRg st="23" end="47"/>
                                            </p:txEl>
                                          </p:spTgt>
                                        </p:tgtEl>
                                        <p:attrNameLst>
                                          <p:attrName>ppt_w</p:attrName>
                                        </p:attrNameLst>
                                      </p:cBhvr>
                                      <p:tavLst>
                                        <p:tav tm="0">
                                          <p:val>
                                            <p:fltVal val="0"/>
                                          </p:val>
                                        </p:tav>
                                        <p:tav tm="100000">
                                          <p:val>
                                            <p:strVal val="#ppt_w"/>
                                          </p:val>
                                        </p:tav>
                                      </p:tavLst>
                                    </p:anim>
                                    <p:anim calcmode="lin" valueType="num">
                                      <p:cBhvr>
                                        <p:cTn id="21" dur="1000" fill="hold"/>
                                        <p:tgtEl>
                                          <p:spTgt spid="49163">
                                            <p:txEl>
                                              <p:charRg st="23" end="47"/>
                                            </p:txEl>
                                          </p:spTgt>
                                        </p:tgtEl>
                                        <p:attrNameLst>
                                          <p:attrName>ppt_h</p:attrName>
                                        </p:attrNameLst>
                                      </p:cBhvr>
                                      <p:tavLst>
                                        <p:tav tm="0">
                                          <p:val>
                                            <p:fltVal val="0"/>
                                          </p:val>
                                        </p:tav>
                                        <p:tav tm="100000">
                                          <p:val>
                                            <p:strVal val="#ppt_h"/>
                                          </p:val>
                                        </p:tav>
                                      </p:tavLst>
                                    </p:anim>
                                    <p:animEffect transition="in" filter="fade">
                                      <p:cBhvr>
                                        <p:cTn id="22" dur="1000"/>
                                        <p:tgtEl>
                                          <p:spTgt spid="49163">
                                            <p:txEl>
                                              <p:charRg st="23" end="4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nodeType="clickEffect">
                                  <p:stCondLst>
                                    <p:cond delay="0"/>
                                  </p:stCondLst>
                                  <p:childTnLst>
                                    <p:set>
                                      <p:cBhvr>
                                        <p:cTn id="26" dur="1" fill="hold">
                                          <p:stCondLst>
                                            <p:cond delay="0"/>
                                          </p:stCondLst>
                                        </p:cTn>
                                        <p:tgtEl>
                                          <p:spTgt spid="49163">
                                            <p:txEl>
                                              <p:charRg st="47" end="52"/>
                                            </p:txEl>
                                          </p:spTgt>
                                        </p:tgtEl>
                                        <p:attrNameLst>
                                          <p:attrName>style.visibility</p:attrName>
                                        </p:attrNameLst>
                                      </p:cBhvr>
                                      <p:to>
                                        <p:strVal val="visible"/>
                                      </p:to>
                                    </p:set>
                                    <p:anim calcmode="lin" valueType="num">
                                      <p:cBhvr>
                                        <p:cTn id="27" dur="1000" fill="hold"/>
                                        <p:tgtEl>
                                          <p:spTgt spid="49163">
                                            <p:txEl>
                                              <p:charRg st="47" end="52"/>
                                            </p:txEl>
                                          </p:spTgt>
                                        </p:tgtEl>
                                        <p:attrNameLst>
                                          <p:attrName>ppt_w</p:attrName>
                                        </p:attrNameLst>
                                      </p:cBhvr>
                                      <p:tavLst>
                                        <p:tav tm="0">
                                          <p:val>
                                            <p:fltVal val="0"/>
                                          </p:val>
                                        </p:tav>
                                        <p:tav tm="100000">
                                          <p:val>
                                            <p:strVal val="#ppt_w"/>
                                          </p:val>
                                        </p:tav>
                                      </p:tavLst>
                                    </p:anim>
                                    <p:anim calcmode="lin" valueType="num">
                                      <p:cBhvr>
                                        <p:cTn id="28" dur="1000" fill="hold"/>
                                        <p:tgtEl>
                                          <p:spTgt spid="49163">
                                            <p:txEl>
                                              <p:charRg st="47" end="52"/>
                                            </p:txEl>
                                          </p:spTgt>
                                        </p:tgtEl>
                                        <p:attrNameLst>
                                          <p:attrName>ppt_h</p:attrName>
                                        </p:attrNameLst>
                                      </p:cBhvr>
                                      <p:tavLst>
                                        <p:tav tm="0">
                                          <p:val>
                                            <p:fltVal val="0"/>
                                          </p:val>
                                        </p:tav>
                                        <p:tav tm="100000">
                                          <p:val>
                                            <p:strVal val="#ppt_h"/>
                                          </p:val>
                                        </p:tav>
                                      </p:tavLst>
                                    </p:anim>
                                    <p:animEffect transition="in" filter="fade">
                                      <p:cBhvr>
                                        <p:cTn id="29" dur="1000"/>
                                        <p:tgtEl>
                                          <p:spTgt spid="49163">
                                            <p:txEl>
                                              <p:charRg st="47" end="5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49163">
                                            <p:txEl>
                                              <p:charRg st="52" end="52"/>
                                            </p:txEl>
                                          </p:spTgt>
                                        </p:tgtEl>
                                        <p:attrNameLst>
                                          <p:attrName>style.visibility</p:attrName>
                                        </p:attrNameLst>
                                      </p:cBhvr>
                                      <p:to>
                                        <p:strVal val="visible"/>
                                      </p:to>
                                    </p:set>
                                    <p:anim calcmode="lin" valueType="num">
                                      <p:cBhvr>
                                        <p:cTn id="34" dur="1000" fill="hold"/>
                                        <p:tgtEl>
                                          <p:spTgt spid="49163">
                                            <p:txEl>
                                              <p:charRg st="52" end="52"/>
                                            </p:txEl>
                                          </p:spTgt>
                                        </p:tgtEl>
                                        <p:attrNameLst>
                                          <p:attrName>ppt_w</p:attrName>
                                        </p:attrNameLst>
                                      </p:cBhvr>
                                      <p:tavLst>
                                        <p:tav tm="0">
                                          <p:val>
                                            <p:fltVal val="0"/>
                                          </p:val>
                                        </p:tav>
                                        <p:tav tm="100000">
                                          <p:val>
                                            <p:strVal val="#ppt_w"/>
                                          </p:val>
                                        </p:tav>
                                      </p:tavLst>
                                    </p:anim>
                                    <p:anim calcmode="lin" valueType="num">
                                      <p:cBhvr>
                                        <p:cTn id="35" dur="1000" fill="hold"/>
                                        <p:tgtEl>
                                          <p:spTgt spid="49163">
                                            <p:txEl>
                                              <p:charRg st="52" end="52"/>
                                            </p:txEl>
                                          </p:spTgt>
                                        </p:tgtEl>
                                        <p:attrNameLst>
                                          <p:attrName>ppt_h</p:attrName>
                                        </p:attrNameLst>
                                      </p:cBhvr>
                                      <p:tavLst>
                                        <p:tav tm="0">
                                          <p:val>
                                            <p:fltVal val="0"/>
                                          </p:val>
                                        </p:tav>
                                        <p:tav tm="100000">
                                          <p:val>
                                            <p:strVal val="#ppt_h"/>
                                          </p:val>
                                        </p:tav>
                                      </p:tavLst>
                                    </p:anim>
                                    <p:animEffect transition="in" filter="fade">
                                      <p:cBhvr>
                                        <p:cTn id="36" dur="1000"/>
                                        <p:tgtEl>
                                          <p:spTgt spid="49163">
                                            <p:txEl>
                                              <p:charRg st="52" end="5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49165"/>
                                        </p:tgtEl>
                                        <p:attrNameLst>
                                          <p:attrName>style.visibility</p:attrName>
                                        </p:attrNameLst>
                                      </p:cBhvr>
                                      <p:to>
                                        <p:strVal val="visible"/>
                                      </p:to>
                                    </p:set>
                                    <p:anim calcmode="lin" valueType="num">
                                      <p:cBhvr additive="base">
                                        <p:cTn id="41" dur="500" fill="hold"/>
                                        <p:tgtEl>
                                          <p:spTgt spid="49165"/>
                                        </p:tgtEl>
                                        <p:attrNameLst>
                                          <p:attrName>ppt_x</p:attrName>
                                        </p:attrNameLst>
                                      </p:cBhvr>
                                      <p:tavLst>
                                        <p:tav tm="0">
                                          <p:val>
                                            <p:strVal val="#ppt_x"/>
                                          </p:val>
                                        </p:tav>
                                        <p:tav tm="100000">
                                          <p:val>
                                            <p:strVal val="#ppt_x"/>
                                          </p:val>
                                        </p:tav>
                                      </p:tavLst>
                                    </p:anim>
                                    <p:anim calcmode="lin" valueType="num">
                                      <p:cBhvr additive="base">
                                        <p:cTn id="42" dur="500" fill="hold"/>
                                        <p:tgtEl>
                                          <p:spTgt spid="491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5"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graphicFrame>
        <p:nvGraphicFramePr>
          <p:cNvPr id="43015" name="Object 7"/>
          <p:cNvGraphicFramePr>
            <a:graphicFrameLocks noChangeAspect="1"/>
          </p:cNvGraphicFramePr>
          <p:nvPr/>
        </p:nvGraphicFramePr>
        <p:xfrm>
          <a:off x="1828800" y="3200400"/>
          <a:ext cx="5816600" cy="3657600"/>
        </p:xfrm>
        <a:graphic>
          <a:graphicData uri="http://schemas.openxmlformats.org/presentationml/2006/ole">
            <mc:AlternateContent xmlns:mc="http://schemas.openxmlformats.org/markup-compatibility/2006">
              <mc:Choice xmlns:v="urn:schemas-microsoft-com:vml" Requires="v">
                <p:oleObj spid="_x0000_s178200" name="Image" r:id="rId5" imgW="5815873" imgH="3657143" progId="Photoshop.Image.7">
                  <p:embed/>
                </p:oleObj>
              </mc:Choice>
              <mc:Fallback>
                <p:oleObj name="Image" r:id="rId5" imgW="5815873" imgH="3657143" progId="Photoshop.Image.7">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3200400"/>
                        <a:ext cx="58166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43019" name="Rectangle 11"/>
          <p:cNvSpPr>
            <a:spLocks noChangeArrowheads="1"/>
          </p:cNvSpPr>
          <p:nvPr/>
        </p:nvSpPr>
        <p:spPr bwMode="auto">
          <a:xfrm>
            <a:off x="609600" y="1295400"/>
            <a:ext cx="8458200" cy="18288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Clr>
                <a:schemeClr val="hlink"/>
              </a:buClr>
              <a:buSzPct val="120000"/>
            </a:pPr>
            <a:r>
              <a:rPr lang="en-US" altLang="en-US" sz="4000">
                <a:solidFill>
                  <a:schemeClr val="tx1"/>
                </a:solidFill>
              </a:rPr>
              <a:t>	</a:t>
            </a:r>
            <a:r>
              <a:rPr lang="zh-CN" altLang="en-US" b="1">
                <a:solidFill>
                  <a:schemeClr val="tx1"/>
                </a:solidFill>
                <a:effectLst>
                  <a:outerShdw blurRad="38100" dist="38100" dir="2700000" algn="tl">
                    <a:srgbClr val="000000"/>
                  </a:outerShdw>
                </a:effectLst>
                <a:latin typeface="SimSun" pitchFamily="2" charset="-122"/>
                <a:ea typeface="SimSun" pitchFamily="2" charset="-122"/>
              </a:rPr>
              <a:t>在生活中各个层面上都能顺服</a:t>
            </a:r>
            <a:r>
              <a:rPr lang="zh-CN" altLang="en-US" b="1">
                <a:solidFill>
                  <a:schemeClr val="tx1"/>
                </a:solidFill>
                <a:effectLst>
                  <a:outerShdw blurRad="38100" dist="38100" dir="2700000" algn="tl">
                    <a:srgbClr val="000000"/>
                  </a:outerShdw>
                </a:effectLst>
                <a:latin typeface="Times New Roman" pitchFamily="18" charset="0"/>
                <a:ea typeface="SimSun" pitchFamily="2" charset="-122"/>
              </a:rPr>
              <a:t>, </a:t>
            </a:r>
            <a:r>
              <a:rPr lang="zh-CN" altLang="en-US" b="1">
                <a:solidFill>
                  <a:schemeClr val="tx1"/>
                </a:solidFill>
                <a:effectLst>
                  <a:outerShdw blurRad="38100" dist="38100" dir="2700000" algn="tl">
                    <a:srgbClr val="000000"/>
                  </a:outerShdw>
                </a:effectLst>
                <a:latin typeface="SimSun" pitchFamily="2" charset="-122"/>
                <a:ea typeface="SimSun" pitchFamily="2" charset="-122"/>
              </a:rPr>
              <a:t>就能得到神与人的喜悦</a:t>
            </a:r>
            <a:r>
              <a:rPr lang="zh-CN" altLang="en-US" b="1">
                <a:solidFill>
                  <a:schemeClr val="tx1"/>
                </a:solidFill>
                <a:effectLst>
                  <a:outerShdw blurRad="38100" dist="38100" dir="2700000" algn="tl">
                    <a:srgbClr val="000000"/>
                  </a:outerShdw>
                </a:effectLst>
                <a:latin typeface="Times New Roman" pitchFamily="18" charset="0"/>
                <a:ea typeface="SimSun" pitchFamily="2" charset="-122"/>
              </a:rPr>
              <a:t>.</a:t>
            </a:r>
            <a:r>
              <a:rPr lang="zh-CN" altLang="en-US">
                <a:solidFill>
                  <a:schemeClr val="tx1"/>
                </a:solidFill>
                <a:effectLst>
                  <a:outerShdw blurRad="38100" dist="38100" dir="2700000" algn="tl">
                    <a:srgbClr val="000000"/>
                  </a:outerShdw>
                </a:effectLst>
                <a:latin typeface="Tahoma" pitchFamily="34" charset="0"/>
                <a:ea typeface="SimSun" pitchFamily="2" charset="-122"/>
              </a:rPr>
              <a:t> </a:t>
            </a:r>
            <a:endParaRPr lang="en-US" altLang="en-US">
              <a:solidFill>
                <a:schemeClr val="tx1"/>
              </a:solidFill>
              <a:effectLst>
                <a:outerShdw blurRad="38100" dist="38100" dir="2700000" algn="tl">
                  <a:srgbClr val="000000"/>
                </a:outerShdw>
              </a:effectLst>
              <a:latin typeface="Tahoma" pitchFamily="34" charset="0"/>
            </a:endParaRPr>
          </a:p>
        </p:txBody>
      </p:sp>
      <p:sp>
        <p:nvSpPr>
          <p:cNvPr id="43020" name="Rectangle 12"/>
          <p:cNvSpPr>
            <a:spLocks noChangeArrowheads="1"/>
          </p:cNvSpPr>
          <p:nvPr/>
        </p:nvSpPr>
        <p:spPr bwMode="auto">
          <a:xfrm>
            <a:off x="8229600" y="76200"/>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solidFill>
                  <a:schemeClr val="tx1"/>
                </a:solidFill>
                <a:latin typeface="Times New Roman" charset="0"/>
                <a:ea typeface="ＭＳ Ｐゴシック" charset="0"/>
              </a:rPr>
              <a:t>280d</a:t>
            </a:r>
          </a:p>
        </p:txBody>
      </p:sp>
      <p:sp>
        <p:nvSpPr>
          <p:cNvPr id="43021" name="Rectangle 13"/>
          <p:cNvSpPr>
            <a:spLocks noChangeArrowheads="1"/>
          </p:cNvSpPr>
          <p:nvPr/>
        </p:nvSpPr>
        <p:spPr bwMode="auto">
          <a:xfrm>
            <a:off x="152400" y="381000"/>
            <a:ext cx="82296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en-US" altLang="en-US" sz="4400">
                <a:solidFill>
                  <a:schemeClr val="tx2"/>
                </a:solidFill>
                <a:effectLst>
                  <a:outerShdw blurRad="38100" dist="38100" dir="2700000" algn="tl">
                    <a:srgbClr val="000000"/>
                  </a:outerShdw>
                </a:effectLst>
                <a:latin typeface="Tahoma" pitchFamily="34" charset="0"/>
              </a:rPr>
              <a:t>II.</a:t>
            </a:r>
            <a:r>
              <a:rPr lang="zh-CN" altLang="en-US" sz="4400" b="1">
                <a:solidFill>
                  <a:schemeClr val="tx2"/>
                </a:solidFill>
                <a:effectLst>
                  <a:outerShdw blurRad="38100" dist="38100" dir="2700000" algn="tl">
                    <a:srgbClr val="000000"/>
                  </a:outerShdw>
                </a:effectLst>
                <a:latin typeface="SimSun" pitchFamily="2" charset="-122"/>
                <a:ea typeface="SimSun" pitchFamily="2" charset="-122"/>
              </a:rPr>
              <a:t>顺服</a:t>
            </a:r>
            <a:r>
              <a:rPr lang="zh-CN" altLang="en-US" sz="4400">
                <a:solidFill>
                  <a:schemeClr val="tx2"/>
                </a:solidFill>
                <a:effectLst>
                  <a:outerShdw blurRad="38100" dist="38100" dir="2700000" algn="tl">
                    <a:srgbClr val="000000"/>
                  </a:outerShdw>
                </a:effectLst>
                <a:latin typeface="Tahoma" pitchFamily="34" charset="0"/>
                <a:ea typeface="SimSun" pitchFamily="2" charset="-122"/>
              </a:rPr>
              <a:t> </a:t>
            </a:r>
            <a:r>
              <a:rPr lang="en-US" altLang="ja-JP" sz="4400">
                <a:solidFill>
                  <a:schemeClr val="tx2"/>
                </a:solidFill>
                <a:effectLst>
                  <a:outerShdw blurRad="38100" dist="38100" dir="2700000" algn="tl">
                    <a:srgbClr val="000000"/>
                  </a:outerShdw>
                </a:effectLst>
                <a:latin typeface="Tahoma" pitchFamily="34" charset="0"/>
              </a:rPr>
              <a:t> (2:13-3:12) </a:t>
            </a:r>
            <a:endParaRPr lang="en-US" altLang="en-US" sz="4400">
              <a:solidFill>
                <a:schemeClr val="tx2"/>
              </a:solidFill>
              <a:effectLst>
                <a:outerShdw blurRad="38100" dist="38100" dir="2700000" algn="tl">
                  <a:srgbClr val="000000"/>
                </a:outerShdw>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3015"/>
                                        </p:tgtEl>
                                        <p:attrNameLst>
                                          <p:attrName>style.visibility</p:attrName>
                                        </p:attrNameLst>
                                      </p:cBhvr>
                                      <p:to>
                                        <p:strVal val="visible"/>
                                      </p:to>
                                    </p:set>
                                    <p:anim calcmode="lin" valueType="num">
                                      <p:cBhvr>
                                        <p:cTn id="7" dur="500" fill="hold"/>
                                        <p:tgtEl>
                                          <p:spTgt spid="43015"/>
                                        </p:tgtEl>
                                        <p:attrNameLst>
                                          <p:attrName>ppt_w</p:attrName>
                                        </p:attrNameLst>
                                      </p:cBhvr>
                                      <p:tavLst>
                                        <p:tav tm="0">
                                          <p:val>
                                            <p:fltVal val="0"/>
                                          </p:val>
                                        </p:tav>
                                        <p:tav tm="100000">
                                          <p:val>
                                            <p:strVal val="#ppt_w"/>
                                          </p:val>
                                        </p:tav>
                                      </p:tavLst>
                                    </p:anim>
                                    <p:anim calcmode="lin" valueType="num">
                                      <p:cBhvr>
                                        <p:cTn id="8" dur="500" fill="hold"/>
                                        <p:tgtEl>
                                          <p:spTgt spid="4301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43019">
                                            <p:txEl>
                                              <p:pRg st="0" end="0"/>
                                            </p:txEl>
                                          </p:spTgt>
                                        </p:tgtEl>
                                        <p:attrNameLst>
                                          <p:attrName>style.visibility</p:attrName>
                                        </p:attrNameLst>
                                      </p:cBhvr>
                                      <p:to>
                                        <p:strVal val="visible"/>
                                      </p:to>
                                    </p:set>
                                    <p:animEffect transition="in" filter="diamond(in)">
                                      <p:cBhvr>
                                        <p:cTn id="13" dur="1000"/>
                                        <p:tgtEl>
                                          <p:spTgt spid="430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6" name="Rectangle 10"/>
          <p:cNvSpPr>
            <a:spLocks noGrp="1" noChangeArrowheads="1"/>
          </p:cNvSpPr>
          <p:nvPr>
            <p:ph type="ctrTitle"/>
          </p:nvPr>
        </p:nvSpPr>
        <p:spPr>
          <a:xfrm>
            <a:off x="685800" y="304800"/>
            <a:ext cx="7772400" cy="1143000"/>
          </a:xfrm>
        </p:spPr>
        <p:txBody>
          <a:bodyPr/>
          <a:lstStyle/>
          <a:p>
            <a:pPr eaLnBrk="1" hangingPunct="1"/>
            <a:r>
              <a:rPr lang="zh-CN" altLang="en-US" b="1" i="0" dirty="0">
                <a:solidFill>
                  <a:srgbClr val="000000"/>
                </a:solidFill>
                <a:ea typeface="SimSun" pitchFamily="2" charset="-122"/>
              </a:rPr>
              <a:t>你是顺服的人吗</a:t>
            </a:r>
            <a:r>
              <a:rPr lang="zh-CN" altLang="en-US" i="0" dirty="0">
                <a:solidFill>
                  <a:srgbClr val="000000"/>
                </a:solidFill>
                <a:ea typeface="SimSun" pitchFamily="2" charset="-122"/>
              </a:rPr>
              <a:t> </a:t>
            </a:r>
            <a:r>
              <a:rPr lang="en-US" altLang="ja-JP" i="0" dirty="0">
                <a:solidFill>
                  <a:srgbClr val="000000"/>
                </a:solidFill>
                <a:ea typeface="SimSun" pitchFamily="2" charset="-122"/>
              </a:rPr>
              <a:t>?</a:t>
            </a:r>
            <a:endParaRPr lang="en-US" altLang="en-US" i="0" dirty="0">
              <a:solidFill>
                <a:srgbClr val="000000"/>
              </a:solidFill>
              <a:ea typeface="SimSun" pitchFamily="2" charset="-122"/>
            </a:endParaRPr>
          </a:p>
        </p:txBody>
      </p:sp>
      <p:sp>
        <p:nvSpPr>
          <p:cNvPr id="342027" name="Rectangle 11"/>
          <p:cNvSpPr>
            <a:spLocks noGrp="1" noChangeArrowheads="1"/>
          </p:cNvSpPr>
          <p:nvPr>
            <p:ph type="subTitle" idx="1"/>
          </p:nvPr>
        </p:nvSpPr>
        <p:spPr>
          <a:xfrm>
            <a:off x="-381000" y="1828800"/>
            <a:ext cx="9525000" cy="2362200"/>
          </a:xfrm>
        </p:spPr>
        <p:txBody>
          <a:bodyPr/>
          <a:lstStyle/>
          <a:p>
            <a:pPr marL="1428750" lvl="2" indent="-514350" eaLnBrk="1" hangingPunct="1">
              <a:lnSpc>
                <a:spcPct val="80000"/>
              </a:lnSpc>
              <a:buFont typeface="+mj-lt"/>
              <a:buAutoNum type="arabicPeriod"/>
            </a:pPr>
            <a:r>
              <a:rPr lang="en-US" altLang="en-US" sz="3200" dirty="0">
                <a:solidFill>
                  <a:srgbClr val="000000"/>
                </a:solidFill>
              </a:rPr>
              <a:t>___  </a:t>
            </a:r>
            <a:r>
              <a:rPr lang="zh-CN" altLang="en-US" sz="3200" dirty="0">
                <a:solidFill>
                  <a:srgbClr val="000000"/>
                </a:solidFill>
                <a:ea typeface="SimSun" pitchFamily="2" charset="-122"/>
              </a:rPr>
              <a:t>我有抱怨的问题, 特别是针对政权方面</a:t>
            </a:r>
          </a:p>
          <a:p>
            <a:pPr marL="1428750" lvl="2" indent="-514350" eaLnBrk="1" hangingPunct="1">
              <a:lnSpc>
                <a:spcPct val="80000"/>
              </a:lnSpc>
              <a:buFont typeface="+mj-lt"/>
              <a:buAutoNum type="arabicPeriod"/>
            </a:pPr>
            <a:endParaRPr lang="zh-CN" altLang="en-US" sz="3200" dirty="0">
              <a:solidFill>
                <a:srgbClr val="000000"/>
              </a:solidFill>
              <a:ea typeface="SimSun" pitchFamily="2" charset="-122"/>
            </a:endParaRPr>
          </a:p>
          <a:p>
            <a:pPr marL="1428750" lvl="2" indent="-514350" eaLnBrk="1" hangingPunct="1">
              <a:lnSpc>
                <a:spcPct val="80000"/>
              </a:lnSpc>
              <a:buFont typeface="+mj-lt"/>
              <a:buAutoNum type="arabicPeriod"/>
            </a:pPr>
            <a:r>
              <a:rPr lang="zh-CN" altLang="en-US" sz="3200" dirty="0">
                <a:solidFill>
                  <a:srgbClr val="000000"/>
                </a:solidFill>
                <a:ea typeface="SimSun" pitchFamily="2" charset="-122"/>
              </a:rPr>
              <a:t>___  我感觉到自己需要掌空一切</a:t>
            </a:r>
          </a:p>
          <a:p>
            <a:pPr marL="1428750" lvl="2" indent="-514350" eaLnBrk="1" hangingPunct="1">
              <a:lnSpc>
                <a:spcPct val="80000"/>
              </a:lnSpc>
              <a:buFont typeface="+mj-lt"/>
              <a:buAutoNum type="arabicPeriod"/>
            </a:pPr>
            <a:endParaRPr lang="zh-CN" altLang="en-US" sz="3200" dirty="0">
              <a:solidFill>
                <a:srgbClr val="000000"/>
              </a:solidFill>
              <a:ea typeface="SimSun" pitchFamily="2" charset="-122"/>
            </a:endParaRPr>
          </a:p>
          <a:p>
            <a:pPr marL="1428750" lvl="2" indent="-514350" eaLnBrk="1" hangingPunct="1">
              <a:lnSpc>
                <a:spcPct val="80000"/>
              </a:lnSpc>
              <a:buFont typeface="+mj-lt"/>
              <a:buAutoNum type="arabicPeriod"/>
            </a:pPr>
            <a:r>
              <a:rPr lang="zh-CN" altLang="en-US" sz="3200" dirty="0">
                <a:solidFill>
                  <a:srgbClr val="000000"/>
                </a:solidFill>
                <a:ea typeface="SimSun" pitchFamily="2" charset="-122"/>
              </a:rPr>
              <a:t>___  我很难承认自己的过失或缺点</a:t>
            </a:r>
          </a:p>
          <a:p>
            <a:pPr marL="1428750" lvl="2" indent="-514350" eaLnBrk="1" hangingPunct="1">
              <a:lnSpc>
                <a:spcPct val="80000"/>
              </a:lnSpc>
              <a:buFont typeface="+mj-lt"/>
              <a:buAutoNum type="arabicPeriod"/>
            </a:pPr>
            <a:endParaRPr lang="zh-CN" altLang="en-US" sz="3200" dirty="0">
              <a:solidFill>
                <a:srgbClr val="000000"/>
              </a:solidFill>
              <a:ea typeface="SimSun" pitchFamily="2" charset="-122"/>
            </a:endParaRPr>
          </a:p>
          <a:p>
            <a:pPr marL="1428750" lvl="2" indent="-514350" eaLnBrk="1" hangingPunct="1">
              <a:lnSpc>
                <a:spcPct val="80000"/>
              </a:lnSpc>
              <a:buFont typeface="+mj-lt"/>
              <a:buAutoNum type="arabicPeriod"/>
            </a:pPr>
            <a:r>
              <a:rPr lang="zh-CN" altLang="en-US" sz="3200" dirty="0">
                <a:solidFill>
                  <a:srgbClr val="000000"/>
                </a:solidFill>
                <a:ea typeface="SimSun" pitchFamily="2" charset="-122"/>
              </a:rPr>
              <a:t>___  在人的眼中, 我是固执的人</a:t>
            </a:r>
          </a:p>
          <a:p>
            <a:pPr marL="1428750" lvl="2" indent="-514350" eaLnBrk="1" hangingPunct="1">
              <a:lnSpc>
                <a:spcPct val="80000"/>
              </a:lnSpc>
              <a:buFont typeface="+mj-lt"/>
              <a:buAutoNum type="arabicPeriod"/>
            </a:pPr>
            <a:endParaRPr lang="zh-CN" altLang="en-US" sz="3200" dirty="0">
              <a:solidFill>
                <a:srgbClr val="000000"/>
              </a:solidFill>
              <a:ea typeface="SimSun" pitchFamily="2" charset="-122"/>
            </a:endParaRPr>
          </a:p>
          <a:p>
            <a:pPr marL="1428750" lvl="2" indent="-514350" eaLnBrk="1" hangingPunct="1">
              <a:lnSpc>
                <a:spcPct val="80000"/>
              </a:lnSpc>
              <a:buFont typeface="+mj-lt"/>
              <a:buAutoNum type="arabicPeriod"/>
            </a:pPr>
            <a:r>
              <a:rPr lang="zh-CN" altLang="en-US" sz="3200" dirty="0">
                <a:solidFill>
                  <a:srgbClr val="000000"/>
                </a:solidFill>
                <a:ea typeface="SimSun" pitchFamily="2" charset="-122"/>
              </a:rPr>
              <a:t>___  我常为自己违反交通规则的行为自我辩护 </a:t>
            </a:r>
            <a:endParaRPr lang="en-US" altLang="en-US" sz="3200" dirty="0">
              <a:solidFill>
                <a:srgbClr val="000000"/>
              </a:solidFill>
            </a:endParaRPr>
          </a:p>
        </p:txBody>
      </p:sp>
      <p:sp>
        <p:nvSpPr>
          <p:cNvPr id="342028" name="Rectangle 12"/>
          <p:cNvSpPr>
            <a:spLocks noChangeArrowheads="1"/>
          </p:cNvSpPr>
          <p:nvPr/>
        </p:nvSpPr>
        <p:spPr bwMode="auto">
          <a:xfrm>
            <a:off x="8229600" y="76200"/>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solidFill>
                  <a:schemeClr val="tx1"/>
                </a:solidFill>
                <a:latin typeface="Times New Roman" charset="0"/>
                <a:ea typeface="ＭＳ Ｐゴシック" charset="0"/>
              </a:rPr>
              <a:t>280d</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33858" name="Object 2"/>
          <p:cNvGraphicFramePr>
            <a:graphicFrameLocks noChangeAspect="1"/>
          </p:cNvGraphicFramePr>
          <p:nvPr/>
        </p:nvGraphicFramePr>
        <p:xfrm>
          <a:off x="4495800" y="0"/>
          <a:ext cx="4648200" cy="3143250"/>
        </p:xfrm>
        <a:graphic>
          <a:graphicData uri="http://schemas.openxmlformats.org/presentationml/2006/ole">
            <mc:AlternateContent xmlns:mc="http://schemas.openxmlformats.org/markup-compatibility/2006">
              <mc:Choice xmlns:v="urn:schemas-microsoft-com:vml" Requires="v">
                <p:oleObj spid="_x0000_s182298" name="Bitmap Image" r:id="rId5" imgW="2857899" imgH="1714739" progId="Paint.Picture">
                  <p:embed/>
                </p:oleObj>
              </mc:Choice>
              <mc:Fallback>
                <p:oleObj name="Bitmap Image" r:id="rId5" imgW="2857899" imgH="1714739"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r="16438"/>
                      <a:stretch>
                        <a:fillRect/>
                      </a:stretch>
                    </p:blipFill>
                    <p:spPr bwMode="auto">
                      <a:xfrm>
                        <a:off x="4495800" y="0"/>
                        <a:ext cx="4648200" cy="314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633859" name="Text Box 3"/>
          <p:cNvSpPr txBox="1">
            <a:spLocks noChangeArrowheads="1"/>
          </p:cNvSpPr>
          <p:nvPr/>
        </p:nvSpPr>
        <p:spPr bwMode="auto">
          <a:xfrm>
            <a:off x="6096000" y="2590800"/>
            <a:ext cx="14033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a:solidFill>
                  <a:srgbClr val="FFFFFF"/>
                </a:solidFill>
                <a:latin typeface="Georgia" charset="0"/>
                <a:ea typeface="SimSun" charset="0"/>
                <a:cs typeface="SimSun" charset="0"/>
              </a:rPr>
              <a:t>北朝鲜</a:t>
            </a:r>
            <a:endParaRPr lang="en-US">
              <a:solidFill>
                <a:srgbClr val="FFFFFF"/>
              </a:solidFill>
              <a:latin typeface="Georgia" charset="0"/>
              <a:ea typeface="SimSun" charset="0"/>
              <a:cs typeface="SimSun" charset="0"/>
            </a:endParaRPr>
          </a:p>
        </p:txBody>
      </p:sp>
      <p:sp>
        <p:nvSpPr>
          <p:cNvPr id="633860" name="Rectangle 4"/>
          <p:cNvSpPr>
            <a:spLocks noGrp="1" noChangeArrowheads="1"/>
          </p:cNvSpPr>
          <p:nvPr>
            <p:ph type="title" idx="4294967295"/>
          </p:nvPr>
        </p:nvSpPr>
        <p:spPr>
          <a:xfrm>
            <a:off x="762000" y="3657600"/>
            <a:ext cx="2667000" cy="2667000"/>
          </a:xfrm>
        </p:spPr>
        <p:txBody>
          <a:bodyPr/>
          <a:lstStyle/>
          <a:p>
            <a:pPr eaLnBrk="1" hangingPunct="1"/>
            <a:r>
              <a:rPr lang="zh-CN" altLang="en-US" b="1">
                <a:solidFill>
                  <a:schemeClr val="bg1"/>
                </a:solidFill>
                <a:latin typeface="SimSun" pitchFamily="2" charset="-122"/>
                <a:ea typeface="SimSun" pitchFamily="2" charset="-122"/>
              </a:rPr>
              <a:t>要顺服哪个国家的政权</a:t>
            </a:r>
            <a:r>
              <a:rPr lang="zh-CN" altLang="en-US" b="1">
                <a:solidFill>
                  <a:schemeClr val="bg1"/>
                </a:solidFill>
                <a:ea typeface="SimSun" pitchFamily="2" charset="-122"/>
              </a:rPr>
              <a:t>?</a:t>
            </a:r>
            <a:r>
              <a:rPr lang="en-US" altLang="ja-JP" b="1">
                <a:solidFill>
                  <a:schemeClr val="bg1"/>
                </a:solidFill>
              </a:rPr>
              <a:t>?</a:t>
            </a:r>
            <a:endParaRPr lang="en-US" altLang="en-US" b="1">
              <a:solidFill>
                <a:schemeClr val="bg1"/>
              </a:solidFill>
            </a:endParaRPr>
          </a:p>
        </p:txBody>
      </p:sp>
      <p:pic>
        <p:nvPicPr>
          <p:cNvPr id="633861" name="Picture 5" descr="singapore_flag_medium"/>
          <p:cNvPicPr>
            <a:picLocks noChangeAspect="1" noChangeArrowheads="1"/>
          </p:cNvPicPr>
          <p:nvPr/>
        </p:nvPicPr>
        <p:blipFill>
          <a:blip r:embed="rId7" cstate="screen">
            <a:extLst>
              <a:ext uri="{28A0092B-C50C-407E-A947-70E740481C1C}">
                <a14:useLocalDpi xmlns:a14="http://schemas.microsoft.com/office/drawing/2010/main" val="0"/>
              </a:ext>
            </a:extLst>
          </a:blip>
          <a:srcRect r="11290"/>
          <a:stretch>
            <a:fillRect/>
          </a:stretch>
        </p:blipFill>
        <p:spPr bwMode="auto">
          <a:xfrm>
            <a:off x="0" y="0"/>
            <a:ext cx="4191000" cy="315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3862" name="Picture 6" descr="us-flag-1152x864"/>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495800" y="3505200"/>
            <a:ext cx="46482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3863" name="Rectangle 7"/>
          <p:cNvSpPr>
            <a:spLocks noChangeArrowheads="1"/>
          </p:cNvSpPr>
          <p:nvPr/>
        </p:nvSpPr>
        <p:spPr bwMode="auto">
          <a:xfrm>
            <a:off x="6477000" y="5686425"/>
            <a:ext cx="996950" cy="579438"/>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a:solidFill>
                  <a:schemeClr val="bg1"/>
                </a:solidFill>
                <a:latin typeface="SimSun" charset="0"/>
                <a:ea typeface="SimSun" charset="0"/>
                <a:cs typeface="SimSun" charset="0"/>
              </a:rPr>
              <a:t>美国</a:t>
            </a:r>
            <a:endParaRPr lang="en-US">
              <a:solidFill>
                <a:schemeClr val="bg1"/>
              </a:solidFill>
              <a:latin typeface="SimSun"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38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38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3858"/>
                                        </p:tgtEl>
                                        <p:attrNameLst>
                                          <p:attrName>style.visibility</p:attrName>
                                        </p:attrNameLst>
                                      </p:cBhvr>
                                      <p:to>
                                        <p:strVal val="visible"/>
                                      </p:to>
                                    </p:set>
                                  </p:childTnLst>
                                </p:cTn>
                              </p:par>
                            </p:childTnLst>
                          </p:cTn>
                        </p:par>
                        <p:par>
                          <p:cTn id="15" fill="hold" nodeType="afterGroup">
                            <p:stCondLst>
                              <p:cond delay="0"/>
                            </p:stCondLst>
                            <p:childTnLst>
                              <p:par>
                                <p:cTn id="16" presetID="5" presetClass="entr" presetSubtype="10" fill="hold" grpId="0" nodeType="afterEffect">
                                  <p:stCondLst>
                                    <p:cond delay="0"/>
                                  </p:stCondLst>
                                  <p:childTnLst>
                                    <p:set>
                                      <p:cBhvr>
                                        <p:cTn id="17" dur="1" fill="hold">
                                          <p:stCondLst>
                                            <p:cond delay="0"/>
                                          </p:stCondLst>
                                        </p:cTn>
                                        <p:tgtEl>
                                          <p:spTgt spid="633859"/>
                                        </p:tgtEl>
                                        <p:attrNameLst>
                                          <p:attrName>style.visibility</p:attrName>
                                        </p:attrNameLst>
                                      </p:cBhvr>
                                      <p:to>
                                        <p:strVal val="visible"/>
                                      </p:to>
                                    </p:set>
                                    <p:animEffect transition="in" filter="checkerboard(across)">
                                      <p:cBhvr>
                                        <p:cTn id="18" dur="500"/>
                                        <p:tgtEl>
                                          <p:spTgt spid="633859"/>
                                        </p:tgtEl>
                                      </p:cBhvr>
                                    </p:animEffect>
                                  </p:childTnLst>
                                  <p:subTnLst>
                                    <p:audio>
                                      <p:cMediaNode>
                                        <p:cTn display="0" masterRel="sameClick">
                                          <p:stCondLst>
                                            <p:cond evt="begin" delay="0">
                                              <p:tn val="16"/>
                                            </p:cond>
                                          </p:stCondLst>
                                          <p:endCondLst>
                                            <p:cond evt="onStopAudio" delay="0">
                                              <p:tgtEl>
                                                <p:sldTgt/>
                                              </p:tgtEl>
                                            </p:cond>
                                          </p:endCondLst>
                                        </p:cTn>
                                        <p:tgtEl>
                                          <p:sndTgt r:embed="rId4"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5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t="38096"/>
          <a:stretch/>
        </p:blipFill>
        <p:spPr bwMode="auto">
          <a:xfrm>
            <a:off x="3573872" y="1090088"/>
            <a:ext cx="5570128" cy="5767912"/>
          </a:xfrm>
          <a:prstGeom prst="rect">
            <a:avLst/>
          </a:prstGeom>
          <a:noFill/>
          <a:ln>
            <a:noFill/>
          </a:ln>
        </p:spPr>
      </p:pic>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5" name="Text Box 6"/>
          <p:cNvSpPr txBox="1">
            <a:spLocks noChangeArrowheads="1"/>
          </p:cNvSpPr>
          <p:nvPr/>
        </p:nvSpPr>
        <p:spPr bwMode="auto">
          <a:xfrm>
            <a:off x="433388" y="201616"/>
            <a:ext cx="5724030" cy="230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试验证明信心</a:t>
            </a:r>
            <a:endParaRPr kumimoji="0" lang="en-US" altLang="zh-CN"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以基督的榜样回应</a:t>
            </a:r>
            <a:endParaRPr kumimoji="0" lang="en-US" altLang="zh-CN"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 </a:t>
            </a:r>
            <a:r>
              <a:rPr kumimoji="0" lang="zh-SG"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无亏的良心</a:t>
            </a: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是敌人安静</a:t>
            </a:r>
            <a:endParaRPr kumimoji="0" lang="en-US" altLang="zh-SG"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讨神喜悦的态度</a:t>
            </a:r>
            <a:endParaRPr kumimoji="0" lang="en-US" altLang="zh-CN"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领袖要谦卑的服侍</a:t>
            </a:r>
            <a:endParaRPr kumimoji="0" 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6" name="Title 1"/>
          <p:cNvSpPr txBox="1">
            <a:spLocks/>
          </p:cNvSpPr>
          <p:nvPr/>
        </p:nvSpPr>
        <p:spPr bwMode="auto">
          <a:xfrm>
            <a:off x="1" y="3630479"/>
            <a:ext cx="4281904" cy="845752"/>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ctr" defTabSz="914400" rtl="0" eaLnBrk="1" fontAlgn="base" latinLnBrk="0" hangingPunct="1">
              <a:lnSpc>
                <a:spcPct val="90000"/>
              </a:lnSpc>
              <a:spcBef>
                <a:spcPct val="0"/>
              </a:spcBef>
              <a:spcAft>
                <a:spcPct val="0"/>
              </a:spcAft>
              <a:buClrTx/>
              <a:buSzTx/>
              <a:buFontTx/>
              <a:buNone/>
              <a:tabLst/>
              <a:defRPr/>
            </a:pPr>
            <a:r>
              <a:rPr kumimoji="0" lang="zh-SG" altLang="en-US" sz="36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Arial"/>
              </a:rPr>
              <a:t>彼得前书</a:t>
            </a:r>
          </a:p>
        </p:txBody>
      </p:sp>
      <p:sp>
        <p:nvSpPr>
          <p:cNvPr id="7" name="Text Box 6"/>
          <p:cNvSpPr txBox="1">
            <a:spLocks noChangeArrowheads="1"/>
          </p:cNvSpPr>
          <p:nvPr/>
        </p:nvSpPr>
        <p:spPr bwMode="auto">
          <a:xfrm>
            <a:off x="144463" y="201616"/>
            <a:ext cx="433388" cy="1832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5</a:t>
            </a:r>
          </a:p>
        </p:txBody>
      </p:sp>
    </p:spTree>
    <p:extLst>
      <p:ext uri="{BB962C8B-B14F-4D97-AF65-F5344CB8AC3E}">
        <p14:creationId xmlns:p14="http://schemas.microsoft.com/office/powerpoint/2010/main" val="139422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8642"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r>
              <a:rPr lang="zh-CN" altLang="en-US" b="1">
                <a:latin typeface="SimSun" pitchFamily="2" charset="-122"/>
                <a:ea typeface="SimSun" pitchFamily="2" charset="-122"/>
              </a:rPr>
              <a:t>不论哪一种政权</a:t>
            </a:r>
            <a:r>
              <a:rPr lang="zh-CN" altLang="en-US" b="1">
                <a:latin typeface="Times New Roman" pitchFamily="18" charset="0"/>
                <a:ea typeface="SimSun" pitchFamily="2" charset="-122"/>
              </a:rPr>
              <a:t>, </a:t>
            </a:r>
            <a:r>
              <a:rPr lang="zh-CN" altLang="en-US" b="1">
                <a:latin typeface="SimSun" pitchFamily="2" charset="-122"/>
                <a:ea typeface="SimSun" pitchFamily="2" charset="-122"/>
              </a:rPr>
              <a:t>都要顺服</a:t>
            </a:r>
            <a:r>
              <a:rPr lang="zh-CN" altLang="en-US">
                <a:ea typeface="SimSun" pitchFamily="2" charset="-122"/>
              </a:rPr>
              <a:t> </a:t>
            </a:r>
            <a:r>
              <a:rPr lang="en-US" altLang="ja-JP" sz="3600"/>
              <a:t>…</a:t>
            </a:r>
            <a:endParaRPr lang="en-US" altLang="en-US" sz="3600"/>
          </a:p>
        </p:txBody>
      </p:sp>
      <p:sp>
        <p:nvSpPr>
          <p:cNvPr id="2288643" name="Rectangle 3"/>
          <p:cNvSpPr>
            <a:spLocks noGrp="1" noChangeArrowheads="1"/>
          </p:cNvSpPr>
          <p:nvPr>
            <p:ph type="body" idx="1"/>
          </p:nvPr>
        </p:nvSpPr>
        <p:spPr>
          <a:xfrm>
            <a:off x="1066800" y="1828800"/>
            <a:ext cx="7467600" cy="5029200"/>
          </a:xfrm>
        </p:spPr>
        <p:txBody>
          <a:bodyPr/>
          <a:lstStyle/>
          <a:p>
            <a:pPr eaLnBrk="1" hangingPunct="1">
              <a:lnSpc>
                <a:spcPct val="90000"/>
              </a:lnSpc>
            </a:pPr>
            <a:r>
              <a:rPr lang="zh-CN" altLang="en-US" u="sng" dirty="0">
                <a:effectLst/>
                <a:latin typeface="SimSun" pitchFamily="2" charset="-122"/>
                <a:ea typeface="SimSun" pitchFamily="2" charset="-122"/>
              </a:rPr>
              <a:t>社会主义</a:t>
            </a:r>
            <a:endParaRPr lang="zh-CN" altLang="en-US" dirty="0">
              <a:effectLst/>
              <a:latin typeface="Times New Roman" pitchFamily="18" charset="0"/>
              <a:ea typeface="SimSun" pitchFamily="2" charset="-122"/>
            </a:endParaRPr>
          </a:p>
          <a:p>
            <a:pPr eaLnBrk="1" hangingPunct="1">
              <a:lnSpc>
                <a:spcPct val="90000"/>
              </a:lnSpc>
            </a:pPr>
            <a:r>
              <a:rPr lang="zh-CN" altLang="en-US" dirty="0">
                <a:effectLst/>
                <a:latin typeface="SimSun" pitchFamily="2" charset="-122"/>
                <a:ea typeface="SimSun" pitchFamily="2" charset="-122"/>
              </a:rPr>
              <a:t>你有两只牛</a:t>
            </a:r>
            <a:r>
              <a:rPr lang="zh-CN" altLang="en-US" dirty="0">
                <a:effectLst/>
                <a:ea typeface="SimSun" pitchFamily="2" charset="-122"/>
              </a:rPr>
              <a:t>, </a:t>
            </a:r>
            <a:r>
              <a:rPr lang="zh-CN" altLang="en-US" dirty="0">
                <a:effectLst/>
                <a:latin typeface="SimSun" pitchFamily="2" charset="-122"/>
                <a:ea typeface="SimSun" pitchFamily="2" charset="-122"/>
              </a:rPr>
              <a:t>然后把其中一只分给领居</a:t>
            </a:r>
            <a:r>
              <a:rPr lang="zh-CN" altLang="en-US" dirty="0">
                <a:effectLst/>
                <a:ea typeface="SimSun" pitchFamily="2" charset="-122"/>
              </a:rPr>
              <a:t>.</a:t>
            </a:r>
            <a:endParaRPr lang="zh-CN" altLang="en-US" dirty="0">
              <a:effectLst/>
              <a:latin typeface="Times New Roman" pitchFamily="18" charset="0"/>
              <a:ea typeface="SimSun" pitchFamily="2" charset="-122"/>
            </a:endParaRPr>
          </a:p>
          <a:p>
            <a:pPr eaLnBrk="1" hangingPunct="1">
              <a:lnSpc>
                <a:spcPct val="90000"/>
              </a:lnSpc>
            </a:pPr>
            <a:r>
              <a:rPr lang="zh-CN" altLang="en-US" u="sng" dirty="0">
                <a:effectLst/>
                <a:latin typeface="SimSun" pitchFamily="2" charset="-122"/>
                <a:ea typeface="SimSun" pitchFamily="2" charset="-122"/>
              </a:rPr>
              <a:t>共产主义</a:t>
            </a:r>
            <a:endParaRPr lang="zh-CN" altLang="en-US" dirty="0">
              <a:effectLst/>
              <a:latin typeface="Times New Roman" pitchFamily="18" charset="0"/>
              <a:ea typeface="SimSun" pitchFamily="2" charset="-122"/>
            </a:endParaRPr>
          </a:p>
          <a:p>
            <a:pPr eaLnBrk="1" hangingPunct="1">
              <a:lnSpc>
                <a:spcPct val="90000"/>
              </a:lnSpc>
            </a:pPr>
            <a:r>
              <a:rPr lang="zh-CN" altLang="en-US" dirty="0">
                <a:effectLst/>
                <a:latin typeface="SimSun" pitchFamily="2" charset="-122"/>
                <a:ea typeface="SimSun" pitchFamily="2" charset="-122"/>
              </a:rPr>
              <a:t>你有两只牛</a:t>
            </a:r>
            <a:r>
              <a:rPr lang="zh-CN" altLang="en-US" dirty="0">
                <a:effectLst/>
                <a:ea typeface="SimSun" pitchFamily="2" charset="-122"/>
              </a:rPr>
              <a:t>. </a:t>
            </a:r>
            <a:r>
              <a:rPr lang="zh-CN" altLang="en-US" dirty="0">
                <a:effectLst/>
                <a:latin typeface="SimSun" pitchFamily="2" charset="-122"/>
                <a:ea typeface="SimSun" pitchFamily="2" charset="-122"/>
              </a:rPr>
              <a:t>政府把两只都夺走</a:t>
            </a:r>
            <a:r>
              <a:rPr lang="zh-CN" altLang="en-US" dirty="0">
                <a:effectLst/>
                <a:ea typeface="SimSun" pitchFamily="2" charset="-122"/>
              </a:rPr>
              <a:t>, </a:t>
            </a:r>
            <a:r>
              <a:rPr lang="zh-CN" altLang="en-US" dirty="0">
                <a:effectLst/>
                <a:latin typeface="SimSun" pitchFamily="2" charset="-122"/>
                <a:ea typeface="SimSun" pitchFamily="2" charset="-122"/>
              </a:rPr>
              <a:t>然后将一些牛奶送给你</a:t>
            </a:r>
            <a:r>
              <a:rPr lang="zh-CN" altLang="en-US" dirty="0">
                <a:effectLst/>
                <a:ea typeface="SimSun" pitchFamily="2" charset="-122"/>
              </a:rPr>
              <a:t>.</a:t>
            </a:r>
            <a:endParaRPr lang="zh-CN" altLang="en-US" dirty="0">
              <a:effectLst/>
              <a:latin typeface="Times New Roman" pitchFamily="18" charset="0"/>
              <a:ea typeface="SimSun" pitchFamily="2" charset="-122"/>
            </a:endParaRPr>
          </a:p>
          <a:p>
            <a:pPr eaLnBrk="1" hangingPunct="1">
              <a:lnSpc>
                <a:spcPct val="90000"/>
              </a:lnSpc>
            </a:pPr>
            <a:r>
              <a:rPr lang="zh-CN" altLang="en-US" b="1" dirty="0">
                <a:effectLst/>
                <a:latin typeface="Times New Roman" pitchFamily="18" charset="0"/>
                <a:ea typeface="SimSun" pitchFamily="2" charset="-122"/>
              </a:rPr>
              <a:t> </a:t>
            </a:r>
            <a:endParaRPr lang="zh-CN" altLang="en-US" dirty="0">
              <a:effectLst/>
              <a:latin typeface="Times New Roman" pitchFamily="18" charset="0"/>
              <a:ea typeface="SimSun" pitchFamily="2" charset="-122"/>
            </a:endParaRPr>
          </a:p>
          <a:p>
            <a:pPr eaLnBrk="1" hangingPunct="1">
              <a:lnSpc>
                <a:spcPct val="90000"/>
              </a:lnSpc>
            </a:pPr>
            <a:r>
              <a:rPr lang="zh-CN" altLang="en-US" u="sng" dirty="0">
                <a:effectLst/>
                <a:latin typeface="SimSun" pitchFamily="2" charset="-122"/>
                <a:ea typeface="SimSun" pitchFamily="2" charset="-122"/>
              </a:rPr>
              <a:t>法西斯主义</a:t>
            </a:r>
            <a:endParaRPr lang="zh-CN" altLang="en-US" dirty="0">
              <a:effectLst/>
              <a:latin typeface="Times New Roman" pitchFamily="18" charset="0"/>
              <a:ea typeface="SimSun" pitchFamily="2" charset="-122"/>
            </a:endParaRPr>
          </a:p>
          <a:p>
            <a:pPr eaLnBrk="1" hangingPunct="1">
              <a:lnSpc>
                <a:spcPct val="90000"/>
              </a:lnSpc>
            </a:pPr>
            <a:r>
              <a:rPr lang="zh-CN" altLang="en-US" dirty="0">
                <a:effectLst/>
                <a:latin typeface="SimSun" pitchFamily="2" charset="-122"/>
                <a:ea typeface="SimSun" pitchFamily="2" charset="-122"/>
              </a:rPr>
              <a:t>你有两只牛</a:t>
            </a:r>
            <a:r>
              <a:rPr lang="zh-CN" altLang="en-US" dirty="0">
                <a:effectLst/>
                <a:ea typeface="SimSun" pitchFamily="2" charset="-122"/>
              </a:rPr>
              <a:t>. </a:t>
            </a:r>
            <a:r>
              <a:rPr lang="zh-CN" altLang="en-US" dirty="0">
                <a:effectLst/>
                <a:latin typeface="SimSun" pitchFamily="2" charset="-122"/>
                <a:ea typeface="SimSun" pitchFamily="2" charset="-122"/>
              </a:rPr>
              <a:t>政府把两只都夺走</a:t>
            </a:r>
            <a:r>
              <a:rPr lang="zh-CN" altLang="en-US" dirty="0">
                <a:effectLst/>
                <a:ea typeface="SimSun" pitchFamily="2" charset="-122"/>
              </a:rPr>
              <a:t>, </a:t>
            </a:r>
            <a:r>
              <a:rPr lang="zh-CN" altLang="en-US" dirty="0">
                <a:effectLst/>
                <a:latin typeface="SimSun" pitchFamily="2" charset="-122"/>
                <a:ea typeface="SimSun" pitchFamily="2" charset="-122"/>
              </a:rPr>
              <a:t>然后将一些牛奶卖给你</a:t>
            </a:r>
            <a:r>
              <a:rPr lang="zh-CN" altLang="en-US" dirty="0">
                <a:solidFill>
                  <a:srgbClr val="000000"/>
                </a:solidFill>
                <a:effectLst>
                  <a:outerShdw blurRad="38100" dist="38100" dir="2700000" algn="tl">
                    <a:srgbClr val="FFFFFF"/>
                  </a:outerShdw>
                </a:effectLst>
                <a:ea typeface="SimSun" pitchFamily="2" charset="-122"/>
              </a:rPr>
              <a:t>.</a:t>
            </a:r>
            <a:r>
              <a:rPr lang="zh-CN" altLang="en-US" dirty="0">
                <a:ea typeface="SimSun" pitchFamily="2" charset="-122"/>
              </a:rPr>
              <a:t> </a:t>
            </a:r>
            <a:endParaRPr lang="en-US" altLang="en-US" dirty="0"/>
          </a:p>
        </p:txBody>
      </p:sp>
      <p:sp>
        <p:nvSpPr>
          <p:cNvPr id="2288644" name="Text Box 4"/>
          <p:cNvSpPr txBox="1">
            <a:spLocks noChangeArrowheads="1"/>
          </p:cNvSpPr>
          <p:nvPr/>
        </p:nvSpPr>
        <p:spPr bwMode="auto">
          <a:xfrm>
            <a:off x="8426450" y="76200"/>
            <a:ext cx="6413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400" b="1">
                <a:solidFill>
                  <a:srgbClr val="FFFFFF"/>
                </a:solidFill>
                <a:latin typeface="Times" pitchFamily="-84" charset="0"/>
              </a:rPr>
              <a:t>281</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88643">
                                            <p:txEl>
                                              <p:pRg st="0" end="0"/>
                                            </p:txEl>
                                          </p:spTgt>
                                        </p:tgtEl>
                                        <p:attrNameLst>
                                          <p:attrName>style.visibility</p:attrName>
                                        </p:attrNameLst>
                                      </p:cBhvr>
                                      <p:to>
                                        <p:strVal val="visible"/>
                                      </p:to>
                                    </p:set>
                                    <p:animEffect transition="in" filter="wipe(left)">
                                      <p:cBhvr>
                                        <p:cTn id="7" dur="500"/>
                                        <p:tgtEl>
                                          <p:spTgt spid="2288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88643">
                                            <p:txEl>
                                              <p:pRg st="1" end="1"/>
                                            </p:txEl>
                                          </p:spTgt>
                                        </p:tgtEl>
                                        <p:attrNameLst>
                                          <p:attrName>style.visibility</p:attrName>
                                        </p:attrNameLst>
                                      </p:cBhvr>
                                      <p:to>
                                        <p:strVal val="visible"/>
                                      </p:to>
                                    </p:set>
                                    <p:animEffect transition="in" filter="wipe(left)">
                                      <p:cBhvr>
                                        <p:cTn id="12" dur="500"/>
                                        <p:tgtEl>
                                          <p:spTgt spid="22886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88643">
                                            <p:txEl>
                                              <p:pRg st="2" end="2"/>
                                            </p:txEl>
                                          </p:spTgt>
                                        </p:tgtEl>
                                        <p:attrNameLst>
                                          <p:attrName>style.visibility</p:attrName>
                                        </p:attrNameLst>
                                      </p:cBhvr>
                                      <p:to>
                                        <p:strVal val="visible"/>
                                      </p:to>
                                    </p:set>
                                    <p:animEffect transition="in" filter="wipe(left)">
                                      <p:cBhvr>
                                        <p:cTn id="17" dur="500"/>
                                        <p:tgtEl>
                                          <p:spTgt spid="22886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88643">
                                            <p:txEl>
                                              <p:pRg st="3" end="3"/>
                                            </p:txEl>
                                          </p:spTgt>
                                        </p:tgtEl>
                                        <p:attrNameLst>
                                          <p:attrName>style.visibility</p:attrName>
                                        </p:attrNameLst>
                                      </p:cBhvr>
                                      <p:to>
                                        <p:strVal val="visible"/>
                                      </p:to>
                                    </p:set>
                                    <p:animEffect transition="in" filter="wipe(left)">
                                      <p:cBhvr>
                                        <p:cTn id="22" dur="500"/>
                                        <p:tgtEl>
                                          <p:spTgt spid="22886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88643">
                                            <p:txEl>
                                              <p:pRg st="4" end="4"/>
                                            </p:txEl>
                                          </p:spTgt>
                                        </p:tgtEl>
                                        <p:attrNameLst>
                                          <p:attrName>style.visibility</p:attrName>
                                        </p:attrNameLst>
                                      </p:cBhvr>
                                      <p:to>
                                        <p:strVal val="visible"/>
                                      </p:to>
                                    </p:set>
                                    <p:animEffect transition="in" filter="wipe(left)">
                                      <p:cBhvr>
                                        <p:cTn id="27" dur="500"/>
                                        <p:tgtEl>
                                          <p:spTgt spid="22886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88643">
                                            <p:txEl>
                                              <p:pRg st="5" end="5"/>
                                            </p:txEl>
                                          </p:spTgt>
                                        </p:tgtEl>
                                        <p:attrNameLst>
                                          <p:attrName>style.visibility</p:attrName>
                                        </p:attrNameLst>
                                      </p:cBhvr>
                                      <p:to>
                                        <p:strVal val="visible"/>
                                      </p:to>
                                    </p:set>
                                    <p:animEffect transition="in" filter="wipe(left)">
                                      <p:cBhvr>
                                        <p:cTn id="32" dur="500"/>
                                        <p:tgtEl>
                                          <p:spTgt spid="228864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88643">
                                            <p:txEl>
                                              <p:pRg st="6" end="6"/>
                                            </p:txEl>
                                          </p:spTgt>
                                        </p:tgtEl>
                                        <p:attrNameLst>
                                          <p:attrName>style.visibility</p:attrName>
                                        </p:attrNameLst>
                                      </p:cBhvr>
                                      <p:to>
                                        <p:strVal val="visible"/>
                                      </p:to>
                                    </p:set>
                                    <p:animEffect transition="in" filter="wipe(left)">
                                      <p:cBhvr>
                                        <p:cTn id="37" dur="500"/>
                                        <p:tgtEl>
                                          <p:spTgt spid="22886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864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0690"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r>
              <a:rPr lang="zh-CN" altLang="en-US" b="1">
                <a:latin typeface="SimSun" pitchFamily="2" charset="-122"/>
                <a:ea typeface="SimSun" pitchFamily="2" charset="-122"/>
              </a:rPr>
              <a:t>不论哪一种政权</a:t>
            </a:r>
            <a:r>
              <a:rPr lang="zh-CN" altLang="en-US" b="1">
                <a:latin typeface="Times New Roman" pitchFamily="18" charset="0"/>
                <a:ea typeface="SimSun" pitchFamily="2" charset="-122"/>
              </a:rPr>
              <a:t>, </a:t>
            </a:r>
            <a:r>
              <a:rPr lang="zh-CN" altLang="en-US" b="1">
                <a:latin typeface="SimSun" pitchFamily="2" charset="-122"/>
                <a:ea typeface="SimSun" pitchFamily="2" charset="-122"/>
              </a:rPr>
              <a:t>都要顺服</a:t>
            </a:r>
            <a:r>
              <a:rPr lang="zh-CN" altLang="en-US">
                <a:ea typeface="SimSun" pitchFamily="2" charset="-122"/>
              </a:rPr>
              <a:t> </a:t>
            </a:r>
            <a:r>
              <a:rPr lang="en-US" altLang="ja-JP" sz="3600"/>
              <a:t>…</a:t>
            </a:r>
            <a:endParaRPr lang="en-US" altLang="en-US" sz="3600"/>
          </a:p>
        </p:txBody>
      </p:sp>
      <p:sp>
        <p:nvSpPr>
          <p:cNvPr id="2290691" name="Rectangle 3"/>
          <p:cNvSpPr>
            <a:spLocks noGrp="1" noChangeArrowheads="1"/>
          </p:cNvSpPr>
          <p:nvPr>
            <p:ph type="body" idx="1"/>
          </p:nvPr>
        </p:nvSpPr>
        <p:spPr>
          <a:xfrm>
            <a:off x="1066800" y="1371600"/>
            <a:ext cx="7467600" cy="5029200"/>
          </a:xfrm>
        </p:spPr>
        <p:txBody>
          <a:bodyPr/>
          <a:lstStyle/>
          <a:p>
            <a:pPr eaLnBrk="1" hangingPunct="1">
              <a:lnSpc>
                <a:spcPct val="90000"/>
              </a:lnSpc>
            </a:pPr>
            <a:r>
              <a:rPr lang="zh-CN" altLang="en-US" sz="2800" u="sng" dirty="0">
                <a:effectLst/>
                <a:latin typeface="SimSun" pitchFamily="2" charset="-122"/>
                <a:ea typeface="SimSun" pitchFamily="2" charset="-122"/>
              </a:rPr>
              <a:t>纳淬主义</a:t>
            </a:r>
            <a:endParaRPr lang="zh-CN" altLang="en-US" sz="2800" dirty="0">
              <a:effectLst/>
              <a:latin typeface="Times New Roman" pitchFamily="18" charset="0"/>
              <a:ea typeface="SimSun" pitchFamily="2" charset="-122"/>
            </a:endParaRPr>
          </a:p>
          <a:p>
            <a:pPr eaLnBrk="1" hangingPunct="1">
              <a:lnSpc>
                <a:spcPct val="90000"/>
              </a:lnSpc>
            </a:pPr>
            <a:r>
              <a:rPr lang="zh-CN" altLang="en-US" sz="2800" dirty="0">
                <a:effectLst/>
                <a:latin typeface="SimSun" pitchFamily="2" charset="-122"/>
                <a:ea typeface="SimSun" pitchFamily="2" charset="-122"/>
              </a:rPr>
              <a:t>你有两只牛</a:t>
            </a:r>
            <a:r>
              <a:rPr lang="zh-CN" altLang="en-US" sz="2800" dirty="0">
                <a:effectLst/>
                <a:ea typeface="SimSun" pitchFamily="2" charset="-122"/>
              </a:rPr>
              <a:t>. </a:t>
            </a:r>
            <a:r>
              <a:rPr lang="zh-CN" altLang="en-US" sz="2800" dirty="0">
                <a:effectLst/>
                <a:latin typeface="SimSun" pitchFamily="2" charset="-122"/>
                <a:ea typeface="SimSun" pitchFamily="2" charset="-122"/>
              </a:rPr>
              <a:t>政府把两只都夺走</a:t>
            </a:r>
            <a:r>
              <a:rPr lang="zh-CN" altLang="en-US" sz="2800" dirty="0">
                <a:effectLst/>
                <a:ea typeface="SimSun" pitchFamily="2" charset="-122"/>
              </a:rPr>
              <a:t>, </a:t>
            </a:r>
            <a:r>
              <a:rPr lang="zh-CN" altLang="en-US" sz="2800" dirty="0">
                <a:effectLst/>
                <a:latin typeface="SimSun" pitchFamily="2" charset="-122"/>
                <a:ea typeface="SimSun" pitchFamily="2" charset="-122"/>
              </a:rPr>
              <a:t>然后将你枪毙</a:t>
            </a:r>
            <a:r>
              <a:rPr lang="zh-CN" altLang="en-US" sz="2800" dirty="0">
                <a:effectLst/>
                <a:ea typeface="SimSun" pitchFamily="2" charset="-122"/>
              </a:rPr>
              <a:t>.</a:t>
            </a:r>
            <a:endParaRPr lang="zh-CN" altLang="en-US" sz="2800" dirty="0">
              <a:effectLst/>
              <a:latin typeface="Times New Roman" pitchFamily="18" charset="0"/>
              <a:ea typeface="SimSun" pitchFamily="2" charset="-122"/>
            </a:endParaRPr>
          </a:p>
          <a:p>
            <a:pPr eaLnBrk="1" hangingPunct="1">
              <a:lnSpc>
                <a:spcPct val="90000"/>
              </a:lnSpc>
              <a:buFont typeface="Wingdings" pitchFamily="2" charset="2"/>
              <a:buNone/>
            </a:pPr>
            <a:endParaRPr lang="zh-CN" altLang="en-US" sz="2800" dirty="0">
              <a:effectLst/>
              <a:latin typeface="Times New Roman" pitchFamily="18" charset="0"/>
              <a:ea typeface="SimSun" pitchFamily="2" charset="-122"/>
            </a:endParaRPr>
          </a:p>
          <a:p>
            <a:pPr eaLnBrk="1" hangingPunct="1">
              <a:lnSpc>
                <a:spcPct val="90000"/>
              </a:lnSpc>
            </a:pPr>
            <a:r>
              <a:rPr lang="zh-CN" altLang="en-US" sz="2800" u="sng" dirty="0">
                <a:effectLst/>
                <a:latin typeface="SimSun" pitchFamily="2" charset="-122"/>
                <a:ea typeface="SimSun" pitchFamily="2" charset="-122"/>
              </a:rPr>
              <a:t>官僚主义</a:t>
            </a:r>
            <a:endParaRPr lang="zh-CN" altLang="en-US" sz="2800" dirty="0">
              <a:effectLst/>
              <a:latin typeface="Times New Roman" pitchFamily="18" charset="0"/>
              <a:ea typeface="SimSun" pitchFamily="2" charset="-122"/>
            </a:endParaRPr>
          </a:p>
          <a:p>
            <a:pPr eaLnBrk="1" hangingPunct="1">
              <a:lnSpc>
                <a:spcPct val="90000"/>
              </a:lnSpc>
            </a:pPr>
            <a:r>
              <a:rPr lang="zh-CN" altLang="en-US" sz="2800" dirty="0">
                <a:effectLst/>
                <a:latin typeface="SimSun" pitchFamily="2" charset="-122"/>
                <a:ea typeface="SimSun" pitchFamily="2" charset="-122"/>
              </a:rPr>
              <a:t>你有两只牛</a:t>
            </a:r>
            <a:r>
              <a:rPr lang="zh-CN" altLang="en-US" sz="2800" dirty="0">
                <a:effectLst/>
                <a:ea typeface="SimSun" pitchFamily="2" charset="-122"/>
              </a:rPr>
              <a:t>. </a:t>
            </a:r>
            <a:r>
              <a:rPr lang="zh-CN" altLang="en-US" sz="2800" dirty="0">
                <a:effectLst/>
                <a:latin typeface="SimSun" pitchFamily="2" charset="-122"/>
                <a:ea typeface="SimSun" pitchFamily="2" charset="-122"/>
              </a:rPr>
              <a:t>政府把两只都夺走</a:t>
            </a:r>
            <a:r>
              <a:rPr lang="zh-CN" altLang="en-US" sz="2800" dirty="0">
                <a:effectLst/>
                <a:ea typeface="SimSun" pitchFamily="2" charset="-122"/>
              </a:rPr>
              <a:t>, </a:t>
            </a:r>
            <a:r>
              <a:rPr lang="zh-CN" altLang="en-US" sz="2800" dirty="0">
                <a:effectLst/>
                <a:latin typeface="SimSun" pitchFamily="2" charset="-122"/>
                <a:ea typeface="SimSun" pitchFamily="2" charset="-122"/>
              </a:rPr>
              <a:t>将其中一只枪毙</a:t>
            </a:r>
            <a:r>
              <a:rPr lang="zh-CN" altLang="en-US" sz="2800" dirty="0">
                <a:effectLst/>
                <a:ea typeface="SimSun" pitchFamily="2" charset="-122"/>
              </a:rPr>
              <a:t>, </a:t>
            </a:r>
            <a:r>
              <a:rPr lang="zh-CN" altLang="en-US" sz="2800" dirty="0">
                <a:effectLst/>
                <a:latin typeface="SimSun" pitchFamily="2" charset="-122"/>
                <a:ea typeface="SimSun" pitchFamily="2" charset="-122"/>
              </a:rPr>
              <a:t>然后从另外一只取奶</a:t>
            </a:r>
            <a:r>
              <a:rPr lang="zh-CN" altLang="en-US" sz="2800" dirty="0">
                <a:effectLst/>
                <a:ea typeface="SimSun" pitchFamily="2" charset="-122"/>
              </a:rPr>
              <a:t>, </a:t>
            </a:r>
            <a:r>
              <a:rPr lang="zh-CN" altLang="en-US" sz="2800" dirty="0">
                <a:effectLst/>
                <a:latin typeface="SimSun" pitchFamily="2" charset="-122"/>
                <a:ea typeface="SimSun" pitchFamily="2" charset="-122"/>
              </a:rPr>
              <a:t>最后将奶倒进沟渠里</a:t>
            </a:r>
            <a:r>
              <a:rPr lang="zh-CN" altLang="en-US" sz="2800" dirty="0">
                <a:effectLst/>
                <a:ea typeface="SimSun" pitchFamily="2" charset="-122"/>
              </a:rPr>
              <a:t>.</a:t>
            </a:r>
            <a:endParaRPr lang="zh-CN" altLang="en-US" sz="2800" dirty="0">
              <a:effectLst/>
              <a:latin typeface="Times New Roman" pitchFamily="18" charset="0"/>
              <a:ea typeface="SimSun" pitchFamily="2" charset="-122"/>
            </a:endParaRPr>
          </a:p>
          <a:p>
            <a:pPr eaLnBrk="1" hangingPunct="1">
              <a:lnSpc>
                <a:spcPct val="90000"/>
              </a:lnSpc>
              <a:buFont typeface="Wingdings" pitchFamily="2" charset="2"/>
              <a:buNone/>
            </a:pPr>
            <a:r>
              <a:rPr lang="zh-CN" altLang="en-US" sz="2800" dirty="0">
                <a:effectLst/>
                <a:latin typeface="Tahoma" pitchFamily="34" charset="0"/>
                <a:ea typeface="SimSun" pitchFamily="2" charset="-122"/>
              </a:rPr>
              <a:t> </a:t>
            </a:r>
            <a:endParaRPr lang="zh-CN" altLang="en-US" sz="2800" dirty="0">
              <a:effectLst/>
              <a:latin typeface="Times New Roman" pitchFamily="18" charset="0"/>
              <a:ea typeface="SimSun" pitchFamily="2" charset="-122"/>
            </a:endParaRPr>
          </a:p>
          <a:p>
            <a:pPr eaLnBrk="1" hangingPunct="1">
              <a:lnSpc>
                <a:spcPct val="90000"/>
              </a:lnSpc>
            </a:pPr>
            <a:r>
              <a:rPr lang="zh-CN" altLang="en-US" sz="2800" u="sng" dirty="0">
                <a:effectLst/>
                <a:latin typeface="SimSun" pitchFamily="2" charset="-122"/>
                <a:ea typeface="SimSun" pitchFamily="2" charset="-122"/>
              </a:rPr>
              <a:t>资本主义</a:t>
            </a:r>
            <a:endParaRPr lang="zh-CN" altLang="en-US" sz="2800" dirty="0">
              <a:effectLst/>
              <a:latin typeface="Times New Roman" pitchFamily="18" charset="0"/>
              <a:ea typeface="SimSun" pitchFamily="2" charset="-122"/>
            </a:endParaRPr>
          </a:p>
          <a:p>
            <a:pPr eaLnBrk="1" hangingPunct="1">
              <a:lnSpc>
                <a:spcPct val="90000"/>
              </a:lnSpc>
            </a:pPr>
            <a:r>
              <a:rPr lang="zh-CN" altLang="en-US" sz="2800" dirty="0">
                <a:effectLst/>
                <a:latin typeface="SimSun" pitchFamily="2" charset="-122"/>
                <a:ea typeface="SimSun" pitchFamily="2" charset="-122"/>
              </a:rPr>
              <a:t>你有两只牛</a:t>
            </a:r>
            <a:r>
              <a:rPr lang="zh-CN" altLang="en-US" sz="2800" dirty="0">
                <a:effectLst/>
                <a:ea typeface="SimSun" pitchFamily="2" charset="-122"/>
              </a:rPr>
              <a:t>. </a:t>
            </a:r>
            <a:r>
              <a:rPr lang="zh-CN" altLang="en-US" sz="2800" dirty="0">
                <a:effectLst/>
                <a:latin typeface="SimSun" pitchFamily="2" charset="-122"/>
                <a:ea typeface="SimSun" pitchFamily="2" charset="-122"/>
              </a:rPr>
              <a:t>你将其中一只卖了</a:t>
            </a:r>
            <a:r>
              <a:rPr lang="zh-CN" altLang="en-US" sz="2800" dirty="0">
                <a:effectLst/>
                <a:ea typeface="SimSun" pitchFamily="2" charset="-122"/>
              </a:rPr>
              <a:t>, </a:t>
            </a:r>
            <a:r>
              <a:rPr lang="zh-CN" altLang="en-US" sz="2800" dirty="0">
                <a:effectLst/>
                <a:latin typeface="SimSun" pitchFamily="2" charset="-122"/>
                <a:ea typeface="SimSun" pitchFamily="2" charset="-122"/>
              </a:rPr>
              <a:t>然后买一头公牛</a:t>
            </a:r>
            <a:r>
              <a:rPr lang="zh-CN" altLang="en-US" sz="2800" dirty="0">
                <a:effectLst/>
                <a:ea typeface="SimSun" pitchFamily="2" charset="-122"/>
              </a:rPr>
              <a:t>. </a:t>
            </a:r>
            <a:endParaRPr lang="en-US" altLang="en-US" sz="2800" dirty="0">
              <a:effectLst/>
            </a:endParaRPr>
          </a:p>
        </p:txBody>
      </p:sp>
      <p:sp>
        <p:nvSpPr>
          <p:cNvPr id="2290692" name="Text Box 4"/>
          <p:cNvSpPr txBox="1">
            <a:spLocks noChangeArrowheads="1"/>
          </p:cNvSpPr>
          <p:nvPr/>
        </p:nvSpPr>
        <p:spPr bwMode="auto">
          <a:xfrm>
            <a:off x="8426450" y="76200"/>
            <a:ext cx="6413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400" b="1">
                <a:solidFill>
                  <a:srgbClr val="FFFFFF"/>
                </a:solidFill>
                <a:latin typeface="Times" pitchFamily="-84" charset="0"/>
              </a:rPr>
              <a:t>281</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90691">
                                            <p:txEl>
                                              <p:pRg st="0" end="0"/>
                                            </p:txEl>
                                          </p:spTgt>
                                        </p:tgtEl>
                                        <p:attrNameLst>
                                          <p:attrName>style.visibility</p:attrName>
                                        </p:attrNameLst>
                                      </p:cBhvr>
                                      <p:to>
                                        <p:strVal val="visible"/>
                                      </p:to>
                                    </p:set>
                                    <p:animEffect transition="in" filter="wipe(left)">
                                      <p:cBhvr>
                                        <p:cTn id="7" dur="500"/>
                                        <p:tgtEl>
                                          <p:spTgt spid="22906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90691">
                                            <p:txEl>
                                              <p:pRg st="1" end="1"/>
                                            </p:txEl>
                                          </p:spTgt>
                                        </p:tgtEl>
                                        <p:attrNameLst>
                                          <p:attrName>style.visibility</p:attrName>
                                        </p:attrNameLst>
                                      </p:cBhvr>
                                      <p:to>
                                        <p:strVal val="visible"/>
                                      </p:to>
                                    </p:set>
                                    <p:animEffect transition="in" filter="wipe(left)">
                                      <p:cBhvr>
                                        <p:cTn id="12" dur="500"/>
                                        <p:tgtEl>
                                          <p:spTgt spid="22906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90691">
                                            <p:txEl>
                                              <p:pRg st="3" end="3"/>
                                            </p:txEl>
                                          </p:spTgt>
                                        </p:tgtEl>
                                        <p:attrNameLst>
                                          <p:attrName>style.visibility</p:attrName>
                                        </p:attrNameLst>
                                      </p:cBhvr>
                                      <p:to>
                                        <p:strVal val="visible"/>
                                      </p:to>
                                    </p:set>
                                    <p:animEffect transition="in" filter="wipe(left)">
                                      <p:cBhvr>
                                        <p:cTn id="17" dur="500"/>
                                        <p:tgtEl>
                                          <p:spTgt spid="229069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90691">
                                            <p:txEl>
                                              <p:pRg st="4" end="4"/>
                                            </p:txEl>
                                          </p:spTgt>
                                        </p:tgtEl>
                                        <p:attrNameLst>
                                          <p:attrName>style.visibility</p:attrName>
                                        </p:attrNameLst>
                                      </p:cBhvr>
                                      <p:to>
                                        <p:strVal val="visible"/>
                                      </p:to>
                                    </p:set>
                                    <p:animEffect transition="in" filter="wipe(left)">
                                      <p:cBhvr>
                                        <p:cTn id="22" dur="500"/>
                                        <p:tgtEl>
                                          <p:spTgt spid="229069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90691">
                                            <p:txEl>
                                              <p:pRg st="5" end="5"/>
                                            </p:txEl>
                                          </p:spTgt>
                                        </p:tgtEl>
                                        <p:attrNameLst>
                                          <p:attrName>style.visibility</p:attrName>
                                        </p:attrNameLst>
                                      </p:cBhvr>
                                      <p:to>
                                        <p:strVal val="visible"/>
                                      </p:to>
                                    </p:set>
                                    <p:animEffect transition="in" filter="wipe(left)">
                                      <p:cBhvr>
                                        <p:cTn id="27" dur="500"/>
                                        <p:tgtEl>
                                          <p:spTgt spid="229069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90691">
                                            <p:txEl>
                                              <p:pRg st="6" end="6"/>
                                            </p:txEl>
                                          </p:spTgt>
                                        </p:tgtEl>
                                        <p:attrNameLst>
                                          <p:attrName>style.visibility</p:attrName>
                                        </p:attrNameLst>
                                      </p:cBhvr>
                                      <p:to>
                                        <p:strVal val="visible"/>
                                      </p:to>
                                    </p:set>
                                    <p:animEffect transition="in" filter="wipe(left)">
                                      <p:cBhvr>
                                        <p:cTn id="32" dur="500"/>
                                        <p:tgtEl>
                                          <p:spTgt spid="2290691">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90691">
                                            <p:txEl>
                                              <p:pRg st="7" end="7"/>
                                            </p:txEl>
                                          </p:spTgt>
                                        </p:tgtEl>
                                        <p:attrNameLst>
                                          <p:attrName>style.visibility</p:attrName>
                                        </p:attrNameLst>
                                      </p:cBhvr>
                                      <p:to>
                                        <p:strVal val="visible"/>
                                      </p:to>
                                    </p:set>
                                    <p:animEffect transition="in" filter="wipe(left)">
                                      <p:cBhvr>
                                        <p:cTn id="37" dur="500"/>
                                        <p:tgtEl>
                                          <p:spTgt spid="22906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0691"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2738" name="Rectangle 1026"/>
          <p:cNvSpPr>
            <a:spLocks noGrp="1" noChangeArrowheads="1"/>
          </p:cNvSpPr>
          <p:nvPr>
            <p:ph type="title"/>
          </p:nvPr>
        </p:nvSpPr>
        <p:spPr>
          <a:xfrm>
            <a:off x="0" y="0"/>
            <a:ext cx="3962400" cy="114300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miter lim="800000"/>
            <a:headEnd/>
            <a:tailEnd/>
          </a:ln>
        </p:spPr>
        <p:txBody>
          <a:bodyPr/>
          <a:lstStyle/>
          <a:p>
            <a:pPr eaLnBrk="1" hangingPunct="1"/>
            <a:r>
              <a:rPr lang="zh-CN" altLang="en-US" sz="4000" dirty="0">
                <a:solidFill>
                  <a:schemeClr val="tx1"/>
                </a:solidFill>
                <a:effectLst/>
                <a:latin typeface="SimSun" pitchFamily="2" charset="-122"/>
                <a:ea typeface="SimSun" pitchFamily="2" charset="-122"/>
              </a:rPr>
              <a:t>尼禄大帝</a:t>
            </a:r>
            <a:r>
              <a:rPr lang="zh-CN" altLang="en-US" sz="4000" dirty="0">
                <a:solidFill>
                  <a:schemeClr val="tx1"/>
                </a:solidFill>
                <a:effectLst/>
                <a:ea typeface="SimSun" pitchFamily="2" charset="-122"/>
              </a:rPr>
              <a:t> </a:t>
            </a:r>
            <a:br>
              <a:rPr lang="zh-CN" altLang="en-US" sz="4000" dirty="0">
                <a:solidFill>
                  <a:schemeClr val="tx1"/>
                </a:solidFill>
                <a:effectLst/>
                <a:ea typeface="SimSun" pitchFamily="2" charset="-122"/>
              </a:rPr>
            </a:br>
            <a:r>
              <a:rPr lang="en-US" altLang="ja-JP" sz="3200" dirty="0">
                <a:solidFill>
                  <a:schemeClr val="tx1"/>
                </a:solidFill>
                <a:effectLst/>
              </a:rPr>
              <a:t> (</a:t>
            </a:r>
            <a:r>
              <a:rPr lang="zh-CN" altLang="en-US" sz="2800" dirty="0">
                <a:solidFill>
                  <a:schemeClr val="tx1"/>
                </a:solidFill>
                <a:effectLst/>
                <a:latin typeface="SimSun" pitchFamily="2" charset="-122"/>
                <a:ea typeface="SimSun" pitchFamily="2" charset="-122"/>
              </a:rPr>
              <a:t>公元</a:t>
            </a:r>
            <a:r>
              <a:rPr lang="zh-CN" altLang="en-US" sz="2800" dirty="0">
                <a:solidFill>
                  <a:schemeClr val="tx1"/>
                </a:solidFill>
                <a:effectLst/>
                <a:ea typeface="SimSun" pitchFamily="2" charset="-122"/>
              </a:rPr>
              <a:t> </a:t>
            </a:r>
            <a:r>
              <a:rPr lang="en-US" altLang="ja-JP" sz="3200" dirty="0">
                <a:solidFill>
                  <a:schemeClr val="tx1"/>
                </a:solidFill>
                <a:effectLst/>
              </a:rPr>
              <a:t> 54-68</a:t>
            </a:r>
            <a:r>
              <a:rPr lang="en-US" altLang="zh-CN" sz="3200" dirty="0">
                <a:solidFill>
                  <a:schemeClr val="tx1"/>
                </a:solidFill>
                <a:effectLst/>
                <a:ea typeface="SimSun" pitchFamily="2" charset="-122"/>
              </a:rPr>
              <a:t>)</a:t>
            </a:r>
            <a:endParaRPr lang="en-US" altLang="en-US" sz="4000" dirty="0">
              <a:solidFill>
                <a:schemeClr val="tx1"/>
              </a:solidFill>
              <a:effectLst/>
              <a:ea typeface="SimSun" pitchFamily="2" charset="-122"/>
            </a:endParaRPr>
          </a:p>
        </p:txBody>
      </p:sp>
      <p:sp>
        <p:nvSpPr>
          <p:cNvPr id="2292739" name="Rectangle 1027"/>
          <p:cNvSpPr>
            <a:spLocks noGrp="1" noChangeArrowheads="1"/>
          </p:cNvSpPr>
          <p:nvPr>
            <p:ph type="body" idx="1"/>
          </p:nvPr>
        </p:nvSpPr>
        <p:spPr>
          <a:xfrm>
            <a:off x="457200" y="1600200"/>
            <a:ext cx="3810000" cy="4530725"/>
          </a:xfrm>
        </p:spPr>
        <p:txBody>
          <a:bodyPr/>
          <a:lstStyle/>
          <a:p>
            <a:pPr eaLnBrk="1" hangingPunct="1"/>
            <a:r>
              <a:rPr lang="zh-CN" altLang="en-US" b="1" dirty="0">
                <a:ea typeface="SimSun" pitchFamily="2" charset="-122"/>
              </a:rPr>
              <a:t>强稳</a:t>
            </a:r>
          </a:p>
          <a:p>
            <a:pPr eaLnBrk="1" hangingPunct="1"/>
            <a:r>
              <a:rPr lang="zh-CN" altLang="en-US" b="1" dirty="0">
                <a:ea typeface="SimSun" pitchFamily="2" charset="-122"/>
              </a:rPr>
              <a:t>癫疯</a:t>
            </a:r>
          </a:p>
          <a:p>
            <a:pPr eaLnBrk="1" hangingPunct="1"/>
            <a:r>
              <a:rPr lang="zh-CN" altLang="en-US" b="1" dirty="0">
                <a:ea typeface="SimSun" pitchFamily="2" charset="-122"/>
              </a:rPr>
              <a:t>虚伪</a:t>
            </a:r>
            <a:endParaRPr lang="en-US" altLang="zh-CN" b="1" dirty="0">
              <a:ea typeface="SimSun" pitchFamily="2" charset="-122"/>
            </a:endParaRPr>
          </a:p>
          <a:p>
            <a:pPr eaLnBrk="1" hangingPunct="1"/>
            <a:r>
              <a:rPr lang="zh-CN" altLang="en-US" b="1" dirty="0">
                <a:ea typeface="SimSun" pitchFamily="2" charset="-122"/>
              </a:rPr>
              <a:t>迫害</a:t>
            </a:r>
          </a:p>
          <a:p>
            <a:pPr eaLnBrk="1" hangingPunct="1"/>
            <a:r>
              <a:rPr lang="zh-CN" altLang="en-US" b="1" dirty="0">
                <a:ea typeface="SimSun" pitchFamily="2" charset="-122"/>
              </a:rPr>
              <a:t>犹太反叛</a:t>
            </a:r>
            <a:endParaRPr lang="en-US" altLang="ja-JP" b="1" dirty="0"/>
          </a:p>
          <a:p>
            <a:pPr eaLnBrk="1" hangingPunct="1"/>
            <a:r>
              <a:rPr lang="zh-CN" altLang="en-US" b="1" dirty="0">
                <a:ea typeface="SimSun" pitchFamily="2" charset="-122"/>
              </a:rPr>
              <a:t>死亡</a:t>
            </a:r>
          </a:p>
        </p:txBody>
      </p:sp>
      <p:pic>
        <p:nvPicPr>
          <p:cNvPr id="188419" name="Picture 1028" descr="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163" y="-228600"/>
            <a:ext cx="4795837"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4" name="Rectangle 4"/>
          <p:cNvSpPr>
            <a:spLocks noChangeArrowheads="1"/>
          </p:cNvSpPr>
          <p:nvPr/>
        </p:nvSpPr>
        <p:spPr bwMode="auto">
          <a:xfrm>
            <a:off x="8229600" y="76200"/>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solidFill>
                  <a:schemeClr val="tx1"/>
                </a:solidFill>
                <a:latin typeface="Times New Roman" charset="0"/>
                <a:ea typeface="ＭＳ Ｐゴシック" charset="0"/>
              </a:rPr>
              <a:t>280d</a:t>
            </a:r>
          </a:p>
        </p:txBody>
      </p:sp>
      <p:sp>
        <p:nvSpPr>
          <p:cNvPr id="634885" name="Text Box 5"/>
          <p:cNvSpPr txBox="1">
            <a:spLocks noChangeArrowheads="1"/>
          </p:cNvSpPr>
          <p:nvPr/>
        </p:nvSpPr>
        <p:spPr bwMode="auto">
          <a:xfrm>
            <a:off x="685800" y="2819400"/>
            <a:ext cx="7848600" cy="2043113"/>
          </a:xfrm>
          <a:prstGeom prst="rect">
            <a:avLst/>
          </a:prstGeom>
          <a:solidFill>
            <a:srgbClr val="6699FF"/>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17525" indent="-517525">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buFont typeface="Arial" pitchFamily="34" charset="0"/>
              <a:buAutoNum type="arabicPeriod"/>
            </a:pPr>
            <a:r>
              <a:rPr lang="zh-CN" altLang="en-US" b="1">
                <a:solidFill>
                  <a:srgbClr val="000000"/>
                </a:solidFill>
                <a:latin typeface="SimSun" pitchFamily="2" charset="-122"/>
                <a:ea typeface="SimSun" pitchFamily="2" charset="-122"/>
              </a:rPr>
              <a:t>对</a:t>
            </a:r>
            <a:r>
              <a:rPr lang="zh-CN" altLang="en-US" b="1">
                <a:latin typeface="SimSun" pitchFamily="2" charset="-122"/>
                <a:ea typeface="SimSun" pitchFamily="2" charset="-122"/>
              </a:rPr>
              <a:t>一切制度</a:t>
            </a:r>
            <a:r>
              <a:rPr lang="zh-CN" altLang="en-US" b="1">
                <a:solidFill>
                  <a:srgbClr val="000000"/>
                </a:solidFill>
                <a:latin typeface="SimSun" pitchFamily="2" charset="-122"/>
                <a:ea typeface="SimSun" pitchFamily="2" charset="-122"/>
              </a:rPr>
              <a:t>的</a:t>
            </a:r>
            <a:r>
              <a:rPr lang="zh-CN" altLang="en-US" b="1">
                <a:latin typeface="SimSun" pitchFamily="2" charset="-122"/>
                <a:ea typeface="SimSun" pitchFamily="2" charset="-122"/>
              </a:rPr>
              <a:t>顺服</a:t>
            </a:r>
            <a:r>
              <a:rPr lang="zh-CN" altLang="en-US" b="1">
                <a:latin typeface="Arial" pitchFamily="34" charset="0"/>
                <a:ea typeface="SimSun" pitchFamily="2" charset="-122"/>
              </a:rPr>
              <a:t> (2:13</a:t>
            </a:r>
            <a:r>
              <a:rPr lang="en-US" altLang="zh-CN" b="1">
                <a:latin typeface="Arial" pitchFamily="34" charset="0"/>
                <a:ea typeface="SimSun" pitchFamily="2" charset="-122"/>
              </a:rPr>
              <a:t>a)</a:t>
            </a:r>
            <a:endParaRPr lang="en-US" altLang="zh-CN" b="1">
              <a:ea typeface="SimSun" pitchFamily="2" charset="-122"/>
            </a:endParaRPr>
          </a:p>
          <a:p>
            <a:pPr>
              <a:spcBef>
                <a:spcPct val="50000"/>
              </a:spcBef>
              <a:buFont typeface="Arial" pitchFamily="34" charset="0"/>
              <a:buAutoNum type="arabicPeriod"/>
            </a:pPr>
            <a:r>
              <a:rPr lang="zh-CN" altLang="en-US" b="1">
                <a:solidFill>
                  <a:srgbClr val="000000"/>
                </a:solidFill>
                <a:latin typeface="SimSun" pitchFamily="2" charset="-122"/>
                <a:ea typeface="SimSun" pitchFamily="2" charset="-122"/>
              </a:rPr>
              <a:t>对政权的</a:t>
            </a:r>
            <a:r>
              <a:rPr lang="zh-CN" altLang="en-US" b="1">
                <a:latin typeface="SimSun" pitchFamily="2" charset="-122"/>
                <a:ea typeface="SimSun" pitchFamily="2" charset="-122"/>
              </a:rPr>
              <a:t>顺服</a:t>
            </a:r>
            <a:r>
              <a:rPr lang="zh-CN" altLang="en-US" b="1">
                <a:latin typeface="Arial" pitchFamily="34" charset="0"/>
                <a:ea typeface="SimSun" pitchFamily="2" charset="-122"/>
              </a:rPr>
              <a:t> (2:13</a:t>
            </a:r>
            <a:r>
              <a:rPr lang="en-US" altLang="zh-CN" b="1">
                <a:latin typeface="Arial" pitchFamily="34" charset="0"/>
                <a:ea typeface="SimSun" pitchFamily="2" charset="-122"/>
              </a:rPr>
              <a:t>b-15)</a:t>
            </a:r>
            <a:endParaRPr lang="en-US" altLang="zh-CN" b="1">
              <a:ea typeface="SimSun" pitchFamily="2" charset="-122"/>
            </a:endParaRPr>
          </a:p>
          <a:p>
            <a:pPr>
              <a:spcBef>
                <a:spcPct val="50000"/>
              </a:spcBef>
              <a:buFont typeface="Arial" pitchFamily="34" charset="0"/>
              <a:buAutoNum type="arabicPeriod"/>
            </a:pPr>
            <a:r>
              <a:rPr lang="zh-CN" altLang="en-US" b="1">
                <a:latin typeface="SimSun" pitchFamily="2" charset="-122"/>
                <a:ea typeface="SimSun" pitchFamily="2" charset="-122"/>
              </a:rPr>
              <a:t>如何顺服</a:t>
            </a:r>
            <a:r>
              <a:rPr lang="zh-CN" altLang="en-US" b="1">
                <a:latin typeface="Arial" pitchFamily="34" charset="0"/>
                <a:ea typeface="SimSun" pitchFamily="2" charset="-122"/>
              </a:rPr>
              <a:t> (2:16-17)</a:t>
            </a:r>
            <a:r>
              <a:rPr lang="zh-CN" altLang="en-US" b="1">
                <a:ea typeface="SimSun" pitchFamily="2" charset="-122"/>
              </a:rPr>
              <a:t> </a:t>
            </a:r>
            <a:endParaRPr lang="en-US" altLang="en-US" b="1"/>
          </a:p>
        </p:txBody>
      </p:sp>
      <p:sp>
        <p:nvSpPr>
          <p:cNvPr id="634887" name="Rectangle 7"/>
          <p:cNvSpPr>
            <a:spLocks noChangeArrowheads="1"/>
          </p:cNvSpPr>
          <p:nvPr/>
        </p:nvSpPr>
        <p:spPr bwMode="auto">
          <a:xfrm>
            <a:off x="0" y="838200"/>
            <a:ext cx="9144000" cy="1295400"/>
          </a:xfrm>
          <a:prstGeom prst="rect">
            <a:avLst/>
          </a:prstGeom>
          <a:solidFill>
            <a:srgbClr val="000000"/>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zh-CN" altLang="en-US" sz="4800" b="1">
                <a:solidFill>
                  <a:schemeClr val="tx1"/>
                </a:solidFill>
                <a:latin typeface="SimSun" pitchFamily="2" charset="-122"/>
                <a:ea typeface="SimSun" pitchFamily="2" charset="-122"/>
              </a:rPr>
              <a:t>关于顺服的教训</a:t>
            </a:r>
            <a:r>
              <a:rPr lang="zh-CN" altLang="en-US" sz="4800">
                <a:solidFill>
                  <a:schemeClr val="tx1"/>
                </a:solidFill>
                <a:latin typeface="Arial" pitchFamily="34" charset="0"/>
                <a:ea typeface="SimSun" pitchFamily="2" charset="-122"/>
              </a:rPr>
              <a:t> </a:t>
            </a:r>
            <a:br>
              <a:rPr lang="en-US" altLang="ja-JP" sz="4000">
                <a:solidFill>
                  <a:schemeClr val="tx1"/>
                </a:solidFill>
                <a:latin typeface="Arial" pitchFamily="34" charset="0"/>
              </a:rPr>
            </a:br>
            <a:r>
              <a:rPr lang="en-US" altLang="ja-JP" sz="4000">
                <a:solidFill>
                  <a:schemeClr val="tx1"/>
                </a:solidFill>
                <a:latin typeface="Arial" pitchFamily="34" charset="0"/>
              </a:rPr>
              <a:t>(2:13-17)</a:t>
            </a:r>
            <a:endParaRPr lang="en-US" altLang="en-US" sz="4000">
              <a:solidFill>
                <a:schemeClr val="tx1"/>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885">
                                            <p:txEl>
                                              <p:pRg st="0" end="0"/>
                                            </p:txEl>
                                          </p:spTgt>
                                        </p:tgtEl>
                                        <p:attrNameLst>
                                          <p:attrName>style.visibility</p:attrName>
                                        </p:attrNameLst>
                                      </p:cBhvr>
                                      <p:to>
                                        <p:strVal val="visible"/>
                                      </p:to>
                                    </p:set>
                                    <p:anim calcmode="lin" valueType="num">
                                      <p:cBhvr additive="base">
                                        <p:cTn id="7" dur="500" fill="hold"/>
                                        <p:tgtEl>
                                          <p:spTgt spid="6348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8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885">
                                            <p:txEl>
                                              <p:pRg st="1" end="1"/>
                                            </p:txEl>
                                          </p:spTgt>
                                        </p:tgtEl>
                                        <p:attrNameLst>
                                          <p:attrName>style.visibility</p:attrName>
                                        </p:attrNameLst>
                                      </p:cBhvr>
                                      <p:to>
                                        <p:strVal val="visible"/>
                                      </p:to>
                                    </p:set>
                                    <p:anim calcmode="lin" valueType="num">
                                      <p:cBhvr additive="base">
                                        <p:cTn id="13" dur="500" fill="hold"/>
                                        <p:tgtEl>
                                          <p:spTgt spid="63488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8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885">
                                            <p:txEl>
                                              <p:pRg st="2" end="2"/>
                                            </p:txEl>
                                          </p:spTgt>
                                        </p:tgtEl>
                                        <p:attrNameLst>
                                          <p:attrName>style.visibility</p:attrName>
                                        </p:attrNameLst>
                                      </p:cBhvr>
                                      <p:to>
                                        <p:strVal val="visible"/>
                                      </p:to>
                                    </p:set>
                                    <p:anim calcmode="lin" valueType="num">
                                      <p:cBhvr additive="base">
                                        <p:cTn id="19" dur="500" fill="hold"/>
                                        <p:tgtEl>
                                          <p:spTgt spid="63488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88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5"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050" descr="Ignati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4787" name="Rectangle 2051"/>
          <p:cNvSpPr>
            <a:spLocks noGrp="1" noChangeArrowheads="1"/>
          </p:cNvSpPr>
          <p:nvPr>
            <p:ph type="ctrTitle"/>
          </p:nvPr>
        </p:nvSpPr>
        <p:spPr>
          <a:xfrm>
            <a:off x="0" y="762000"/>
            <a:ext cx="9144000" cy="838200"/>
          </a:xfrm>
          <a:extLst>
            <a:ext uri="{FAA26D3D-D897-4be2-8F04-BA451C77F1D7}">
              <ma14:placeholderFlag xmlns:ma14="http://schemas.microsoft.com/office/mac/drawingml/2011/main" xmlns="" val="1"/>
            </a:ext>
          </a:extLst>
        </p:spPr>
        <p:txBody>
          <a:bodyPr/>
          <a:lstStyle/>
          <a:p>
            <a:r>
              <a:rPr lang="ja-JP" altLang="en-US" sz="4000" b="1" dirty="0">
                <a:solidFill>
                  <a:schemeClr val="bg2"/>
                </a:solidFill>
                <a:latin typeface="Arial" pitchFamily="34" charset="0"/>
                <a:ea typeface="华文细黑" pitchFamily="-84" charset="-122"/>
              </a:rPr>
              <a:t>罗马</a:t>
            </a:r>
            <a:r>
              <a:rPr lang="ja-JP" altLang="en-US" sz="4000" b="1" dirty="0">
                <a:solidFill>
                  <a:schemeClr val="bg2"/>
                </a:solidFill>
                <a:latin typeface="Arial" pitchFamily="34" charset="0"/>
                <a:ea typeface="ヒラギノ角ゴ ProN W3" pitchFamily="-84" charset="-128"/>
              </a:rPr>
              <a:t>帝国盛行</a:t>
            </a:r>
            <a:r>
              <a:rPr lang="ja-JP" altLang="en-US" sz="4000" b="1" dirty="0">
                <a:solidFill>
                  <a:schemeClr val="bg2"/>
                </a:solidFill>
                <a:latin typeface="Arial" pitchFamily="34" charset="0"/>
                <a:cs typeface="Arial" pitchFamily="34" charset="0"/>
              </a:rPr>
              <a:t>“</a:t>
            </a:r>
            <a:r>
              <a:rPr lang="ja-JP" altLang="en-US" sz="4000" b="1" dirty="0">
                <a:solidFill>
                  <a:schemeClr val="bg2"/>
                </a:solidFill>
                <a:latin typeface="Arial" pitchFamily="34" charset="0"/>
                <a:ea typeface="ヒラギノ角ゴ ProN W3" pitchFamily="-84" charset="-128"/>
              </a:rPr>
              <a:t>敬拜皇帝</a:t>
            </a:r>
            <a:r>
              <a:rPr lang="en-US" altLang="ja-JP" sz="4000" b="1" dirty="0">
                <a:solidFill>
                  <a:schemeClr val="bg2"/>
                </a:solidFill>
                <a:latin typeface="Arial" pitchFamily="34" charset="0"/>
                <a:cs typeface="Arial" pitchFamily="34" charset="0"/>
              </a:rPr>
              <a:t> </a:t>
            </a:r>
            <a:r>
              <a:rPr lang="ja-JP" altLang="en-US" sz="4000" b="1" dirty="0">
                <a:solidFill>
                  <a:schemeClr val="bg2"/>
                </a:solidFill>
                <a:latin typeface="Arial" pitchFamily="34" charset="0"/>
                <a:cs typeface="Arial" pitchFamily="34" charset="0"/>
              </a:rPr>
              <a:t>”</a:t>
            </a:r>
            <a:r>
              <a:rPr lang="en-US" altLang="ja-JP" sz="4000" b="1" dirty="0">
                <a:solidFill>
                  <a:schemeClr val="bg2"/>
                </a:solidFill>
                <a:latin typeface="Arial" pitchFamily="34" charset="0"/>
                <a:cs typeface="Arial" pitchFamily="34" charset="0"/>
              </a:rPr>
              <a:t> </a:t>
            </a:r>
            <a:br>
              <a:rPr lang="en-US" altLang="ja-JP" sz="4000" b="1" dirty="0">
                <a:solidFill>
                  <a:schemeClr val="bg2"/>
                </a:solidFill>
                <a:latin typeface="Arial" pitchFamily="34" charset="0"/>
                <a:cs typeface="Arial" pitchFamily="34" charset="0"/>
              </a:rPr>
            </a:br>
            <a:r>
              <a:rPr lang="ja-JP" altLang="en-US" sz="4000" b="1" dirty="0">
                <a:solidFill>
                  <a:schemeClr val="bg2"/>
                </a:solidFill>
                <a:latin typeface="Arial" pitchFamily="34" charset="0"/>
                <a:ea typeface="华文细黑" pitchFamily="-84" charset="-122"/>
              </a:rPr>
              <a:t>让</a:t>
            </a:r>
            <a:r>
              <a:rPr lang="ja-JP" altLang="en-US" sz="4000" b="1" dirty="0">
                <a:solidFill>
                  <a:schemeClr val="bg2"/>
                </a:solidFill>
                <a:latin typeface="Arial" pitchFamily="34" charset="0"/>
                <a:ea typeface="ヒラギノ角ゴ ProN W3" pitchFamily="-84" charset="-128"/>
              </a:rPr>
              <a:t>基督徒受到迫害</a:t>
            </a:r>
            <a:endParaRPr lang="en-US" altLang="en-US" sz="4000" b="1" dirty="0">
              <a:solidFill>
                <a:schemeClr val="bg2"/>
              </a:solidFill>
              <a:latin typeface="Arial" pitchFamily="34" charset="0"/>
              <a:cs typeface="Arial" pitchFamily="34" charset="0"/>
            </a:endParaRPr>
          </a:p>
        </p:txBody>
      </p:sp>
      <p:sp>
        <p:nvSpPr>
          <p:cNvPr id="5" name="Rectangle 4"/>
          <p:cNvSpPr txBox="1">
            <a:spLocks noChangeArrowheads="1"/>
          </p:cNvSpPr>
          <p:nvPr/>
        </p:nvSpPr>
        <p:spPr bwMode="auto">
          <a:xfrm>
            <a:off x="1752600" y="5791200"/>
            <a:ext cx="7391400" cy="1066800"/>
          </a:xfrm>
          <a:prstGeom prst="rect">
            <a:avLst/>
          </a:prstGeom>
          <a:gradFill rotWithShape="1">
            <a:gsLst>
              <a:gs pos="0">
                <a:srgbClr val="000066"/>
              </a:gs>
              <a:gs pos="100000">
                <a:srgbClr val="000066">
                  <a:gamma/>
                  <a:shade val="46275"/>
                  <a:invGamma/>
                </a:srgbClr>
              </a:gs>
            </a:gsLst>
            <a:lin ang="5400000" scaled="1"/>
          </a:grad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80000"/>
              <a:buFont typeface="Arial" pitchFamily="-111" charset="0"/>
              <a:buNone/>
              <a:defRPr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Arial" charset="0"/>
                <a:ea typeface="+mn-ea"/>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Arial" charset="0"/>
                <a:ea typeface="+mn-ea"/>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Arial" charset="0"/>
                <a:ea typeface="+mn-ea"/>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Arial" charset="0"/>
                <a:ea typeface="+mn-ea"/>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9pPr>
          </a:lstStyle>
          <a:p>
            <a:pPr lvl="0" eaLnBrk="1" hangingPunct="1">
              <a:lnSpc>
                <a:spcPct val="80000"/>
              </a:lnSpc>
              <a:buClr>
                <a:srgbClr val="66CCFF"/>
              </a:buClr>
              <a:defRPr/>
            </a:pPr>
            <a:r>
              <a:rPr lang="zh-CN" altLang="en-US" sz="2400" i="1" kern="0" dirty="0">
                <a:solidFill>
                  <a:srgbClr val="FFFFFF"/>
                </a:solidFill>
                <a:latin typeface="Tahoma" charset="0"/>
                <a:ea typeface="ＭＳ Ｐゴシック" charset="0"/>
                <a:cs typeface="ＭＳ Ｐゴシック" charset="0"/>
              </a:rPr>
              <a:t>以革那提</a:t>
            </a:r>
            <a:r>
              <a:rPr lang="en-US" altLang="zh-CN" sz="2400" i="1" kern="0" dirty="0">
                <a:solidFill>
                  <a:srgbClr val="FFFFFF"/>
                </a:solidFill>
                <a:latin typeface="Tahoma" charset="0"/>
                <a:ea typeface="ＭＳ Ｐゴシック" charset="0"/>
                <a:cs typeface="ＭＳ Ｐゴシック" charset="0"/>
              </a:rPr>
              <a:t>, </a:t>
            </a:r>
            <a:r>
              <a:rPr lang="zh-CN" altLang="en-US" sz="2400" i="1" kern="0" dirty="0">
                <a:solidFill>
                  <a:srgbClr val="FFFFFF"/>
                </a:solidFill>
                <a:latin typeface="Tahoma" charset="0"/>
                <a:ea typeface="ＭＳ Ｐゴシック" charset="0"/>
                <a:cs typeface="ＭＳ Ｐゴシック" charset="0"/>
              </a:rPr>
              <a:t>罗马 教会的监督</a:t>
            </a:r>
            <a:r>
              <a:rPr lang="en-US" altLang="zh-CN" sz="2400" i="1" kern="0" dirty="0">
                <a:solidFill>
                  <a:srgbClr val="FFFFFF"/>
                </a:solidFill>
                <a:latin typeface="Tahoma" charset="0"/>
                <a:ea typeface="ＭＳ Ｐゴシック" charset="0"/>
                <a:cs typeface="ＭＳ Ｐゴシック" charset="0"/>
              </a:rPr>
              <a:t>, </a:t>
            </a:r>
            <a:r>
              <a:rPr lang="zh-CN" altLang="en-US" sz="2400" i="1" kern="0" dirty="0">
                <a:solidFill>
                  <a:srgbClr val="FFFFFF"/>
                </a:solidFill>
                <a:latin typeface="Tahoma" charset="0"/>
                <a:ea typeface="ＭＳ Ｐゴシック" charset="0"/>
                <a:cs typeface="ＭＳ Ｐゴシック" charset="0"/>
              </a:rPr>
              <a:t>因不愿 敬拜皇帝 ，由叙利亚被押往罗马，成了野兽的食物</a:t>
            </a:r>
            <a:r>
              <a:rPr lang="en-US" altLang="zh-CN" sz="2400" i="1" kern="0" dirty="0">
                <a:solidFill>
                  <a:srgbClr val="FFFFFF"/>
                </a:solidFill>
                <a:latin typeface="Tahoma" charset="0"/>
                <a:ea typeface="ＭＳ Ｐゴシック" charset="0"/>
                <a:cs typeface="ＭＳ Ｐゴシック" charset="0"/>
              </a:rPr>
              <a:t>. </a:t>
            </a:r>
            <a:r>
              <a:rPr lang="zh-CN" altLang="en-US" sz="2400" i="1" kern="0" dirty="0">
                <a:solidFill>
                  <a:srgbClr val="FFFFFF"/>
                </a:solidFill>
                <a:latin typeface="Tahoma" charset="0"/>
                <a:ea typeface="ＭＳ Ｐゴシック" charset="0"/>
                <a:cs typeface="ＭＳ Ｐゴシック" charset="0"/>
              </a:rPr>
              <a:t>他在行程中写了七封信给以教会。</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4" descr="Pliny"/>
          <p:cNvPicPr>
            <a:picLocks noChangeAspect="1" noChangeArrowheads="1"/>
          </p:cNvPicPr>
          <p:nvPr/>
        </p:nvPicPr>
        <p:blipFill>
          <a:blip r:embed="rId3" cstate="print"/>
          <a:srcRect t="5991" r="9091" b="16397"/>
          <a:stretch>
            <a:fillRect/>
          </a:stretch>
        </p:blipFill>
        <p:spPr bwMode="auto">
          <a:xfrm>
            <a:off x="0" y="3"/>
            <a:ext cx="9144000" cy="6867525"/>
          </a:xfrm>
          <a:prstGeom prst="rect">
            <a:avLst/>
          </a:prstGeom>
          <a:noFill/>
          <a:ln w="9525">
            <a:noFill/>
            <a:miter lim="800000"/>
            <a:headEnd/>
            <a:tailEnd/>
          </a:ln>
        </p:spPr>
      </p:pic>
      <p:sp>
        <p:nvSpPr>
          <p:cNvPr id="33794" name="Rectangle 2"/>
          <p:cNvSpPr>
            <a:spLocks noGrp="1" noChangeArrowheads="1"/>
          </p:cNvSpPr>
          <p:nvPr>
            <p:ph type="title"/>
          </p:nvPr>
        </p:nvSpPr>
        <p:spPr>
          <a:xfrm>
            <a:off x="228600" y="76200"/>
            <a:ext cx="8229600" cy="838200"/>
          </a:xfrm>
          <a:solidFill>
            <a:schemeClr val="folHlink"/>
          </a:solidFill>
          <a:ln w="76200">
            <a:solidFill>
              <a:schemeClr val="bg2"/>
            </a:solidFill>
          </a:ln>
        </p:spPr>
        <p:txBody>
          <a:bodyPr/>
          <a:lstStyle/>
          <a:p>
            <a:pPr eaLnBrk="1" hangingPunct="1">
              <a:defRPr/>
            </a:pPr>
            <a:r>
              <a:rPr lang="x-none" altLang="en-US" dirty="0">
                <a:solidFill>
                  <a:srgbClr val="000000"/>
                </a:solidFill>
                <a:effectLst>
                  <a:outerShdw blurRad="38100" dist="38100" dir="2700000" algn="tl">
                    <a:srgbClr val="FFFFFF"/>
                  </a:outerShdw>
                </a:effectLst>
                <a:latin typeface="SimSun" charset="0"/>
                <a:ea typeface="SimSun" charset="0"/>
                <a:cs typeface="SimSun" charset="0"/>
              </a:rPr>
              <a:t>小普林尼</a:t>
            </a:r>
            <a:r>
              <a:rPr lang="en-US" altLang="en-US" dirty="0">
                <a:solidFill>
                  <a:srgbClr val="000000"/>
                </a:solidFill>
                <a:effectLst>
                  <a:outerShdw blurRad="38100" dist="38100" dir="2700000" algn="tl">
                    <a:srgbClr val="FFFFFF"/>
                  </a:outerShdw>
                </a:effectLst>
                <a:latin typeface="SimSun" charset="0"/>
                <a:ea typeface="SimSun" charset="0"/>
                <a:cs typeface="SimSun" charset="0"/>
              </a:rPr>
              <a:t> (</a:t>
            </a:r>
            <a:r>
              <a:rPr lang="x-none" altLang="en-US" dirty="0">
                <a:solidFill>
                  <a:srgbClr val="000000"/>
                </a:solidFill>
                <a:effectLst>
                  <a:outerShdw blurRad="38100" dist="38100" dir="2700000" algn="tl">
                    <a:srgbClr val="FFFFFF"/>
                  </a:outerShdw>
                </a:effectLst>
                <a:latin typeface="SimSun" charset="0"/>
                <a:ea typeface="SimSun" charset="0"/>
                <a:cs typeface="SimSun" charset="0"/>
              </a:rPr>
              <a:t>公元</a:t>
            </a:r>
            <a:r>
              <a:rPr lang="en-US" altLang="en-US" dirty="0">
                <a:solidFill>
                  <a:srgbClr val="000000"/>
                </a:solidFill>
                <a:effectLst>
                  <a:outerShdw blurRad="38100" dist="38100" dir="2700000" algn="tl">
                    <a:srgbClr val="FFFFFF"/>
                  </a:outerShdw>
                </a:effectLst>
                <a:latin typeface="SimSun" charset="0"/>
                <a:ea typeface="SimSun" charset="0"/>
                <a:cs typeface="SimSun" charset="0"/>
              </a:rPr>
              <a:t> 111-113)</a:t>
            </a:r>
          </a:p>
        </p:txBody>
      </p:sp>
      <p:sp>
        <p:nvSpPr>
          <p:cNvPr id="33795" name="Rectangle 3"/>
          <p:cNvSpPr>
            <a:spLocks noGrp="1" noChangeArrowheads="1"/>
          </p:cNvSpPr>
          <p:nvPr>
            <p:ph type="body" idx="1"/>
          </p:nvPr>
        </p:nvSpPr>
        <p:spPr>
          <a:xfrm>
            <a:off x="76201" y="5334000"/>
            <a:ext cx="8991600" cy="15240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buFont typeface="Wingdings" charset="2"/>
              <a:buBlip>
                <a:blip r:embed="rId4"/>
              </a:buBlip>
              <a:defRPr/>
            </a:pPr>
            <a:r>
              <a:rPr lang="x-none" altLang="en-US" sz="3800" dirty="0">
                <a:latin typeface="SimSun" charset="0"/>
                <a:ea typeface="SimSun" charset="0"/>
                <a:cs typeface="SimSun" charset="0"/>
              </a:rPr>
              <a:t>他是写信给图拉真皇帝商议各种事项的比西尼亚省长。</a:t>
            </a:r>
            <a:endParaRPr lang="en-US" altLang="en-US" sz="3800" dirty="0">
              <a:latin typeface="SimSun" charset="0"/>
              <a:ea typeface="SimSun" charset="0"/>
              <a:cs typeface="SimSun" charset="0"/>
            </a:endParaRPr>
          </a:p>
        </p:txBody>
      </p:sp>
      <p:sp>
        <p:nvSpPr>
          <p:cNvPr id="173061" name="Text Box 7"/>
          <p:cNvSpPr txBox="1">
            <a:spLocks noChangeArrowheads="1"/>
          </p:cNvSpPr>
          <p:nvPr/>
        </p:nvSpPr>
        <p:spPr bwMode="auto">
          <a:xfrm>
            <a:off x="8459788" y="60325"/>
            <a:ext cx="608012" cy="396875"/>
          </a:xfrm>
          <a:prstGeom prst="rect">
            <a:avLst/>
          </a:prstGeom>
          <a:noFill/>
          <a:ln w="9525">
            <a:noFill/>
            <a:miter lim="800000"/>
            <a:headEnd/>
            <a:tailEnd/>
          </a:ln>
        </p:spPr>
        <p:txBody>
          <a:bodyPr wrap="none" lIns="91425" tIns="45713" rIns="91425" bIns="45713">
            <a:spAutoFit/>
          </a:bodyPr>
          <a:lstStyle/>
          <a:p>
            <a:r>
              <a:rPr lang="en-US" altLang="en-US" sz="2000" b="1">
                <a:solidFill>
                  <a:srgbClr val="FFFFFF"/>
                </a:solidFill>
                <a:latin typeface="Arial" pitchFamily="34" charset="0"/>
                <a:ea typeface="ＭＳ Ｐゴシック" pitchFamily="34" charset="-128"/>
              </a:rPr>
              <a:t>159</a:t>
            </a:r>
          </a:p>
        </p:txBody>
      </p:sp>
    </p:spTree>
    <p:extLst>
      <p:ext uri="{BB962C8B-B14F-4D97-AF65-F5344CB8AC3E}">
        <p14:creationId xmlns:p14="http://schemas.microsoft.com/office/powerpoint/2010/main" val="741288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4" descr="Roman Empire"/>
          <p:cNvPicPr>
            <a:picLocks noChangeAspect="1" noChangeArrowheads="1"/>
          </p:cNvPicPr>
          <p:nvPr/>
        </p:nvPicPr>
        <p:blipFill>
          <a:blip r:embed="rId2" cstate="print"/>
          <a:srcRect/>
          <a:stretch>
            <a:fillRect/>
          </a:stretch>
        </p:blipFill>
        <p:spPr bwMode="auto">
          <a:xfrm>
            <a:off x="-304800" y="-539750"/>
            <a:ext cx="9753600" cy="7867650"/>
          </a:xfrm>
          <a:prstGeom prst="rect">
            <a:avLst/>
          </a:prstGeom>
          <a:noFill/>
          <a:ln w="9525">
            <a:noFill/>
            <a:miter lim="800000"/>
            <a:headEnd/>
            <a:tailEnd/>
          </a:ln>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x-none" altLang="en-US" dirty="0">
                <a:latin typeface="SimSun" charset="0"/>
                <a:ea typeface="SimSun" charset="0"/>
                <a:cs typeface="SimSun" charset="0"/>
              </a:rPr>
              <a:t>有益的通讯</a:t>
            </a:r>
            <a:r>
              <a:rPr lang="en-US" altLang="en-US" dirty="0">
                <a:latin typeface="SimSun" charset="0"/>
                <a:ea typeface="SimSun" charset="0"/>
                <a:cs typeface="SimSun" charset="0"/>
              </a:rPr>
              <a:t> (</a:t>
            </a:r>
            <a:r>
              <a:rPr lang="x-none" altLang="en-US" dirty="0">
                <a:latin typeface="SimSun" charset="0"/>
                <a:ea typeface="SimSun" charset="0"/>
                <a:cs typeface="SimSun" charset="0"/>
              </a:rPr>
              <a:t>公元</a:t>
            </a:r>
            <a:r>
              <a:rPr lang="en-US" altLang="en-US" dirty="0">
                <a:latin typeface="SimSun" charset="0"/>
                <a:ea typeface="SimSun" charset="0"/>
                <a:cs typeface="SimSun" charset="0"/>
              </a:rPr>
              <a:t> 111)</a:t>
            </a:r>
          </a:p>
        </p:txBody>
      </p:sp>
      <p:sp>
        <p:nvSpPr>
          <p:cNvPr id="450566" name="Text Box 6"/>
          <p:cNvSpPr txBox="1">
            <a:spLocks noChangeArrowheads="1"/>
          </p:cNvSpPr>
          <p:nvPr/>
        </p:nvSpPr>
        <p:spPr bwMode="auto">
          <a:xfrm>
            <a:off x="6781800" y="2533650"/>
            <a:ext cx="2025650" cy="830263"/>
          </a:xfrm>
          <a:prstGeom prst="rect">
            <a:avLst/>
          </a:prstGeom>
          <a:solidFill>
            <a:srgbClr val="000099"/>
          </a:solidFill>
          <a:ln w="9525">
            <a:noFill/>
            <a:miter lim="800000"/>
            <a:headEnd/>
            <a:tailEnd/>
          </a:ln>
        </p:spPr>
        <p:txBody>
          <a:bodyPr lIns="91425" tIns="45713" rIns="91425" bIns="45713">
            <a:spAutoFit/>
          </a:bodyPr>
          <a:lstStyle/>
          <a:p>
            <a:pPr algn="ctr" eaLnBrk="1" hangingPunct="1"/>
            <a:r>
              <a:rPr lang="en-US" altLang="en-US" sz="2400">
                <a:solidFill>
                  <a:srgbClr val="FFFFFF"/>
                </a:solidFill>
                <a:latin typeface="SimSun" pitchFamily="2" charset="-122"/>
                <a:ea typeface="SimSun" pitchFamily="2" charset="-122"/>
              </a:rPr>
              <a:t>在比西尼亚的普林尼省长</a:t>
            </a:r>
          </a:p>
        </p:txBody>
      </p:sp>
      <p:sp>
        <p:nvSpPr>
          <p:cNvPr id="270342" name="Text Box 7"/>
          <p:cNvSpPr txBox="1">
            <a:spLocks noChangeArrowheads="1"/>
          </p:cNvSpPr>
          <p:nvPr/>
        </p:nvSpPr>
        <p:spPr bwMode="auto">
          <a:xfrm>
            <a:off x="2065338" y="2457451"/>
            <a:ext cx="1897062" cy="830263"/>
          </a:xfrm>
          <a:prstGeom prst="rect">
            <a:avLst/>
          </a:prstGeom>
          <a:solidFill>
            <a:srgbClr val="990033"/>
          </a:solidFill>
          <a:ln w="9525">
            <a:noFill/>
            <a:miter lim="800000"/>
            <a:headEnd/>
            <a:tailEnd/>
          </a:ln>
        </p:spPr>
        <p:txBody>
          <a:bodyPr lIns="91425" tIns="45713" rIns="91425" bIns="45713">
            <a:spAutoFit/>
          </a:bodyPr>
          <a:lstStyle/>
          <a:p>
            <a:pPr algn="ctr" eaLnBrk="1" hangingPunct="1"/>
            <a:r>
              <a:rPr lang="en-US" altLang="en-US" sz="2400">
                <a:solidFill>
                  <a:srgbClr val="FFFFFF"/>
                </a:solidFill>
                <a:latin typeface="SimSun" pitchFamily="2" charset="-122"/>
                <a:ea typeface="SimSun" pitchFamily="2" charset="-122"/>
              </a:rPr>
              <a:t>在罗马的</a:t>
            </a:r>
          </a:p>
          <a:p>
            <a:pPr algn="ctr" eaLnBrk="1" hangingPunct="1"/>
            <a:r>
              <a:rPr lang="en-US" altLang="en-US" sz="2400">
                <a:solidFill>
                  <a:srgbClr val="FFFFFF"/>
                </a:solidFill>
                <a:latin typeface="SimSun" pitchFamily="2" charset="-122"/>
                <a:ea typeface="SimSun" pitchFamily="2" charset="-122"/>
              </a:rPr>
              <a:t>图拉真皇帝</a:t>
            </a: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lIns="91425" tIns="45713" rIns="91425" bIns="45713"/>
          <a:lstStyle/>
          <a:p>
            <a:pPr algn="ctr" eaLnBrk="1" hangingPunct="1"/>
            <a:endParaRPr lang="en-US" altLang="en-US" sz="2400">
              <a:solidFill>
                <a:srgbClr val="FFFFFF"/>
              </a:solidFill>
              <a:latin typeface="Times New Roman" pitchFamily="18" charset="0"/>
              <a:ea typeface="ＭＳ Ｐゴシック" pitchFamily="34" charset="-128"/>
            </a:endParaRPr>
          </a:p>
        </p:txBody>
      </p:sp>
      <p:sp>
        <p:nvSpPr>
          <p:cNvPr id="8" name="Curved Up Arrow 7"/>
          <p:cNvSpPr>
            <a:spLocks noChangeArrowheads="1"/>
          </p:cNvSpPr>
          <p:nvPr/>
        </p:nvSpPr>
        <p:spPr bwMode="auto">
          <a:xfrm>
            <a:off x="3505201" y="3657600"/>
            <a:ext cx="4876800" cy="1524000"/>
          </a:xfrm>
          <a:prstGeom prst="curvedUpArrow">
            <a:avLst>
              <a:gd name="adj1" fmla="val 19289"/>
              <a:gd name="adj2" fmla="val 32474"/>
              <a:gd name="adj3" fmla="val 24273"/>
            </a:avLst>
          </a:prstGeom>
          <a:solidFill>
            <a:srgbClr val="0F009D"/>
          </a:solidFill>
          <a:ln w="12700" cap="sq">
            <a:solidFill>
              <a:schemeClr val="tx1"/>
            </a:solidFill>
            <a:round/>
            <a:headEnd type="none" w="sm" len="sm"/>
            <a:tailEnd type="none" w="sm" len="sm"/>
          </a:ln>
        </p:spPr>
        <p:txBody>
          <a:bodyPr wrap="none" lIns="91425" tIns="45713" rIns="91425" bIns="45713"/>
          <a:lstStyle/>
          <a:p>
            <a:pPr algn="ctr" eaLnBrk="1" hangingPunct="1"/>
            <a:endParaRPr lang="en-US" altLang="en-US" sz="2400">
              <a:solidFill>
                <a:srgbClr val="FFFFFF"/>
              </a:solidFill>
              <a:latin typeface="Times New Roman" pitchFamily="18" charset="0"/>
              <a:ea typeface="ＭＳ Ｐゴシック" pitchFamily="34" charset="-128"/>
            </a:endParaRPr>
          </a:p>
        </p:txBody>
      </p:sp>
      <p:sp>
        <p:nvSpPr>
          <p:cNvPr id="174088" name="Text Box 7"/>
          <p:cNvSpPr txBox="1">
            <a:spLocks noChangeArrowheads="1"/>
          </p:cNvSpPr>
          <p:nvPr/>
        </p:nvSpPr>
        <p:spPr bwMode="auto">
          <a:xfrm>
            <a:off x="5651502" y="-168275"/>
            <a:ext cx="3421063" cy="590064"/>
          </a:xfrm>
          <a:prstGeom prst="rect">
            <a:avLst/>
          </a:prstGeom>
          <a:solidFill>
            <a:srgbClr val="FFFFFF"/>
          </a:solidFill>
          <a:ln w="9525">
            <a:noFill/>
            <a:miter lim="800000"/>
            <a:headEnd/>
            <a:tailEnd/>
          </a:ln>
        </p:spPr>
        <p:txBody>
          <a:bodyPr lIns="91425" tIns="45713" rIns="91425" bIns="45713">
            <a:spAutoFit/>
          </a:bodyPr>
          <a:lstStyle/>
          <a:p>
            <a:pPr algn="ctr" eaLnBrk="1" hangingPunct="1"/>
            <a:r>
              <a:rPr lang="en-US" altLang="en-US">
                <a:solidFill>
                  <a:srgbClr val="000000"/>
                </a:solidFill>
                <a:latin typeface="SimSun" pitchFamily="2" charset="-122"/>
                <a:ea typeface="SimSun" pitchFamily="2" charset="-122"/>
              </a:rPr>
              <a:t>罗马帝国的地图</a:t>
            </a:r>
          </a:p>
        </p:txBody>
      </p:sp>
    </p:spTree>
    <p:extLst>
      <p:ext uri="{BB962C8B-B14F-4D97-AF65-F5344CB8AC3E}">
        <p14:creationId xmlns:p14="http://schemas.microsoft.com/office/powerpoint/2010/main" val="1717877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685800" y="0"/>
            <a:ext cx="7239000" cy="1203325"/>
          </a:xfrm>
        </p:spPr>
        <p:txBody>
          <a:bodyPr/>
          <a:lstStyle/>
          <a:p>
            <a:pPr eaLnBrk="1" hangingPunct="1">
              <a:defRPr/>
            </a:pPr>
            <a:r>
              <a:rPr lang="ja-JP" altLang="en-US">
                <a:ea typeface="ＭＳ Ｐゴシック" pitchFamily="-128" charset="-128"/>
              </a:rPr>
              <a:t>早期教堂的痛苦</a:t>
            </a:r>
            <a:endParaRPr lang="en-US"/>
          </a:p>
        </p:txBody>
      </p:sp>
      <p:sp>
        <p:nvSpPr>
          <p:cNvPr id="125956" name="Text Box 4"/>
          <p:cNvSpPr txBox="1">
            <a:spLocks noChangeArrowheads="1"/>
          </p:cNvSpPr>
          <p:nvPr/>
        </p:nvSpPr>
        <p:spPr bwMode="auto">
          <a:xfrm>
            <a:off x="8229603" y="76200"/>
            <a:ext cx="811213" cy="457200"/>
          </a:xfrm>
          <a:prstGeom prst="rect">
            <a:avLst/>
          </a:prstGeom>
          <a:noFill/>
          <a:ln w="9525">
            <a:noFill/>
            <a:miter lim="800000"/>
            <a:headEnd/>
            <a:tailEnd/>
          </a:ln>
          <a:effectLst>
            <a:outerShdw dist="35921" dir="2700000" algn="ctr" rotWithShape="0">
              <a:srgbClr val="808080"/>
            </a:outerShdw>
          </a:effectLst>
        </p:spPr>
        <p:txBody>
          <a:bodyPr wrap="none" lIns="91425" tIns="45713" rIns="91425" bIns="45713">
            <a:spAutoFit/>
          </a:bodyPr>
          <a:lstStyle/>
          <a:p>
            <a:pPr>
              <a:defRPr/>
            </a:pPr>
            <a:r>
              <a:rPr lang="en-US" sz="2400" b="1">
                <a:solidFill>
                  <a:srgbClr val="FFFFFF"/>
                </a:solidFill>
                <a:latin typeface="Times" pitchFamily="-128" charset="0"/>
                <a:ea typeface="+mn-ea"/>
              </a:rPr>
              <a:t>281b</a:t>
            </a:r>
            <a:endParaRPr lang="en-US">
              <a:latin typeface="Georgia" pitchFamily="-128" charset="0"/>
              <a:ea typeface="+mn-ea"/>
            </a:endParaRPr>
          </a:p>
        </p:txBody>
      </p:sp>
      <p:pic>
        <p:nvPicPr>
          <p:cNvPr id="7" name="Picture 6" descr="earlychurchsuffer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 y="1295400"/>
            <a:ext cx="9155113"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810504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ctrTitle"/>
          </p:nvPr>
        </p:nvSpPr>
        <p:spPr>
          <a:xfrm>
            <a:off x="0" y="0"/>
            <a:ext cx="9144000" cy="1203325"/>
          </a:xfrm>
        </p:spPr>
        <p:txBody>
          <a:bodyPr/>
          <a:lstStyle/>
          <a:p>
            <a:pPr eaLnBrk="1" hangingPunct="1">
              <a:defRPr/>
            </a:pPr>
            <a:r>
              <a:rPr lang="zh-CN" altLang="en-US" sz="4400" b="1" dirty="0">
                <a:latin typeface="Arial"/>
                <a:ea typeface="ＭＳ Ｐゴシック" charset="0"/>
                <a:cs typeface="Arial"/>
              </a:rPr>
              <a:t>初期教会的苦难</a:t>
            </a:r>
            <a:endParaRPr lang="en-US" sz="4400" b="1" dirty="0">
              <a:latin typeface="Arial"/>
              <a:ea typeface="ＭＳ Ｐゴシック" charset="0"/>
              <a:cs typeface="Arial"/>
            </a:endParaRPr>
          </a:p>
        </p:txBody>
      </p:sp>
      <p:sp>
        <p:nvSpPr>
          <p:cNvPr id="645123" name="Rectangle 3"/>
          <p:cNvSpPr>
            <a:spLocks noGrp="1" noChangeArrowheads="1"/>
          </p:cNvSpPr>
          <p:nvPr>
            <p:ph type="subTitle" idx="1"/>
          </p:nvPr>
        </p:nvSpPr>
        <p:spPr>
          <a:xfrm>
            <a:off x="533400" y="1371600"/>
            <a:ext cx="8229600" cy="4267200"/>
          </a:xfrm>
        </p:spPr>
        <p:txBody>
          <a:bodyPr/>
          <a:lstStyle/>
          <a:p>
            <a:pPr algn="l" eaLnBrk="1" hangingPunct="1">
              <a:defRPr/>
            </a:pPr>
            <a:r>
              <a:rPr lang="zh-CN" altLang="en-US" sz="2400" b="1" u="sng" dirty="0">
                <a:latin typeface="Arial"/>
                <a:ea typeface="ＭＳ Ｐゴシック" charset="0"/>
                <a:cs typeface="Arial"/>
              </a:rPr>
              <a:t>罗马省长</a:t>
            </a:r>
            <a:r>
              <a:rPr lang="en-US" altLang="zh-CN" sz="2400" b="1" u="sng" dirty="0">
                <a:latin typeface="Arial"/>
                <a:ea typeface="ＭＳ Ｐゴシック" charset="0"/>
                <a:cs typeface="Arial"/>
              </a:rPr>
              <a:t>Pliny </a:t>
            </a:r>
            <a:r>
              <a:rPr lang="zh-CN" altLang="en-US" sz="2400" b="1" u="sng" dirty="0">
                <a:latin typeface="Arial"/>
                <a:ea typeface="ＭＳ Ｐゴシック" charset="0"/>
                <a:cs typeface="Arial"/>
              </a:rPr>
              <a:t>写信向当时的皇帝 </a:t>
            </a:r>
            <a:r>
              <a:rPr lang="en-US" altLang="zh-CN" sz="2400" b="1" u="sng" dirty="0">
                <a:latin typeface="Arial"/>
                <a:ea typeface="ＭＳ Ｐゴシック" charset="0"/>
                <a:cs typeface="Arial"/>
              </a:rPr>
              <a:t>Trajan</a:t>
            </a:r>
          </a:p>
          <a:p>
            <a:pPr algn="l" eaLnBrk="1" hangingPunct="1">
              <a:defRPr/>
            </a:pPr>
            <a:r>
              <a:rPr lang="en-US" altLang="zh-CN" sz="2400" b="1" u="sng" dirty="0">
                <a:latin typeface="Arial"/>
                <a:ea typeface="ＭＳ Ｐゴシック" charset="0"/>
                <a:cs typeface="Arial"/>
              </a:rPr>
              <a:t> (</a:t>
            </a:r>
            <a:r>
              <a:rPr lang="zh-CN" altLang="en-US" sz="2400" b="1" u="sng" dirty="0">
                <a:latin typeface="Arial"/>
                <a:ea typeface="ＭＳ Ｐゴシック" charset="0"/>
                <a:cs typeface="Arial"/>
              </a:rPr>
              <a:t>公元</a:t>
            </a:r>
            <a:r>
              <a:rPr lang="en-US" altLang="zh-CN" sz="2400" b="1" u="sng" dirty="0">
                <a:latin typeface="Arial"/>
                <a:ea typeface="ＭＳ Ｐゴシック" charset="0"/>
                <a:cs typeface="Arial"/>
              </a:rPr>
              <a:t>111 </a:t>
            </a:r>
            <a:r>
              <a:rPr lang="zh-CN" altLang="en-US" sz="2400" b="1" u="sng" dirty="0">
                <a:latin typeface="Arial"/>
                <a:ea typeface="ＭＳ Ｐゴシック" charset="0"/>
                <a:cs typeface="Arial"/>
              </a:rPr>
              <a:t>年</a:t>
            </a:r>
            <a:r>
              <a:rPr lang="en-US" altLang="zh-CN" sz="2400" b="1" u="sng" dirty="0">
                <a:latin typeface="Arial"/>
                <a:ea typeface="ＭＳ Ｐゴシック" charset="0"/>
                <a:cs typeface="Arial"/>
              </a:rPr>
              <a:t>):</a:t>
            </a:r>
          </a:p>
          <a:p>
            <a:pPr algn="l" eaLnBrk="1" hangingPunct="1">
              <a:defRPr/>
            </a:pPr>
            <a:endParaRPr lang="en-US" altLang="zh-CN" sz="2400" b="1" u="sng" dirty="0">
              <a:latin typeface="Arial"/>
              <a:ea typeface="ＭＳ Ｐゴシック" charset="0"/>
              <a:cs typeface="Arial"/>
            </a:endParaRPr>
          </a:p>
          <a:p>
            <a:pPr algn="l" eaLnBrk="1" hangingPunct="1">
              <a:defRPr/>
            </a:pPr>
            <a:r>
              <a:rPr lang="en-US" altLang="zh-CN" sz="3600" b="1" dirty="0">
                <a:effectLst/>
                <a:latin typeface="Arial"/>
                <a:ea typeface="ＭＳ Ｐゴシック" charset="0"/>
                <a:cs typeface="Arial"/>
              </a:rPr>
              <a:t>“</a:t>
            </a:r>
            <a:r>
              <a:rPr lang="zh-CN" altLang="en-US" sz="3600" b="1" dirty="0">
                <a:effectLst/>
                <a:latin typeface="Arial"/>
                <a:ea typeface="ＭＳ Ｐゴシック" charset="0"/>
                <a:cs typeface="Arial"/>
              </a:rPr>
              <a:t>我的观察如下</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我审问他们</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问他们是否是基督徒</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对于那些承认是基督徒的</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我加以审问了第二和第三次</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并以刑罚恐吓</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对于那些坚持到底的</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我下令处决</a:t>
            </a:r>
            <a:r>
              <a:rPr lang="en-US" altLang="zh-CN" sz="3600" b="1" dirty="0">
                <a:effectLst/>
                <a:latin typeface="Arial"/>
                <a:ea typeface="ＭＳ Ｐゴシック" charset="0"/>
                <a:cs typeface="Arial"/>
              </a:rPr>
              <a:t>.”</a:t>
            </a:r>
          </a:p>
        </p:txBody>
      </p:sp>
      <p:sp>
        <p:nvSpPr>
          <p:cNvPr id="645124" name="Text Box 4"/>
          <p:cNvSpPr txBox="1">
            <a:spLocks noChangeArrowheads="1"/>
          </p:cNvSpPr>
          <p:nvPr/>
        </p:nvSpPr>
        <p:spPr bwMode="auto">
          <a:xfrm>
            <a:off x="8100392" y="7620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dirty="0">
                <a:solidFill>
                  <a:srgbClr val="FFFFFF"/>
                </a:solidFill>
                <a:latin typeface="Arial"/>
                <a:cs typeface="Arial"/>
              </a:rPr>
              <a:t>281b</a:t>
            </a:r>
            <a:endParaRPr lang="en-US" b="1" dirty="0">
              <a:latin typeface="Arial"/>
              <a:cs typeface="Arial"/>
            </a:endParaRPr>
          </a:p>
        </p:txBody>
      </p:sp>
      <p:sp>
        <p:nvSpPr>
          <p:cNvPr id="470020" name="Text Box 5"/>
          <p:cNvSpPr txBox="1">
            <a:spLocks noChangeArrowheads="1"/>
          </p:cNvSpPr>
          <p:nvPr/>
        </p:nvSpPr>
        <p:spPr bwMode="auto">
          <a:xfrm>
            <a:off x="5595938" y="5791200"/>
            <a:ext cx="21691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dirty="0">
                <a:latin typeface="Arial" charset="0"/>
                <a:cs typeface="Arial" charset="0"/>
              </a:rPr>
              <a:t>Pliny </a:t>
            </a:r>
            <a:r>
              <a:rPr lang="zh-CN" altLang="en-US" sz="2400" b="1" dirty="0">
                <a:latin typeface="Arial" charset="0"/>
                <a:cs typeface="Arial" charset="0"/>
              </a:rPr>
              <a:t>信 </a:t>
            </a:r>
            <a:r>
              <a:rPr lang="en-US" altLang="zh-CN" sz="2400" b="1" dirty="0">
                <a:latin typeface="Arial" charset="0"/>
                <a:cs typeface="Arial" charset="0"/>
              </a:rPr>
              <a:t>10.96</a:t>
            </a:r>
          </a:p>
        </p:txBody>
      </p:sp>
      <p:sp>
        <p:nvSpPr>
          <p:cNvPr id="470021" name="Text Box 6"/>
          <p:cNvSpPr txBox="1">
            <a:spLocks noChangeArrowheads="1"/>
          </p:cNvSpPr>
          <p:nvPr/>
        </p:nvSpPr>
        <p:spPr bwMode="auto">
          <a:xfrm>
            <a:off x="539750" y="6477000"/>
            <a:ext cx="78597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1200" b="1">
                <a:solidFill>
                  <a:srgbClr val="FFFFFF"/>
                </a:solidFill>
                <a:latin typeface="Arial" charset="0"/>
                <a:cs typeface="Arial" charset="0"/>
              </a:rPr>
              <a:t>(c)Paul Halsall Mar 1996. halsall@murray.fordham.edu http://www.fordham.edu/halsall/source/pliny1.html</a:t>
            </a:r>
          </a:p>
        </p:txBody>
      </p:sp>
    </p:spTree>
    <p:extLst>
      <p:ext uri="{BB962C8B-B14F-4D97-AF65-F5344CB8AC3E}">
        <p14:creationId xmlns:p14="http://schemas.microsoft.com/office/powerpoint/2010/main" val="18013233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ctrTitle"/>
          </p:nvPr>
        </p:nvSpPr>
        <p:spPr>
          <a:xfrm>
            <a:off x="0" y="0"/>
            <a:ext cx="9144000" cy="1203325"/>
          </a:xfrm>
        </p:spPr>
        <p:txBody>
          <a:bodyPr/>
          <a:lstStyle/>
          <a:p>
            <a:pPr eaLnBrk="1" hangingPunct="1">
              <a:defRPr/>
            </a:pPr>
            <a:r>
              <a:rPr lang="zh-CN" altLang="en-US" sz="4400" b="1" dirty="0">
                <a:latin typeface="Arial"/>
                <a:ea typeface="ＭＳ Ｐゴシック" charset="0"/>
                <a:cs typeface="Arial"/>
              </a:rPr>
              <a:t>初期教会的苦难 </a:t>
            </a:r>
            <a:endParaRPr lang="en-US" sz="4400" b="1" dirty="0">
              <a:latin typeface="Arial"/>
              <a:ea typeface="ＭＳ Ｐゴシック" charset="0"/>
              <a:cs typeface="Arial"/>
            </a:endParaRPr>
          </a:p>
        </p:txBody>
      </p:sp>
      <p:sp>
        <p:nvSpPr>
          <p:cNvPr id="647171" name="Rectangle 3"/>
          <p:cNvSpPr>
            <a:spLocks noGrp="1" noChangeArrowheads="1"/>
          </p:cNvSpPr>
          <p:nvPr>
            <p:ph type="subTitle" idx="1"/>
          </p:nvPr>
        </p:nvSpPr>
        <p:spPr>
          <a:xfrm>
            <a:off x="304800" y="1371600"/>
            <a:ext cx="8839200" cy="4572000"/>
          </a:xfrm>
        </p:spPr>
        <p:txBody>
          <a:bodyPr/>
          <a:lstStyle/>
          <a:p>
            <a:pPr algn="l" eaLnBrk="1" hangingPunct="1">
              <a:defRPr/>
            </a:pPr>
            <a:r>
              <a:rPr lang="zh-CN" altLang="en-US" sz="2400" b="1" u="sng" dirty="0">
                <a:latin typeface="Arial"/>
                <a:ea typeface="ＭＳ Ｐゴシック" charset="0"/>
                <a:cs typeface="Arial"/>
              </a:rPr>
              <a:t>罗马省长</a:t>
            </a:r>
            <a:r>
              <a:rPr lang="en-US" altLang="zh-CN" sz="2400" b="1" u="sng" dirty="0">
                <a:latin typeface="Arial"/>
                <a:ea typeface="ＭＳ Ｐゴシック" charset="0"/>
                <a:cs typeface="Arial"/>
              </a:rPr>
              <a:t>Pliny </a:t>
            </a:r>
            <a:r>
              <a:rPr lang="zh-CN" altLang="en-US" sz="2400" b="1" u="sng" dirty="0">
                <a:latin typeface="Arial"/>
                <a:ea typeface="ＭＳ Ｐゴシック" charset="0"/>
                <a:cs typeface="Arial"/>
              </a:rPr>
              <a:t>写信向当时的皇帝</a:t>
            </a:r>
            <a:r>
              <a:rPr lang="en-US" altLang="zh-CN" sz="2400" b="1" u="sng" dirty="0">
                <a:latin typeface="Arial"/>
                <a:ea typeface="ＭＳ Ｐゴシック" charset="0"/>
                <a:cs typeface="Arial"/>
              </a:rPr>
              <a:t>Trajan</a:t>
            </a:r>
          </a:p>
          <a:p>
            <a:pPr algn="l" eaLnBrk="1" hangingPunct="1">
              <a:defRPr/>
            </a:pPr>
            <a:r>
              <a:rPr lang="en-US" altLang="zh-CN" sz="2400" b="1" u="sng" dirty="0">
                <a:latin typeface="Arial"/>
                <a:ea typeface="ＭＳ Ｐゴシック" charset="0"/>
                <a:cs typeface="Arial"/>
              </a:rPr>
              <a:t> (</a:t>
            </a:r>
            <a:r>
              <a:rPr lang="zh-CN" altLang="en-US" sz="2400" b="1" u="sng" dirty="0">
                <a:latin typeface="Arial"/>
                <a:ea typeface="ＭＳ Ｐゴシック" charset="0"/>
                <a:cs typeface="Arial"/>
              </a:rPr>
              <a:t>公元</a:t>
            </a:r>
            <a:r>
              <a:rPr lang="en-US" altLang="zh-CN" sz="2400" b="1" u="sng" dirty="0">
                <a:latin typeface="Arial"/>
                <a:ea typeface="ＭＳ Ｐゴシック" charset="0"/>
                <a:cs typeface="Arial"/>
              </a:rPr>
              <a:t>111 </a:t>
            </a:r>
            <a:r>
              <a:rPr lang="zh-CN" altLang="en-US" sz="2400" b="1" u="sng" dirty="0">
                <a:latin typeface="Arial"/>
                <a:ea typeface="ＭＳ Ｐゴシック" charset="0"/>
                <a:cs typeface="Arial"/>
              </a:rPr>
              <a:t>年</a:t>
            </a:r>
            <a:r>
              <a:rPr lang="en-US" altLang="zh-CN" sz="2400" b="1" u="sng" dirty="0">
                <a:latin typeface="Arial"/>
                <a:ea typeface="ＭＳ Ｐゴシック" charset="0"/>
                <a:cs typeface="Arial"/>
              </a:rPr>
              <a:t>):</a:t>
            </a:r>
          </a:p>
          <a:p>
            <a:pPr algn="l" eaLnBrk="1" hangingPunct="1">
              <a:defRPr/>
            </a:pPr>
            <a:r>
              <a:rPr lang="en-US" altLang="zh-CN" sz="3600" b="1" dirty="0">
                <a:effectLst/>
                <a:latin typeface="Arial"/>
                <a:ea typeface="ＭＳ Ｐゴシック" charset="0"/>
                <a:cs typeface="Arial"/>
              </a:rPr>
              <a:t> </a:t>
            </a:r>
          </a:p>
          <a:p>
            <a:pPr algn="l" eaLnBrk="1" hangingPunct="1">
              <a:defRPr/>
            </a:pPr>
            <a:r>
              <a:rPr lang="en-US" altLang="zh-CN" sz="3600" b="1" dirty="0">
                <a:effectLst/>
                <a:latin typeface="Arial"/>
                <a:ea typeface="ＭＳ Ｐゴシック" charset="0"/>
                <a:cs typeface="Arial"/>
              </a:rPr>
              <a:t>“</a:t>
            </a:r>
            <a:r>
              <a:rPr lang="zh-CN" altLang="en-US" sz="3600" b="1" dirty="0">
                <a:effectLst/>
                <a:latin typeface="Arial"/>
                <a:ea typeface="ＭＳ Ｐゴシック" charset="0"/>
                <a:cs typeface="Arial"/>
              </a:rPr>
              <a:t>那些否认是基督徒的</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我命令他们按照我的指示向神冥祈祷</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并献祭给你的像</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同时诅咒基督的名</a:t>
            </a:r>
            <a:r>
              <a:rPr lang="en-US" altLang="zh-CN" sz="3600" b="1" dirty="0">
                <a:effectLst/>
                <a:latin typeface="Arial"/>
                <a:ea typeface="ＭＳ Ｐゴシック" charset="0"/>
                <a:cs typeface="Arial"/>
              </a:rPr>
              <a:t>.</a:t>
            </a:r>
            <a:r>
              <a:rPr lang="zh-CN" altLang="en-US" sz="3600" b="1" dirty="0">
                <a:effectLst/>
                <a:latin typeface="Arial"/>
                <a:ea typeface="ＭＳ Ｐゴシック" charset="0"/>
                <a:cs typeface="Arial"/>
              </a:rPr>
              <a:t>据说</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那些真正是基督徒的人</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不论我们如何施加压力</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是不可能作出这些事</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这等人应当被释放</a:t>
            </a:r>
            <a:r>
              <a:rPr lang="en-US" altLang="zh-CN" sz="3600" b="1" dirty="0">
                <a:effectLst/>
                <a:latin typeface="Arial"/>
                <a:ea typeface="ＭＳ Ｐゴシック" charset="0"/>
                <a:cs typeface="Arial"/>
              </a:rPr>
              <a:t>.”</a:t>
            </a:r>
          </a:p>
        </p:txBody>
      </p:sp>
      <p:sp>
        <p:nvSpPr>
          <p:cNvPr id="472068" name="Text Box 5"/>
          <p:cNvSpPr txBox="1">
            <a:spLocks noChangeArrowheads="1"/>
          </p:cNvSpPr>
          <p:nvPr/>
        </p:nvSpPr>
        <p:spPr bwMode="auto">
          <a:xfrm>
            <a:off x="5595938" y="5957888"/>
            <a:ext cx="21691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dirty="0">
                <a:latin typeface="Arial" charset="0"/>
                <a:cs typeface="Arial" charset="0"/>
              </a:rPr>
              <a:t>Pliny </a:t>
            </a:r>
            <a:r>
              <a:rPr lang="zh-CN" altLang="en-US" sz="2400" b="1" dirty="0">
                <a:latin typeface="Arial" charset="0"/>
                <a:cs typeface="Arial" charset="0"/>
              </a:rPr>
              <a:t>信 </a:t>
            </a:r>
            <a:r>
              <a:rPr lang="en-US" altLang="zh-CN" sz="2400" b="1" dirty="0">
                <a:latin typeface="Arial" charset="0"/>
                <a:cs typeface="Arial" charset="0"/>
              </a:rPr>
              <a:t>10.96</a:t>
            </a:r>
          </a:p>
        </p:txBody>
      </p:sp>
      <p:sp>
        <p:nvSpPr>
          <p:cNvPr id="472069" name="Text Box 6"/>
          <p:cNvSpPr txBox="1">
            <a:spLocks noChangeArrowheads="1"/>
          </p:cNvSpPr>
          <p:nvPr/>
        </p:nvSpPr>
        <p:spPr bwMode="auto">
          <a:xfrm>
            <a:off x="539750" y="6477000"/>
            <a:ext cx="78597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1200" b="1">
                <a:solidFill>
                  <a:srgbClr val="FFFFFF"/>
                </a:solidFill>
                <a:latin typeface="Arial" charset="0"/>
                <a:cs typeface="Arial" charset="0"/>
              </a:rPr>
              <a:t>(c)Paul Halsall Mar 1996. halsall@murray.fordham.edu http://www.fordham.edu/halsall/source/pliny1.html</a:t>
            </a:r>
          </a:p>
        </p:txBody>
      </p:sp>
      <p:sp>
        <p:nvSpPr>
          <p:cNvPr id="7" name="Text Box 4"/>
          <p:cNvSpPr txBox="1">
            <a:spLocks noChangeArrowheads="1"/>
          </p:cNvSpPr>
          <p:nvPr/>
        </p:nvSpPr>
        <p:spPr bwMode="auto">
          <a:xfrm>
            <a:off x="8100392" y="7620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dirty="0">
                <a:solidFill>
                  <a:srgbClr val="FFFFFF"/>
                </a:solidFill>
                <a:latin typeface="Arial"/>
                <a:cs typeface="Arial"/>
              </a:rPr>
              <a:t>281b</a:t>
            </a:r>
            <a:endParaRPr lang="en-US" b="1" dirty="0">
              <a:latin typeface="Arial"/>
              <a:cs typeface="Arial"/>
            </a:endParaRPr>
          </a:p>
        </p:txBody>
      </p:sp>
    </p:spTree>
    <p:extLst>
      <p:ext uri="{BB962C8B-B14F-4D97-AF65-F5344CB8AC3E}">
        <p14:creationId xmlns:p14="http://schemas.microsoft.com/office/powerpoint/2010/main" val="3177287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3E7D590-8CAE-3849-935B-FB7CF1C39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737" y="1916832"/>
            <a:ext cx="6692900" cy="375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191683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p>
        </p:txBody>
      </p:sp>
      <p:sp>
        <p:nvSpPr>
          <p:cNvPr id="900098" name="Rectangle 2"/>
          <p:cNvSpPr>
            <a:spLocks noGrp="1" noChangeArrowheads="1"/>
          </p:cNvSpPr>
          <p:nvPr>
            <p:ph type="ctrTitle"/>
          </p:nvPr>
        </p:nvSpPr>
        <p:spPr>
          <a:xfrm>
            <a:off x="0" y="188640"/>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要吸引人</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1117690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sz="1400">
              <a:solidFill>
                <a:schemeClr val="tx1"/>
              </a:solidFill>
              <a:latin typeface="Trebuchet MS" pitchFamily="34" charset="0"/>
              <a:ea typeface="Osaka" pitchFamily="-84" charset="-128"/>
            </a:endParaRPr>
          </a:p>
        </p:txBody>
      </p:sp>
      <p:sp>
        <p:nvSpPr>
          <p:cNvPr id="6" name="Footer Placeholder 4"/>
          <p:cNvSpPr>
            <a:spLocks noGrp="1"/>
          </p:cNvSpPr>
          <p:nvPr>
            <p:ph type="ftr" sz="quarter" idx="11"/>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sz="1400">
              <a:solidFill>
                <a:schemeClr val="tx1"/>
              </a:solidFill>
              <a:latin typeface="Trebuchet MS" pitchFamily="34" charset="0"/>
              <a:ea typeface="Osaka" pitchFamily="-84" charset="-128"/>
            </a:endParaRPr>
          </a:p>
        </p:txBody>
      </p:sp>
      <p:sp>
        <p:nvSpPr>
          <p:cNvPr id="88066" name="Rectangle 2"/>
          <p:cNvSpPr>
            <a:spLocks noGrp="1" noChangeArrowheads="1"/>
          </p:cNvSpPr>
          <p:nvPr>
            <p:ph type="title"/>
          </p:nvPr>
        </p:nvSpPr>
        <p:spPr>
          <a:xfrm>
            <a:off x="228600" y="0"/>
            <a:ext cx="5943600" cy="2057400"/>
          </a:xfrm>
          <a:effectLst>
            <a:outerShdw blurRad="38100" dist="38099" dir="2700000" algn="ctr" rotWithShape="0">
              <a:srgbClr val="000000">
                <a:alpha val="99962"/>
              </a:srgbClr>
            </a:outerShdw>
          </a:effectLst>
        </p:spPr>
        <p:txBody>
          <a:bodyPr/>
          <a:lstStyle/>
          <a:p>
            <a:pPr eaLnBrk="1" hangingPunct="1">
              <a:defRPr/>
            </a:pPr>
            <a:r>
              <a:rPr lang="zh-CN" altLang="en-US" dirty="0">
                <a:solidFill>
                  <a:srgbClr val="FFFFFF"/>
                </a:solidFill>
                <a:latin typeface="Arial" charset="0"/>
                <a:ea typeface="SimSun" charset="0"/>
                <a:cs typeface="SimSun" charset="0"/>
              </a:rPr>
              <a:t>基督徒逐渐被形容为。。。</a:t>
            </a:r>
          </a:p>
        </p:txBody>
      </p:sp>
      <p:pic>
        <p:nvPicPr>
          <p:cNvPr id="198660" name="Picture 4" descr="Supremacy Group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349001">
            <a:off x="228600" y="1431925"/>
            <a:ext cx="96012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3"/>
          <p:cNvSpPr>
            <a:spLocks noGrp="1" noChangeArrowheads="1"/>
          </p:cNvSpPr>
          <p:nvPr>
            <p:ph type="body" idx="1"/>
          </p:nvPr>
        </p:nvSpPr>
        <p:spPr>
          <a:xfrm>
            <a:off x="3505200" y="3581400"/>
            <a:ext cx="5638800" cy="3276600"/>
          </a:xfrm>
          <a:solidFill>
            <a:srgbClr val="000000"/>
          </a:solidFill>
        </p:spPr>
        <p:txBody>
          <a:bodyPr/>
          <a:lstStyle/>
          <a:p>
            <a:pPr marL="0" indent="576263" eaLnBrk="1" hangingPunct="1">
              <a:buFont typeface="Times" pitchFamily="-84" charset="0"/>
              <a:buNone/>
            </a:pPr>
            <a:r>
              <a:rPr lang="ja-JP" altLang="en-US" b="1" dirty="0">
                <a:solidFill>
                  <a:srgbClr val="FFFFFF"/>
                </a:solidFill>
                <a:latin typeface="Arial" pitchFamily="34" charset="0"/>
              </a:rPr>
              <a:t>“</a:t>
            </a:r>
            <a:r>
              <a:rPr lang="ja-JP" altLang="en-US" b="1" dirty="0">
                <a:solidFill>
                  <a:srgbClr val="FFFFFF"/>
                </a:solidFill>
                <a:ea typeface="MS PGothic" pitchFamily="34" charset="-128"/>
              </a:rPr>
              <a:t>咬牙切</a:t>
            </a:r>
            <a:r>
              <a:rPr lang="ja-JP" altLang="en-US" b="1" dirty="0">
                <a:solidFill>
                  <a:srgbClr val="FFFFFF"/>
                </a:solidFill>
                <a:ea typeface="华文细黑" pitchFamily="-84" charset="-122"/>
              </a:rPr>
              <a:t>齿</a:t>
            </a:r>
            <a:r>
              <a:rPr lang="ja-JP" altLang="en-US" b="1" dirty="0">
                <a:solidFill>
                  <a:srgbClr val="FFFFFF"/>
                </a:solidFill>
                <a:ea typeface="MS PGothic" pitchFamily="34" charset="-128"/>
              </a:rPr>
              <a:t>的白人</a:t>
            </a:r>
            <a:r>
              <a:rPr lang="en-US" altLang="ja-JP" b="1" dirty="0">
                <a:solidFill>
                  <a:srgbClr val="FFFFFF"/>
                </a:solidFill>
              </a:rPr>
              <a:t>.</a:t>
            </a:r>
            <a:r>
              <a:rPr lang="en-US" altLang="zh-CN" b="1" dirty="0">
                <a:solidFill>
                  <a:srgbClr val="FFFFFF"/>
                </a:solidFill>
                <a:latin typeface="Tahoma" pitchFamily="34" charset="0"/>
                <a:ea typeface="SimSun" pitchFamily="2" charset="-122"/>
              </a:rPr>
              <a:t>”</a:t>
            </a:r>
            <a:endParaRPr lang="en-US" altLang="ja-JP" b="1" dirty="0">
              <a:solidFill>
                <a:srgbClr val="FFFFFF"/>
              </a:solidFill>
            </a:endParaRPr>
          </a:p>
          <a:p>
            <a:pPr marL="0" indent="576263" eaLnBrk="1" hangingPunct="1">
              <a:buFont typeface="Times" pitchFamily="-84" charset="0"/>
              <a:buNone/>
            </a:pPr>
            <a:r>
              <a:rPr lang="ja-JP" altLang="en-US" b="1" dirty="0">
                <a:solidFill>
                  <a:srgbClr val="FFFFFF"/>
                </a:solidFill>
                <a:latin typeface="Arial" pitchFamily="34" charset="0"/>
              </a:rPr>
              <a:t>“</a:t>
            </a:r>
            <a:r>
              <a:rPr lang="ja-JP" altLang="en-US" b="1" dirty="0">
                <a:solidFill>
                  <a:srgbClr val="FFFFFF"/>
                </a:solidFill>
                <a:ea typeface="MS PGothic" pitchFamily="34" charset="-128"/>
              </a:rPr>
              <a:t>他</a:t>
            </a:r>
            <a:r>
              <a:rPr lang="ja-JP" altLang="en-US" b="1" dirty="0">
                <a:solidFill>
                  <a:srgbClr val="FFFFFF"/>
                </a:solidFill>
                <a:ea typeface="华文细黑" pitchFamily="-84" charset="-122"/>
              </a:rPr>
              <a:t>们</a:t>
            </a:r>
            <a:r>
              <a:rPr lang="ja-JP" altLang="en-US" b="1" dirty="0">
                <a:solidFill>
                  <a:srgbClr val="FFFFFF"/>
                </a:solidFill>
                <a:ea typeface="MS PGothic" pitchFamily="34" charset="-128"/>
              </a:rPr>
              <a:t>痛恨政府，</a:t>
            </a:r>
            <a:r>
              <a:rPr lang="en-US" altLang="ja-JP" b="1" dirty="0">
                <a:solidFill>
                  <a:srgbClr val="FFFFFF"/>
                </a:solidFill>
              </a:rPr>
              <a:t> </a:t>
            </a:r>
            <a:r>
              <a:rPr lang="ja-JP" altLang="en-US" b="1" dirty="0">
                <a:solidFill>
                  <a:srgbClr val="FFFFFF"/>
                </a:solidFill>
                <a:ea typeface="MS PGothic" pitchFamily="34" charset="-128"/>
              </a:rPr>
              <a:t>敬拜</a:t>
            </a:r>
            <a:endParaRPr lang="en-US" altLang="ja-JP" b="1" dirty="0">
              <a:solidFill>
                <a:srgbClr val="FFFFFF"/>
              </a:solidFill>
            </a:endParaRPr>
          </a:p>
          <a:p>
            <a:pPr marL="0" indent="576263" eaLnBrk="1" hangingPunct="1">
              <a:buFont typeface="Times" pitchFamily="-84" charset="0"/>
              <a:buNone/>
            </a:pPr>
            <a:r>
              <a:rPr lang="ja-JP" altLang="en-US" b="1" dirty="0">
                <a:solidFill>
                  <a:srgbClr val="FFFFFF"/>
                </a:solidFill>
                <a:ea typeface="MS PGothic" pitchFamily="34" charset="-128"/>
              </a:rPr>
              <a:t>上帝，</a:t>
            </a:r>
            <a:r>
              <a:rPr lang="en-US" altLang="ja-JP" b="1" dirty="0">
                <a:solidFill>
                  <a:srgbClr val="FFFFFF"/>
                </a:solidFill>
              </a:rPr>
              <a:t> </a:t>
            </a:r>
            <a:r>
              <a:rPr lang="ja-JP" altLang="en-US" b="1" dirty="0">
                <a:solidFill>
                  <a:srgbClr val="FFFFFF"/>
                </a:solidFill>
                <a:ea typeface="MS PGothic" pitchFamily="34" charset="-128"/>
              </a:rPr>
              <a:t>申</a:t>
            </a:r>
            <a:r>
              <a:rPr lang="ja-JP" altLang="en-US" b="1" dirty="0">
                <a:solidFill>
                  <a:srgbClr val="FFFFFF"/>
                </a:solidFill>
                <a:ea typeface="华文细黑" pitchFamily="-84" charset="-122"/>
              </a:rPr>
              <a:t>张</a:t>
            </a:r>
            <a:r>
              <a:rPr lang="ja-JP" altLang="en-US" b="1" dirty="0">
                <a:solidFill>
                  <a:srgbClr val="FFFFFF"/>
                </a:solidFill>
                <a:ea typeface="MS PGothic" pitchFamily="34" charset="-128"/>
              </a:rPr>
              <a:t>管制</a:t>
            </a:r>
            <a:r>
              <a:rPr lang="ja-JP" altLang="en-US" b="1" dirty="0">
                <a:solidFill>
                  <a:srgbClr val="FFFFFF"/>
                </a:solidFill>
                <a:ea typeface="华文细黑" pitchFamily="-84" charset="-122"/>
              </a:rPr>
              <a:t>枪</a:t>
            </a:r>
            <a:r>
              <a:rPr lang="ja-JP" altLang="en-US" b="1" dirty="0">
                <a:solidFill>
                  <a:srgbClr val="FFFFFF"/>
                </a:solidFill>
                <a:ea typeface="MS PGothic" pitchFamily="34" charset="-128"/>
              </a:rPr>
              <a:t>械，</a:t>
            </a:r>
            <a:r>
              <a:rPr lang="en-US" altLang="ja-JP" b="1" dirty="0">
                <a:solidFill>
                  <a:srgbClr val="FFFFFF"/>
                </a:solidFill>
              </a:rPr>
              <a:t> </a:t>
            </a:r>
            <a:r>
              <a:rPr lang="ja-JP" altLang="en-US" b="1" dirty="0">
                <a:solidFill>
                  <a:srgbClr val="FFFFFF"/>
                </a:solidFill>
                <a:ea typeface="MS PGothic" pitchFamily="34" charset="-128"/>
              </a:rPr>
              <a:t>堕胎，</a:t>
            </a:r>
            <a:r>
              <a:rPr lang="en-US" altLang="ja-JP" b="1" dirty="0">
                <a:solidFill>
                  <a:srgbClr val="FFFFFF"/>
                </a:solidFill>
              </a:rPr>
              <a:t> </a:t>
            </a:r>
            <a:r>
              <a:rPr lang="ja-JP" altLang="en-US" b="1" dirty="0">
                <a:solidFill>
                  <a:srgbClr val="FFFFFF"/>
                </a:solidFill>
                <a:ea typeface="MS PGothic" pitchFamily="34" charset="-128"/>
              </a:rPr>
              <a:t>税收和犯罪路率</a:t>
            </a:r>
            <a:r>
              <a:rPr lang="zh-CN" altLang="en-US" b="1" dirty="0">
                <a:solidFill>
                  <a:srgbClr val="FFFFFF"/>
                </a:solidFill>
                <a:ea typeface="SimSun" pitchFamily="2" charset="-122"/>
              </a:rPr>
              <a:t>。 </a:t>
            </a:r>
            <a:r>
              <a:rPr lang="en-US" altLang="zh-CN" b="1" dirty="0">
                <a:solidFill>
                  <a:srgbClr val="FFFFFF"/>
                </a:solidFill>
                <a:latin typeface="Tahoma" pitchFamily="34" charset="0"/>
                <a:ea typeface="SimSun" pitchFamily="2" charset="-122"/>
              </a:rPr>
              <a:t>”</a:t>
            </a:r>
            <a:endParaRPr lang="en-US" altLang="ja-JP" b="1" dirty="0">
              <a:solidFill>
                <a:srgbClr val="FFFFFF"/>
              </a:solidFill>
            </a:endParaRPr>
          </a:p>
          <a:p>
            <a:pPr marL="0" indent="576263" eaLnBrk="1" hangingPunct="1">
              <a:buFont typeface="Times" pitchFamily="-84" charset="0"/>
              <a:buNone/>
            </a:pPr>
            <a:endParaRPr lang="en-US" altLang="zh-CN" dirty="0">
              <a:ea typeface="SimSun" pitchFamily="2" charset="-122"/>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ctrTitle"/>
          </p:nvPr>
        </p:nvSpPr>
        <p:spPr>
          <a:xfrm>
            <a:off x="1219200" y="228600"/>
            <a:ext cx="6629400" cy="1066800"/>
          </a:xfrm>
          <a:solidFill>
            <a:srgbClr val="3333CC"/>
          </a:solidFill>
          <a:effectLst>
            <a:outerShdw blurRad="12700" dist="53882" dir="2700000" algn="ctr" rotWithShape="0">
              <a:srgbClr val="000000">
                <a:alpha val="75000"/>
              </a:srgbClr>
            </a:outerShdw>
          </a:effectLst>
        </p:spPr>
        <p:txBody>
          <a:bodyPr/>
          <a:lstStyle/>
          <a:p>
            <a:pPr eaLnBrk="1" hangingPunct="1">
              <a:defRPr/>
            </a:pPr>
            <a:r>
              <a:rPr lang="zh-CN" altLang="en-US" sz="6600" b="1" dirty="0">
                <a:solidFill>
                  <a:srgbClr val="FFFFFF"/>
                </a:solidFill>
                <a:latin typeface="Arial"/>
                <a:cs typeface="Arial"/>
              </a:rPr>
              <a:t>结论 </a:t>
            </a:r>
            <a:endParaRPr lang="en-US" sz="6600" b="1" dirty="0">
              <a:solidFill>
                <a:srgbClr val="FFFFFF"/>
              </a:solidFill>
              <a:latin typeface="Arial"/>
              <a:cs typeface="Arial"/>
            </a:endParaRPr>
          </a:p>
        </p:txBody>
      </p:sp>
      <p:sp>
        <p:nvSpPr>
          <p:cNvPr id="339972" name="Rectangle 4"/>
          <p:cNvSpPr>
            <a:spLocks noGrp="1" noChangeArrowheads="1"/>
          </p:cNvSpPr>
          <p:nvPr>
            <p:ph type="subTitle" idx="1"/>
          </p:nvPr>
        </p:nvSpPr>
        <p:spPr>
          <a:xfrm>
            <a:off x="990600" y="1752600"/>
            <a:ext cx="7620000" cy="4267200"/>
          </a:xfrm>
          <a:effectLst>
            <a:outerShdw blurRad="12700" dist="53882" dir="2700000" algn="ctr" rotWithShape="0">
              <a:srgbClr val="000000">
                <a:alpha val="75000"/>
              </a:srgbClr>
            </a:outerShdw>
          </a:effectLst>
        </p:spPr>
        <p:txBody>
          <a:bodyPr/>
          <a:lstStyle/>
          <a:p>
            <a:pPr marL="609600" indent="-609600" algn="l" eaLnBrk="1" hangingPunct="1">
              <a:buFont typeface="Arial" charset="0"/>
              <a:buAutoNum type="arabicPeriod"/>
              <a:defRPr/>
            </a:pPr>
            <a:r>
              <a:rPr lang="zh-CN" altLang="en-US" sz="3600" b="1" dirty="0">
                <a:solidFill>
                  <a:srgbClr val="FFFFFF"/>
                </a:solidFill>
                <a:latin typeface="Arial"/>
                <a:cs typeface="Arial"/>
              </a:rPr>
              <a:t>你能怎样更好地顺服你所在之地的法律</a:t>
            </a:r>
            <a:r>
              <a:rPr lang="en-US" altLang="zh-CN" sz="3600" b="1" dirty="0">
                <a:solidFill>
                  <a:srgbClr val="FFFFFF"/>
                </a:solidFill>
                <a:latin typeface="Arial"/>
                <a:cs typeface="Arial"/>
              </a:rPr>
              <a:t>?</a:t>
            </a:r>
          </a:p>
          <a:p>
            <a:pPr marL="609600" indent="-609600" algn="l" eaLnBrk="1" hangingPunct="1">
              <a:buFont typeface="Arial" charset="0"/>
              <a:buAutoNum type="arabicPeriod"/>
              <a:defRPr/>
            </a:pPr>
            <a:r>
              <a:rPr lang="zh-CN" altLang="en-US" sz="3600" b="1" dirty="0">
                <a:solidFill>
                  <a:srgbClr val="FFFFFF"/>
                </a:solidFill>
                <a:latin typeface="Arial"/>
                <a:cs typeface="Arial"/>
              </a:rPr>
              <a:t>你要如何具体地行出来</a:t>
            </a:r>
            <a:r>
              <a:rPr lang="en-US" altLang="zh-CN" sz="3600" b="1" dirty="0">
                <a:solidFill>
                  <a:srgbClr val="FFFFFF"/>
                </a:solidFill>
                <a:latin typeface="Arial"/>
                <a:cs typeface="Arial"/>
              </a:rPr>
              <a:t>? </a:t>
            </a:r>
          </a:p>
        </p:txBody>
      </p:sp>
      <p:sp>
        <p:nvSpPr>
          <p:cNvPr id="339973" name="Rectangle 5"/>
          <p:cNvSpPr>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rgbClr val="DDDDDD"/>
                </a:solidFill>
                <a:latin typeface="Arial"/>
                <a:ea typeface="ヒラギノ角ゴ Pro W3"/>
                <a:cs typeface="Arial"/>
              </a:rPr>
              <a:t>280e</a:t>
            </a:r>
          </a:p>
        </p:txBody>
      </p:sp>
    </p:spTree>
    <p:extLst>
      <p:ext uri="{BB962C8B-B14F-4D97-AF65-F5344CB8AC3E}">
        <p14:creationId xmlns:p14="http://schemas.microsoft.com/office/powerpoint/2010/main" val="9811351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彼得前</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5100539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1647371"/>
          <a:ext cx="9144000" cy="4996308"/>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成圣</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顺服</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除去私欲</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圣洁</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尊重他人</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20332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问候</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因盼望的赞美</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1:3-12</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针对圣洁生活的勉励</a:t>
                      </a:r>
                      <a:r>
                        <a:rPr kumimoji="0" lang="zh-CN"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1:13-2:12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政权</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2:13-17</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工作岗位</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2:18-25</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婚姻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教会与生活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基督的地胜</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建立他人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长老</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少年人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5:5a</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 警醒</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用意</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从罗马到北亚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西元64年上旬</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066800"/>
          <a:ext cx="9144000" cy="573314"/>
        </p:xfrm>
        <a:graphic>
          <a:graphicData uri="http://schemas.openxmlformats.org/drawingml/2006/table">
            <a:tbl>
              <a:tblPr/>
              <a:tblGrid>
                <a:gridCol w="9144000">
                  <a:extLst>
                    <a:ext uri="{9D8B030D-6E8A-4147-A177-3AD203B41FA5}">
                      <a16:colId xmlns:a16="http://schemas.microsoft.com/office/drawing/2014/main" val="20000"/>
                    </a:ext>
                  </a:extLst>
                </a:gridCol>
              </a:tblGrid>
              <a:tr h="57331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怎么在为主的缘故受苦难时吸引人</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彼得前书</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大纲</a:t>
            </a:r>
            <a:endParaRPr lang="zh-SG" alt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421291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51" name="Rectangle 11"/>
          <p:cNvSpPr>
            <a:spLocks noGrp="1" noChangeArrowheads="1"/>
          </p:cNvSpPr>
          <p:nvPr>
            <p:ph type="subTitle" idx="1"/>
          </p:nvPr>
        </p:nvSpPr>
        <p:spPr>
          <a:xfrm>
            <a:off x="685800" y="2133600"/>
            <a:ext cx="8458200" cy="4038600"/>
          </a:xfrm>
          <a:noFill/>
          <a:extLst>
            <a:ext uri="{FAA26D3D-D897-4be2-8F04-BA451C77F1D7}">
              <ma14:placeholderFlag xmlns:ma14="http://schemas.microsoft.com/office/mac/drawingml/2011/main" xmlns="" val="1"/>
            </a:ext>
          </a:extLst>
        </p:spPr>
        <p:txBody>
          <a:bodyPr/>
          <a:lstStyle/>
          <a:p>
            <a:pPr marL="465138" indent="-465138" algn="l" eaLnBrk="1" hangingPunct="1">
              <a:buFont typeface="Wingdings" pitchFamily="2" charset="2"/>
              <a:buChar char=""/>
            </a:pPr>
            <a:r>
              <a:rPr lang="zh-CN" altLang="en-US" b="1" dirty="0">
                <a:ea typeface="SimSun" pitchFamily="2" charset="-122"/>
              </a:rPr>
              <a:t>要</a:t>
            </a:r>
            <a:r>
              <a:rPr lang="zh-CN" altLang="en-US" b="1" dirty="0">
                <a:solidFill>
                  <a:srgbClr val="0070C0"/>
                </a:solidFill>
                <a:ea typeface="SimSun" pitchFamily="2" charset="-122"/>
              </a:rPr>
              <a:t>顺服</a:t>
            </a:r>
            <a:r>
              <a:rPr lang="zh-CN" altLang="en-US" b="1" dirty="0">
                <a:ea typeface="SimSun" pitchFamily="2" charset="-122"/>
              </a:rPr>
              <a:t>…君王 (2:13)</a:t>
            </a:r>
          </a:p>
          <a:p>
            <a:pPr marL="465138" indent="-465138" algn="l" eaLnBrk="1" hangingPunct="1">
              <a:buFont typeface="Wingdings" pitchFamily="2" charset="2"/>
              <a:buChar char=""/>
            </a:pPr>
            <a:endParaRPr lang="zh-CN" altLang="en-US" b="1" dirty="0">
              <a:ea typeface="SimSun" pitchFamily="2" charset="-122"/>
            </a:endParaRPr>
          </a:p>
          <a:p>
            <a:pPr marL="465138" indent="-465138" algn="l" eaLnBrk="1" hangingPunct="1">
              <a:buFont typeface="Wingdings" pitchFamily="2" charset="2"/>
              <a:buChar char=""/>
            </a:pPr>
            <a:r>
              <a:rPr lang="zh-CN" altLang="en-US" b="1" dirty="0">
                <a:ea typeface="SimSun" pitchFamily="2" charset="-122"/>
              </a:rPr>
              <a:t>仆人的…</a:t>
            </a:r>
            <a:r>
              <a:rPr lang="zh-CN" altLang="en-US" b="1" dirty="0">
                <a:solidFill>
                  <a:srgbClr val="0070C0"/>
                </a:solidFill>
                <a:ea typeface="SimSun" pitchFamily="2" charset="-122"/>
              </a:rPr>
              <a:t>顺服</a:t>
            </a:r>
            <a:r>
              <a:rPr lang="zh-CN" altLang="en-US" b="1" dirty="0">
                <a:ea typeface="SimSun" pitchFamily="2" charset="-122"/>
              </a:rPr>
              <a:t>主人 (2:18)</a:t>
            </a:r>
          </a:p>
          <a:p>
            <a:pPr marL="465138" indent="-465138" algn="l" eaLnBrk="1" hangingPunct="1">
              <a:buFont typeface="Wingdings" pitchFamily="2" charset="2"/>
              <a:buChar char=""/>
            </a:pPr>
            <a:endParaRPr lang="zh-CN" altLang="en-US" b="1" dirty="0">
              <a:ea typeface="SimSun" pitchFamily="2" charset="-122"/>
            </a:endParaRPr>
          </a:p>
          <a:p>
            <a:pPr marL="465138" indent="-465138" algn="l" eaLnBrk="1" hangingPunct="1">
              <a:buFont typeface="Wingdings" pitchFamily="2" charset="2"/>
              <a:buChar char=""/>
            </a:pPr>
            <a:r>
              <a:rPr lang="zh-CN" altLang="en-US" b="1" dirty="0">
                <a:ea typeface="SimSun" pitchFamily="2" charset="-122"/>
              </a:rPr>
              <a:t>你们作妻子的，要</a:t>
            </a:r>
            <a:r>
              <a:rPr lang="zh-CN" altLang="en-US" b="1" dirty="0">
                <a:solidFill>
                  <a:srgbClr val="0070C0"/>
                </a:solidFill>
                <a:ea typeface="SimSun" pitchFamily="2" charset="-122"/>
              </a:rPr>
              <a:t>顺服</a:t>
            </a:r>
            <a:r>
              <a:rPr lang="zh-CN" altLang="en-US" b="1" dirty="0">
                <a:ea typeface="SimSun" pitchFamily="2" charset="-122"/>
              </a:rPr>
              <a:t>自己的丈夫 (3:1)</a:t>
            </a:r>
          </a:p>
          <a:p>
            <a:pPr marL="465138" indent="-465138" algn="l" eaLnBrk="1" hangingPunct="1">
              <a:buFont typeface="Wingdings" pitchFamily="2" charset="2"/>
              <a:buChar char=""/>
            </a:pPr>
            <a:endParaRPr lang="zh-CN" altLang="en-US" b="1" dirty="0">
              <a:ea typeface="SimSun" pitchFamily="2" charset="-122"/>
            </a:endParaRPr>
          </a:p>
          <a:p>
            <a:pPr marL="465138" indent="-465138" algn="l" eaLnBrk="1" hangingPunct="1">
              <a:buFont typeface="Wingdings" pitchFamily="2" charset="2"/>
              <a:buChar char=""/>
            </a:pPr>
            <a:r>
              <a:rPr lang="zh-CN" altLang="en-US" b="1" dirty="0">
                <a:ea typeface="SimSun" pitchFamily="2" charset="-122"/>
              </a:rPr>
              <a:t>你们作丈夫的，</a:t>
            </a:r>
            <a:r>
              <a:rPr lang="zh-CN" altLang="en-US" b="1" dirty="0">
                <a:solidFill>
                  <a:srgbClr val="0070C0"/>
                </a:solidFill>
                <a:ea typeface="SimSun" pitchFamily="2" charset="-122"/>
              </a:rPr>
              <a:t>也要</a:t>
            </a:r>
            <a:r>
              <a:rPr lang="zh-CN" altLang="en-US" b="1" dirty="0">
                <a:ea typeface="SimSun" pitchFamily="2" charset="-122"/>
              </a:rPr>
              <a:t>按情理和妻子同住</a:t>
            </a:r>
            <a:endParaRPr lang="en-US" altLang="en-US" b="1" dirty="0">
              <a:ea typeface="SimSun" pitchFamily="2" charset="-122"/>
            </a:endParaRPr>
          </a:p>
        </p:txBody>
      </p:sp>
      <p:sp>
        <p:nvSpPr>
          <p:cNvPr id="343052" name="Rectangle 12"/>
          <p:cNvSpPr>
            <a:spLocks noGrp="1" noChangeArrowheads="1"/>
          </p:cNvSpPr>
          <p:nvPr>
            <p:ph type="ctrTitle"/>
          </p:nvPr>
        </p:nvSpPr>
        <p:spPr>
          <a:xfrm>
            <a:off x="0" y="457200"/>
            <a:ext cx="8001000" cy="1752600"/>
          </a:xfrm>
          <a:noFill/>
        </p:spPr>
        <p:txBody>
          <a:bodyPr/>
          <a:lstStyle/>
          <a:p>
            <a:pPr eaLnBrk="1" hangingPunct="1">
              <a:defRPr/>
            </a:pPr>
            <a:r>
              <a:rPr lang="zh-CN" altLang="en-US" b="1" dirty="0">
                <a:ea typeface="SimSun" charset="0"/>
                <a:cs typeface="SimSun" charset="0"/>
              </a:rPr>
              <a:t>让</a:t>
            </a:r>
            <a:r>
              <a:rPr lang="zh-CN" altLang="en-US" b="1" dirty="0">
                <a:solidFill>
                  <a:srgbClr val="0070C0"/>
                </a:solidFill>
                <a:ea typeface="SimSun" charset="0"/>
                <a:cs typeface="SimSun" charset="0"/>
              </a:rPr>
              <a:t>顺服</a:t>
            </a:r>
            <a:r>
              <a:rPr lang="zh-CN" altLang="en-US" b="1" dirty="0">
                <a:ea typeface="SimSun" charset="0"/>
                <a:cs typeface="SimSun" charset="0"/>
              </a:rPr>
              <a:t>成为你的生活方式 </a:t>
            </a:r>
            <a:br>
              <a:rPr lang="en-US" b="1" dirty="0">
                <a:ea typeface="SimSun" charset="0"/>
                <a:cs typeface="SimSun" charset="0"/>
              </a:rPr>
            </a:br>
            <a:r>
              <a:rPr lang="en-US" b="1" dirty="0">
                <a:ea typeface="SimSun" charset="0"/>
                <a:cs typeface="SimSun" charset="0"/>
              </a:rPr>
              <a:t>(2:13-3:12)</a:t>
            </a:r>
          </a:p>
        </p:txBody>
      </p:sp>
      <p:sp>
        <p:nvSpPr>
          <p:cNvPr id="343053" name="Rectangle 13"/>
          <p:cNvSpPr>
            <a:spLocks noChangeArrowheads="1"/>
          </p:cNvSpPr>
          <p:nvPr/>
        </p:nvSpPr>
        <p:spPr bwMode="auto">
          <a:xfrm>
            <a:off x="8229600" y="0"/>
            <a:ext cx="793750" cy="457200"/>
          </a:xfrm>
          <a:prstGeom prst="rect">
            <a:avLst/>
          </a:prstGeom>
          <a:noFill/>
          <a:ln>
            <a:noFill/>
          </a:ln>
          <a:effectLst>
            <a:outerShdw blurRad="63500" dist="38099" dir="2700000" algn="ctr" rotWithShape="0">
              <a:srgbClr val="DDDDDD">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400" b="1">
                <a:solidFill>
                  <a:schemeClr val="tx2"/>
                </a:solidFill>
                <a:latin typeface="Times New Roman" charset="0"/>
                <a:ea typeface="ＭＳ Ｐゴシック" charset="0"/>
              </a:rPr>
              <a:t>280g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40" name="Rectangle 8"/>
          <p:cNvSpPr>
            <a:spLocks noGrp="1" noChangeArrowheads="1"/>
          </p:cNvSpPr>
          <p:nvPr>
            <p:ph type="body" idx="1"/>
          </p:nvPr>
        </p:nvSpPr>
        <p:spPr>
          <a:xfrm>
            <a:off x="1979712" y="533400"/>
            <a:ext cx="6935688" cy="6172200"/>
          </a:xfrm>
        </p:spPr>
        <p:txBody>
          <a:bodyPr/>
          <a:lstStyle/>
          <a:p>
            <a:pPr eaLnBrk="1" hangingPunct="1"/>
            <a:r>
              <a:rPr lang="zh-CN" altLang="en-US" b="1" dirty="0">
                <a:ea typeface="SimSun" pitchFamily="2" charset="-122"/>
              </a:rPr>
              <a:t>罗马书1:27 “男人</a:t>
            </a:r>
            <a:r>
              <a:rPr lang="zh-CN" altLang="en-US" b="1" dirty="0">
                <a:solidFill>
                  <a:srgbClr val="0070C0"/>
                </a:solidFill>
                <a:ea typeface="SimSun" pitchFamily="2" charset="-122"/>
              </a:rPr>
              <a:t>也是如此</a:t>
            </a:r>
            <a:r>
              <a:rPr lang="zh-CN" altLang="en-US" b="1" dirty="0">
                <a:ea typeface="SimSun" pitchFamily="2" charset="-122"/>
              </a:rPr>
              <a:t>，弃了女人顺性的用处…”</a:t>
            </a:r>
            <a:endParaRPr lang="en-US" altLang="zh-CN" b="1" dirty="0">
              <a:ea typeface="SimSun" pitchFamily="2" charset="-122"/>
            </a:endParaRPr>
          </a:p>
          <a:p>
            <a:pPr marL="0" indent="0" eaLnBrk="1" hangingPunct="1">
              <a:buNone/>
            </a:pPr>
            <a:endParaRPr lang="zh-CN" altLang="en-US" b="1" dirty="0">
              <a:ea typeface="SimSun" pitchFamily="2" charset="-122"/>
            </a:endParaRPr>
          </a:p>
          <a:p>
            <a:pPr eaLnBrk="1" hangingPunct="1"/>
            <a:r>
              <a:rPr lang="zh-CN" altLang="en-US" b="1" dirty="0">
                <a:ea typeface="SimSun" pitchFamily="2" charset="-122"/>
              </a:rPr>
              <a:t>歌林多前书7:3 “丈夫当用合宜之分待妻子，妻子待丈夫</a:t>
            </a:r>
            <a:r>
              <a:rPr lang="zh-CN" altLang="en-US" b="1" dirty="0">
                <a:solidFill>
                  <a:srgbClr val="0070C0"/>
                </a:solidFill>
                <a:ea typeface="SimSun" pitchFamily="2" charset="-122"/>
              </a:rPr>
              <a:t>也要如此</a:t>
            </a:r>
            <a:r>
              <a:rPr lang="zh-CN" altLang="en-US" b="1" dirty="0">
                <a:ea typeface="SimSun" pitchFamily="2" charset="-122"/>
              </a:rPr>
              <a:t>。”</a:t>
            </a:r>
            <a:endParaRPr lang="en-US" altLang="zh-CN" b="1" dirty="0">
              <a:ea typeface="SimSun" pitchFamily="2" charset="-122"/>
            </a:endParaRPr>
          </a:p>
          <a:p>
            <a:pPr marL="0" indent="0" eaLnBrk="1" hangingPunct="1">
              <a:buNone/>
            </a:pPr>
            <a:endParaRPr lang="zh-CN" altLang="en-US" b="1" dirty="0">
              <a:ea typeface="SimSun" pitchFamily="2" charset="-122"/>
            </a:endParaRPr>
          </a:p>
          <a:p>
            <a:pPr eaLnBrk="1" hangingPunct="1"/>
            <a:r>
              <a:rPr lang="zh-CN" altLang="en-US" b="1" dirty="0">
                <a:ea typeface="SimSun" pitchFamily="2" charset="-122"/>
              </a:rPr>
              <a:t>歌林多前书7:4 “妻子没有权柄主张自己的身子，乃在丈夫。丈夫</a:t>
            </a:r>
            <a:r>
              <a:rPr lang="zh-CN" altLang="en-US" b="1" dirty="0">
                <a:solidFill>
                  <a:srgbClr val="0070C0"/>
                </a:solidFill>
                <a:ea typeface="SimSun" pitchFamily="2" charset="-122"/>
              </a:rPr>
              <a:t>也</a:t>
            </a:r>
            <a:r>
              <a:rPr lang="zh-CN" altLang="en-US" b="1" dirty="0">
                <a:ea typeface="SimSun" pitchFamily="2" charset="-122"/>
              </a:rPr>
              <a:t>没有权柄主张自己的身子，乃在妻子。</a:t>
            </a:r>
            <a:r>
              <a:rPr lang="zh-CN" altLang="en-US" dirty="0">
                <a:ea typeface="SimSun" pitchFamily="2" charset="-122"/>
              </a:rPr>
              <a:t> </a:t>
            </a:r>
            <a:endParaRPr lang="en-US" altLang="en-US" dirty="0"/>
          </a:p>
        </p:txBody>
      </p:sp>
      <p:sp>
        <p:nvSpPr>
          <p:cNvPr id="709641" name="Rectangle 9"/>
          <p:cNvSpPr>
            <a:spLocks noChangeArrowheads="1"/>
          </p:cNvSpPr>
          <p:nvPr/>
        </p:nvSpPr>
        <p:spPr bwMode="auto">
          <a:xfrm>
            <a:off x="8229600" y="76200"/>
            <a:ext cx="793750" cy="457200"/>
          </a:xfrm>
          <a:prstGeom prst="rect">
            <a:avLst/>
          </a:prstGeom>
          <a:noFill/>
          <a:ln>
            <a:noFill/>
          </a:ln>
          <a:effectLst>
            <a:outerShdw blurRad="63500" dist="38099" dir="2700000" algn="ctr" rotWithShape="0">
              <a:srgbClr val="DDDDDD">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400" b="1">
                <a:solidFill>
                  <a:schemeClr val="tx2"/>
                </a:solidFill>
                <a:latin typeface="Times New Roman" charset="0"/>
                <a:ea typeface="ＭＳ Ｐゴシック" charset="0"/>
              </a:rPr>
              <a:t>280g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9640">
                                            <p:txEl>
                                              <p:pRg st="0" end="0"/>
                                            </p:txEl>
                                          </p:spTgt>
                                        </p:tgtEl>
                                        <p:attrNameLst>
                                          <p:attrName>style.visibility</p:attrName>
                                        </p:attrNameLst>
                                      </p:cBhvr>
                                      <p:to>
                                        <p:strVal val="visible"/>
                                      </p:to>
                                    </p:set>
                                    <p:animEffect transition="in" filter="checkerboard(across)">
                                      <p:cBhvr>
                                        <p:cTn id="7" dur="500"/>
                                        <p:tgtEl>
                                          <p:spTgt spid="7096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09640">
                                            <p:txEl>
                                              <p:pRg st="2" end="2"/>
                                            </p:txEl>
                                          </p:spTgt>
                                        </p:tgtEl>
                                        <p:attrNameLst>
                                          <p:attrName>style.visibility</p:attrName>
                                        </p:attrNameLst>
                                      </p:cBhvr>
                                      <p:to>
                                        <p:strVal val="visible"/>
                                      </p:to>
                                    </p:set>
                                    <p:animEffect transition="in" filter="checkerboard(across)">
                                      <p:cBhvr>
                                        <p:cTn id="12" dur="500"/>
                                        <p:tgtEl>
                                          <p:spTgt spid="7096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09640">
                                            <p:txEl>
                                              <p:pRg st="4" end="4"/>
                                            </p:txEl>
                                          </p:spTgt>
                                        </p:tgtEl>
                                        <p:attrNameLst>
                                          <p:attrName>style.visibility</p:attrName>
                                        </p:attrNameLst>
                                      </p:cBhvr>
                                      <p:to>
                                        <p:strVal val="visible"/>
                                      </p:to>
                                    </p:set>
                                    <p:animEffect transition="in" filter="checkerboard(across)">
                                      <p:cBhvr>
                                        <p:cTn id="17" dur="500"/>
                                        <p:tgtEl>
                                          <p:spTgt spid="7096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640"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effectLst>
            <a:outerShdw blurRad="63500" dist="35921" dir="2700000" algn="ctr" rotWithShape="0">
              <a:srgbClr val="000000">
                <a:alpha val="74997"/>
              </a:srgbClr>
            </a:outerShdw>
          </a:effectLst>
        </p:spPr>
        <p:txBody>
          <a:bodyPr/>
          <a:lstStyle/>
          <a:p>
            <a:pPr eaLnBrk="1" hangingPunct="1"/>
            <a:r>
              <a:rPr lang="zh-CN" altLang="en-US" sz="4800" b="1">
                <a:ea typeface="SimSun" pitchFamily="2" charset="-122"/>
              </a:rPr>
              <a:t>婚姻里的顺服</a:t>
            </a:r>
            <a:endParaRPr lang="en-US" altLang="en-US">
              <a:cs typeface="Arial" pitchFamily="34" charset="0"/>
            </a:endParaRPr>
          </a:p>
        </p:txBody>
      </p:sp>
      <p:sp>
        <p:nvSpPr>
          <p:cNvPr id="750595" name="Rectangle 3"/>
          <p:cNvSpPr>
            <a:spLocks noGrp="1" noChangeArrowheads="1"/>
          </p:cNvSpPr>
          <p:nvPr>
            <p:ph type="body" idx="1"/>
          </p:nvPr>
        </p:nvSpPr>
        <p:spPr>
          <a:xfrm>
            <a:off x="1438275" y="2057400"/>
            <a:ext cx="2000250" cy="790575"/>
          </a:xfrm>
        </p:spPr>
        <p:txBody>
          <a:bodyPr/>
          <a:lstStyle/>
          <a:p>
            <a:pPr marL="0" indent="0" algn="ctr" eaLnBrk="1" hangingPunct="1">
              <a:lnSpc>
                <a:spcPct val="90000"/>
              </a:lnSpc>
              <a:buFont typeface="Arial" pitchFamily="34" charset="0"/>
              <a:buNone/>
            </a:pPr>
            <a:r>
              <a:rPr lang="zh-CN" altLang="en-US" sz="2800" b="1">
                <a:ea typeface="SimSun" pitchFamily="2" charset="-122"/>
              </a:rPr>
              <a:t>妻子</a:t>
            </a:r>
            <a:br>
              <a:rPr lang="en-US" altLang="zh-CN" sz="2800" b="1">
                <a:ea typeface="SimSun" pitchFamily="2" charset="-122"/>
              </a:rPr>
            </a:br>
            <a:r>
              <a:rPr lang="en-US" altLang="ja-JP" sz="2800" b="1">
                <a:cs typeface="Arial" pitchFamily="34" charset="0"/>
              </a:rPr>
              <a:t>(3:1-6)</a:t>
            </a:r>
            <a:endParaRPr lang="en-US" altLang="en-US" sz="2800" b="1">
              <a:cs typeface="Arial" pitchFamily="34" charset="0"/>
            </a:endParaRPr>
          </a:p>
        </p:txBody>
      </p:sp>
      <p:sp>
        <p:nvSpPr>
          <p:cNvPr id="750597" name="Rectangle 5"/>
          <p:cNvSpPr>
            <a:spLocks noChangeArrowheads="1"/>
          </p:cNvSpPr>
          <p:nvPr/>
        </p:nvSpPr>
        <p:spPr bwMode="auto">
          <a:xfrm>
            <a:off x="1438275" y="3087688"/>
            <a:ext cx="20002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CHT" altLang="en-US" sz="2800" b="1">
                <a:solidFill>
                  <a:srgbClr val="000000"/>
                </a:solidFill>
                <a:latin typeface="Arial" pitchFamily="34" charset="0"/>
                <a:cs typeface="Arial" pitchFamily="34" charset="0"/>
              </a:rPr>
              <a:t>如何</a:t>
            </a:r>
            <a:r>
              <a:rPr lang="en-US" altLang="zh-CHT" sz="2800" b="1">
                <a:solidFill>
                  <a:srgbClr val="000000"/>
                </a:solidFill>
                <a:latin typeface="Arial" pitchFamily="34" charset="0"/>
                <a:cs typeface="Arial" pitchFamily="34" charset="0"/>
              </a:rPr>
              <a:t>?</a:t>
            </a:r>
            <a:endParaRPr lang="en-US" altLang="en-US" sz="2800" b="1">
              <a:solidFill>
                <a:srgbClr val="000000"/>
              </a:solidFill>
              <a:latin typeface="Arial" pitchFamily="34" charset="0"/>
              <a:cs typeface="Arial" pitchFamily="34" charset="0"/>
            </a:endParaRPr>
          </a:p>
        </p:txBody>
      </p:sp>
      <p:sp>
        <p:nvSpPr>
          <p:cNvPr id="750598" name="Rectangle 6"/>
          <p:cNvSpPr>
            <a:spLocks noChangeArrowheads="1"/>
          </p:cNvSpPr>
          <p:nvPr/>
        </p:nvSpPr>
        <p:spPr bwMode="auto">
          <a:xfrm>
            <a:off x="1171575" y="3862388"/>
            <a:ext cx="25336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TW" altLang="en-US" sz="2800" b="1">
                <a:solidFill>
                  <a:srgbClr val="000000"/>
                </a:solidFill>
                <a:latin typeface="Arial" pitchFamily="34" charset="0"/>
                <a:cs typeface="Arial" pitchFamily="34" charset="0"/>
              </a:rPr>
              <a:t>温柔安静的心</a:t>
            </a:r>
            <a:endParaRPr lang="en-US" altLang="en-US" sz="2800" b="1">
              <a:solidFill>
                <a:srgbClr val="000000"/>
              </a:solidFill>
              <a:latin typeface="Arial" pitchFamily="34" charset="0"/>
              <a:cs typeface="Arial" pitchFamily="34" charset="0"/>
            </a:endParaRPr>
          </a:p>
        </p:txBody>
      </p:sp>
      <p:sp>
        <p:nvSpPr>
          <p:cNvPr id="750599" name="Rectangle 7"/>
          <p:cNvSpPr>
            <a:spLocks noChangeArrowheads="1"/>
          </p:cNvSpPr>
          <p:nvPr/>
        </p:nvSpPr>
        <p:spPr bwMode="auto">
          <a:xfrm>
            <a:off x="1438275" y="4648200"/>
            <a:ext cx="20002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TW" altLang="en-US" sz="2800" b="1">
                <a:solidFill>
                  <a:srgbClr val="000000"/>
                </a:solidFill>
                <a:latin typeface="Arial" pitchFamily="34" charset="0"/>
                <a:cs typeface="Arial" pitchFamily="34" charset="0"/>
              </a:rPr>
              <a:t>为什么</a:t>
            </a:r>
            <a:r>
              <a:rPr lang="en-US" altLang="zh-TW" sz="2800" b="1">
                <a:solidFill>
                  <a:srgbClr val="000000"/>
                </a:solidFill>
                <a:latin typeface="Arial" pitchFamily="34" charset="0"/>
                <a:cs typeface="Arial" pitchFamily="34" charset="0"/>
              </a:rPr>
              <a:t>?</a:t>
            </a:r>
            <a:endParaRPr lang="en-US" altLang="en-US" sz="2800" b="1">
              <a:solidFill>
                <a:srgbClr val="000000"/>
              </a:solidFill>
              <a:latin typeface="Arial" pitchFamily="34" charset="0"/>
              <a:cs typeface="Arial" pitchFamily="34" charset="0"/>
            </a:endParaRPr>
          </a:p>
        </p:txBody>
      </p:sp>
      <p:sp>
        <p:nvSpPr>
          <p:cNvPr id="750600" name="Rectangle 8"/>
          <p:cNvSpPr>
            <a:spLocks noChangeArrowheads="1"/>
          </p:cNvSpPr>
          <p:nvPr/>
        </p:nvSpPr>
        <p:spPr bwMode="auto">
          <a:xfrm>
            <a:off x="457200" y="5422900"/>
            <a:ext cx="396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TW" altLang="en-US" sz="2800" b="1">
                <a:solidFill>
                  <a:srgbClr val="000000"/>
                </a:solidFill>
                <a:latin typeface="Arial" pitchFamily="34" charset="0"/>
                <a:cs typeface="Arial" pitchFamily="34" charset="0"/>
              </a:rPr>
              <a:t>对丈夫的见证</a:t>
            </a:r>
            <a:r>
              <a:rPr lang="en-US" altLang="zh-TW" sz="2800" b="1">
                <a:solidFill>
                  <a:srgbClr val="000000"/>
                </a:solidFill>
                <a:latin typeface="Arial" pitchFamily="34" charset="0"/>
                <a:cs typeface="Arial" pitchFamily="34" charset="0"/>
              </a:rPr>
              <a:t>,</a:t>
            </a:r>
            <a:br>
              <a:rPr lang="en-US" altLang="zh-TW" sz="2800" b="1">
                <a:solidFill>
                  <a:srgbClr val="000000"/>
                </a:solidFill>
                <a:latin typeface="Arial" pitchFamily="34" charset="0"/>
                <a:cs typeface="Arial" pitchFamily="34" charset="0"/>
              </a:rPr>
            </a:br>
            <a:r>
              <a:rPr lang="zh-TW" altLang="en-US" sz="2800" b="1">
                <a:solidFill>
                  <a:srgbClr val="000000"/>
                </a:solidFill>
                <a:latin typeface="Arial" pitchFamily="34" charset="0"/>
                <a:cs typeface="Arial" pitchFamily="34" charset="0"/>
              </a:rPr>
              <a:t>蒙神的喜悦</a:t>
            </a:r>
            <a:endParaRPr lang="en-US" altLang="en-US" sz="2800" b="1">
              <a:solidFill>
                <a:srgbClr val="000000"/>
              </a:solidFill>
              <a:latin typeface="Arial" pitchFamily="34" charset="0"/>
              <a:cs typeface="Arial" pitchFamily="34" charset="0"/>
            </a:endParaRPr>
          </a:p>
        </p:txBody>
      </p:sp>
      <p:sp>
        <p:nvSpPr>
          <p:cNvPr id="750601" name="Rectangle 9"/>
          <p:cNvSpPr>
            <a:spLocks noChangeArrowheads="1"/>
          </p:cNvSpPr>
          <p:nvPr/>
        </p:nvSpPr>
        <p:spPr bwMode="auto">
          <a:xfrm>
            <a:off x="5591175" y="2081213"/>
            <a:ext cx="2000250" cy="79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pPr>
            <a:r>
              <a:rPr lang="zh-CHT" altLang="en-US" sz="2800" b="1">
                <a:solidFill>
                  <a:srgbClr val="000000"/>
                </a:solidFill>
                <a:latin typeface="Arial" pitchFamily="34" charset="0"/>
                <a:cs typeface="Arial" pitchFamily="34" charset="0"/>
              </a:rPr>
              <a:t>丈夫</a:t>
            </a:r>
            <a:br>
              <a:rPr lang="en-US" altLang="zh-CHT" sz="2800" b="1">
                <a:solidFill>
                  <a:srgbClr val="000000"/>
                </a:solidFill>
                <a:latin typeface="Arial" pitchFamily="34" charset="0"/>
                <a:cs typeface="Arial" pitchFamily="34" charset="0"/>
              </a:rPr>
            </a:br>
            <a:r>
              <a:rPr lang="en-US" altLang="ja-JP" sz="2800" b="1">
                <a:solidFill>
                  <a:srgbClr val="000000"/>
                </a:solidFill>
                <a:latin typeface="Arial" pitchFamily="34" charset="0"/>
                <a:cs typeface="Arial" pitchFamily="34" charset="0"/>
              </a:rPr>
              <a:t>(3:7)</a:t>
            </a:r>
            <a:endParaRPr lang="en-US" altLang="en-US" sz="2800" b="1">
              <a:solidFill>
                <a:srgbClr val="000000"/>
              </a:solidFill>
              <a:latin typeface="Arial" pitchFamily="34" charset="0"/>
              <a:cs typeface="Arial" pitchFamily="34" charset="0"/>
            </a:endParaRPr>
          </a:p>
        </p:txBody>
      </p:sp>
      <p:sp>
        <p:nvSpPr>
          <p:cNvPr id="750602" name="Rectangle 10"/>
          <p:cNvSpPr>
            <a:spLocks noChangeArrowheads="1"/>
          </p:cNvSpPr>
          <p:nvPr/>
        </p:nvSpPr>
        <p:spPr bwMode="auto">
          <a:xfrm>
            <a:off x="5591175" y="3111500"/>
            <a:ext cx="20002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CHT" altLang="en-US" sz="2800" b="1">
                <a:solidFill>
                  <a:srgbClr val="000000"/>
                </a:solidFill>
                <a:latin typeface="Arial" pitchFamily="34" charset="0"/>
                <a:cs typeface="Arial" pitchFamily="34" charset="0"/>
              </a:rPr>
              <a:t>如何</a:t>
            </a:r>
            <a:r>
              <a:rPr lang="en-US" altLang="zh-CHT" sz="2800" b="1">
                <a:solidFill>
                  <a:srgbClr val="000000"/>
                </a:solidFill>
                <a:latin typeface="Arial" pitchFamily="34" charset="0"/>
                <a:cs typeface="Arial" pitchFamily="34" charset="0"/>
              </a:rPr>
              <a:t>?</a:t>
            </a:r>
            <a:endParaRPr lang="en-US" altLang="en-US" sz="2800" b="1">
              <a:solidFill>
                <a:srgbClr val="000000"/>
              </a:solidFill>
              <a:latin typeface="Arial" pitchFamily="34" charset="0"/>
              <a:cs typeface="Arial" pitchFamily="34" charset="0"/>
            </a:endParaRPr>
          </a:p>
        </p:txBody>
      </p:sp>
      <p:sp>
        <p:nvSpPr>
          <p:cNvPr id="750603" name="Rectangle 11"/>
          <p:cNvSpPr>
            <a:spLocks noChangeArrowheads="1"/>
          </p:cNvSpPr>
          <p:nvPr/>
        </p:nvSpPr>
        <p:spPr bwMode="auto">
          <a:xfrm>
            <a:off x="4191000" y="3886200"/>
            <a:ext cx="4800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TW" altLang="en-US" sz="2800" b="1">
                <a:solidFill>
                  <a:srgbClr val="000000"/>
                </a:solidFill>
                <a:latin typeface="Arial" pitchFamily="34" charset="0"/>
                <a:cs typeface="Arial" pitchFamily="34" charset="0"/>
              </a:rPr>
              <a:t>按情理</a:t>
            </a:r>
            <a:r>
              <a:rPr lang="en-US" altLang="zh-TW" sz="2800" b="1">
                <a:solidFill>
                  <a:srgbClr val="000000"/>
                </a:solidFill>
                <a:latin typeface="Arial" pitchFamily="34" charset="0"/>
                <a:cs typeface="Arial" pitchFamily="34" charset="0"/>
              </a:rPr>
              <a:t>, </a:t>
            </a:r>
            <a:r>
              <a:rPr lang="zh-TW" altLang="en-US" sz="2800" b="1">
                <a:solidFill>
                  <a:srgbClr val="000000"/>
                </a:solidFill>
                <a:latin typeface="Arial" pitchFamily="34" charset="0"/>
                <a:cs typeface="Arial" pitchFamily="34" charset="0"/>
              </a:rPr>
              <a:t>敬重她</a:t>
            </a:r>
            <a:endParaRPr lang="en-US" altLang="en-US" sz="2800" b="1">
              <a:solidFill>
                <a:srgbClr val="000000"/>
              </a:solidFill>
              <a:latin typeface="Arial" pitchFamily="34" charset="0"/>
              <a:cs typeface="Arial" pitchFamily="34" charset="0"/>
            </a:endParaRPr>
          </a:p>
        </p:txBody>
      </p:sp>
      <p:sp>
        <p:nvSpPr>
          <p:cNvPr id="750604" name="Rectangle 12"/>
          <p:cNvSpPr>
            <a:spLocks noChangeArrowheads="1"/>
          </p:cNvSpPr>
          <p:nvPr/>
        </p:nvSpPr>
        <p:spPr bwMode="auto">
          <a:xfrm>
            <a:off x="5591175" y="4672013"/>
            <a:ext cx="20002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TW" altLang="en-US" sz="2800" b="1">
                <a:solidFill>
                  <a:srgbClr val="000000"/>
                </a:solidFill>
                <a:latin typeface="Arial" pitchFamily="34" charset="0"/>
                <a:cs typeface="Arial" pitchFamily="34" charset="0"/>
              </a:rPr>
              <a:t>为什么</a:t>
            </a:r>
            <a:r>
              <a:rPr lang="en-US" altLang="zh-TW" sz="2800" b="1">
                <a:solidFill>
                  <a:srgbClr val="000000"/>
                </a:solidFill>
                <a:latin typeface="Arial" pitchFamily="34" charset="0"/>
                <a:cs typeface="Arial" pitchFamily="34" charset="0"/>
              </a:rPr>
              <a:t>?</a:t>
            </a:r>
            <a:endParaRPr lang="en-US" altLang="en-US" sz="2800" b="1">
              <a:solidFill>
                <a:srgbClr val="000000"/>
              </a:solidFill>
              <a:latin typeface="Arial" pitchFamily="34" charset="0"/>
              <a:cs typeface="Arial" pitchFamily="34" charset="0"/>
            </a:endParaRPr>
          </a:p>
        </p:txBody>
      </p:sp>
      <p:sp>
        <p:nvSpPr>
          <p:cNvPr id="750605" name="Rectangle 13"/>
          <p:cNvSpPr>
            <a:spLocks noChangeArrowheads="1"/>
          </p:cNvSpPr>
          <p:nvPr/>
        </p:nvSpPr>
        <p:spPr bwMode="auto">
          <a:xfrm>
            <a:off x="4610100" y="5446713"/>
            <a:ext cx="396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TW" altLang="en-US" sz="2800" b="1">
                <a:solidFill>
                  <a:srgbClr val="000000"/>
                </a:solidFill>
                <a:latin typeface="Arial" pitchFamily="34" charset="0"/>
                <a:cs typeface="Arial" pitchFamily="34" charset="0"/>
              </a:rPr>
              <a:t>祷告不受阻碍</a:t>
            </a:r>
            <a:endParaRPr lang="en-US" altLang="en-US" sz="2800" b="1">
              <a:solidFill>
                <a:srgbClr val="000000"/>
              </a:solidFill>
              <a:latin typeface="Arial" pitchFamily="34" charset="0"/>
              <a:cs typeface="Arial" pitchFamily="34" charset="0"/>
            </a:endParaRPr>
          </a:p>
        </p:txBody>
      </p:sp>
      <p:sp>
        <p:nvSpPr>
          <p:cNvPr id="750606" name="Rectangle 14"/>
          <p:cNvSpPr>
            <a:spLocks noChangeArrowheads="1"/>
          </p:cNvSpPr>
          <p:nvPr/>
        </p:nvSpPr>
        <p:spPr bwMode="auto">
          <a:xfrm>
            <a:off x="8342313" y="76200"/>
            <a:ext cx="784225" cy="461963"/>
          </a:xfrm>
          <a:prstGeom prst="rect">
            <a:avLst/>
          </a:prstGeom>
          <a:noFill/>
          <a:ln>
            <a:noFill/>
          </a:ln>
          <a:effectLst>
            <a:outerShdw dist="35921" dir="2700000" algn="ctr" rotWithShape="0">
              <a:srgbClr val="DDDDDD">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sz="2400" b="1">
                <a:solidFill>
                  <a:srgbClr val="000000"/>
                </a:solidFill>
                <a:latin typeface="Arial"/>
                <a:ea typeface="ＭＳ Ｐゴシック" charset="0"/>
                <a:cs typeface="Arial"/>
              </a:rPr>
              <a:t>280i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anim calcmode="lin" valueType="num">
                                      <p:cBhvr>
                                        <p:cTn id="7" dur="500" fill="hold"/>
                                        <p:tgtEl>
                                          <p:spTgt spid="750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059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50597"/>
                                        </p:tgtEl>
                                        <p:attrNameLst>
                                          <p:attrName>style.visibility</p:attrName>
                                        </p:attrNameLst>
                                      </p:cBhvr>
                                      <p:to>
                                        <p:strVal val="visible"/>
                                      </p:to>
                                    </p:set>
                                    <p:anim calcmode="lin" valueType="num">
                                      <p:cBhvr>
                                        <p:cTn id="13" dur="500" fill="hold"/>
                                        <p:tgtEl>
                                          <p:spTgt spid="750597"/>
                                        </p:tgtEl>
                                        <p:attrNameLst>
                                          <p:attrName>ppt_w</p:attrName>
                                        </p:attrNameLst>
                                      </p:cBhvr>
                                      <p:tavLst>
                                        <p:tav tm="0">
                                          <p:val>
                                            <p:fltVal val="0"/>
                                          </p:val>
                                        </p:tav>
                                        <p:tav tm="100000">
                                          <p:val>
                                            <p:strVal val="#ppt_w"/>
                                          </p:val>
                                        </p:tav>
                                      </p:tavLst>
                                    </p:anim>
                                    <p:anim calcmode="lin" valueType="num">
                                      <p:cBhvr>
                                        <p:cTn id="14" dur="500" fill="hold"/>
                                        <p:tgtEl>
                                          <p:spTgt spid="750597"/>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50598"/>
                                        </p:tgtEl>
                                        <p:attrNameLst>
                                          <p:attrName>style.visibility</p:attrName>
                                        </p:attrNameLst>
                                      </p:cBhvr>
                                      <p:to>
                                        <p:strVal val="visible"/>
                                      </p:to>
                                    </p:set>
                                    <p:anim calcmode="lin" valueType="num">
                                      <p:cBhvr>
                                        <p:cTn id="19" dur="500" fill="hold"/>
                                        <p:tgtEl>
                                          <p:spTgt spid="750598"/>
                                        </p:tgtEl>
                                        <p:attrNameLst>
                                          <p:attrName>ppt_w</p:attrName>
                                        </p:attrNameLst>
                                      </p:cBhvr>
                                      <p:tavLst>
                                        <p:tav tm="0">
                                          <p:val>
                                            <p:fltVal val="0"/>
                                          </p:val>
                                        </p:tav>
                                        <p:tav tm="100000">
                                          <p:val>
                                            <p:strVal val="#ppt_w"/>
                                          </p:val>
                                        </p:tav>
                                      </p:tavLst>
                                    </p:anim>
                                    <p:anim calcmode="lin" valueType="num">
                                      <p:cBhvr>
                                        <p:cTn id="20" dur="500" fill="hold"/>
                                        <p:tgtEl>
                                          <p:spTgt spid="750598"/>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50599"/>
                                        </p:tgtEl>
                                        <p:attrNameLst>
                                          <p:attrName>style.visibility</p:attrName>
                                        </p:attrNameLst>
                                      </p:cBhvr>
                                      <p:to>
                                        <p:strVal val="visible"/>
                                      </p:to>
                                    </p:set>
                                    <p:anim calcmode="lin" valueType="num">
                                      <p:cBhvr>
                                        <p:cTn id="25" dur="500" fill="hold"/>
                                        <p:tgtEl>
                                          <p:spTgt spid="750599"/>
                                        </p:tgtEl>
                                        <p:attrNameLst>
                                          <p:attrName>ppt_w</p:attrName>
                                        </p:attrNameLst>
                                      </p:cBhvr>
                                      <p:tavLst>
                                        <p:tav tm="0">
                                          <p:val>
                                            <p:fltVal val="0"/>
                                          </p:val>
                                        </p:tav>
                                        <p:tav tm="100000">
                                          <p:val>
                                            <p:strVal val="#ppt_w"/>
                                          </p:val>
                                        </p:tav>
                                      </p:tavLst>
                                    </p:anim>
                                    <p:anim calcmode="lin" valueType="num">
                                      <p:cBhvr>
                                        <p:cTn id="26" dur="500" fill="hold"/>
                                        <p:tgtEl>
                                          <p:spTgt spid="750599"/>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750600"/>
                                        </p:tgtEl>
                                        <p:attrNameLst>
                                          <p:attrName>style.visibility</p:attrName>
                                        </p:attrNameLst>
                                      </p:cBhvr>
                                      <p:to>
                                        <p:strVal val="visible"/>
                                      </p:to>
                                    </p:set>
                                    <p:anim calcmode="lin" valueType="num">
                                      <p:cBhvr>
                                        <p:cTn id="31" dur="500" fill="hold"/>
                                        <p:tgtEl>
                                          <p:spTgt spid="750600"/>
                                        </p:tgtEl>
                                        <p:attrNameLst>
                                          <p:attrName>ppt_w</p:attrName>
                                        </p:attrNameLst>
                                      </p:cBhvr>
                                      <p:tavLst>
                                        <p:tav tm="0">
                                          <p:val>
                                            <p:fltVal val="0"/>
                                          </p:val>
                                        </p:tav>
                                        <p:tav tm="100000">
                                          <p:val>
                                            <p:strVal val="#ppt_w"/>
                                          </p:val>
                                        </p:tav>
                                      </p:tavLst>
                                    </p:anim>
                                    <p:anim calcmode="lin" valueType="num">
                                      <p:cBhvr>
                                        <p:cTn id="32" dur="500" fill="hold"/>
                                        <p:tgtEl>
                                          <p:spTgt spid="750600"/>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750601">
                                            <p:txEl>
                                              <p:pRg st="0" end="0"/>
                                            </p:txEl>
                                          </p:spTgt>
                                        </p:tgtEl>
                                        <p:attrNameLst>
                                          <p:attrName>style.visibility</p:attrName>
                                        </p:attrNameLst>
                                      </p:cBhvr>
                                      <p:to>
                                        <p:strVal val="visible"/>
                                      </p:to>
                                    </p:set>
                                    <p:anim calcmode="lin" valueType="num">
                                      <p:cBhvr>
                                        <p:cTn id="37" dur="500" fill="hold"/>
                                        <p:tgtEl>
                                          <p:spTgt spid="750601">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75060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750602"/>
                                        </p:tgtEl>
                                        <p:attrNameLst>
                                          <p:attrName>style.visibility</p:attrName>
                                        </p:attrNameLst>
                                      </p:cBhvr>
                                      <p:to>
                                        <p:strVal val="visible"/>
                                      </p:to>
                                    </p:set>
                                    <p:anim calcmode="lin" valueType="num">
                                      <p:cBhvr>
                                        <p:cTn id="43" dur="500" fill="hold"/>
                                        <p:tgtEl>
                                          <p:spTgt spid="750602"/>
                                        </p:tgtEl>
                                        <p:attrNameLst>
                                          <p:attrName>ppt_w</p:attrName>
                                        </p:attrNameLst>
                                      </p:cBhvr>
                                      <p:tavLst>
                                        <p:tav tm="0">
                                          <p:val>
                                            <p:fltVal val="0"/>
                                          </p:val>
                                        </p:tav>
                                        <p:tav tm="100000">
                                          <p:val>
                                            <p:strVal val="#ppt_w"/>
                                          </p:val>
                                        </p:tav>
                                      </p:tavLst>
                                    </p:anim>
                                    <p:anim calcmode="lin" valueType="num">
                                      <p:cBhvr>
                                        <p:cTn id="44" dur="500" fill="hold"/>
                                        <p:tgtEl>
                                          <p:spTgt spid="750602"/>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750603"/>
                                        </p:tgtEl>
                                        <p:attrNameLst>
                                          <p:attrName>style.visibility</p:attrName>
                                        </p:attrNameLst>
                                      </p:cBhvr>
                                      <p:to>
                                        <p:strVal val="visible"/>
                                      </p:to>
                                    </p:set>
                                    <p:anim calcmode="lin" valueType="num">
                                      <p:cBhvr>
                                        <p:cTn id="49" dur="500" fill="hold"/>
                                        <p:tgtEl>
                                          <p:spTgt spid="750603"/>
                                        </p:tgtEl>
                                        <p:attrNameLst>
                                          <p:attrName>ppt_w</p:attrName>
                                        </p:attrNameLst>
                                      </p:cBhvr>
                                      <p:tavLst>
                                        <p:tav tm="0">
                                          <p:val>
                                            <p:fltVal val="0"/>
                                          </p:val>
                                        </p:tav>
                                        <p:tav tm="100000">
                                          <p:val>
                                            <p:strVal val="#ppt_w"/>
                                          </p:val>
                                        </p:tav>
                                      </p:tavLst>
                                    </p:anim>
                                    <p:anim calcmode="lin" valueType="num">
                                      <p:cBhvr>
                                        <p:cTn id="50" dur="500" fill="hold"/>
                                        <p:tgtEl>
                                          <p:spTgt spid="750603"/>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750604"/>
                                        </p:tgtEl>
                                        <p:attrNameLst>
                                          <p:attrName>style.visibility</p:attrName>
                                        </p:attrNameLst>
                                      </p:cBhvr>
                                      <p:to>
                                        <p:strVal val="visible"/>
                                      </p:to>
                                    </p:set>
                                    <p:anim calcmode="lin" valueType="num">
                                      <p:cBhvr>
                                        <p:cTn id="55" dur="500" fill="hold"/>
                                        <p:tgtEl>
                                          <p:spTgt spid="750604"/>
                                        </p:tgtEl>
                                        <p:attrNameLst>
                                          <p:attrName>ppt_w</p:attrName>
                                        </p:attrNameLst>
                                      </p:cBhvr>
                                      <p:tavLst>
                                        <p:tav tm="0">
                                          <p:val>
                                            <p:fltVal val="0"/>
                                          </p:val>
                                        </p:tav>
                                        <p:tav tm="100000">
                                          <p:val>
                                            <p:strVal val="#ppt_w"/>
                                          </p:val>
                                        </p:tav>
                                      </p:tavLst>
                                    </p:anim>
                                    <p:anim calcmode="lin" valueType="num">
                                      <p:cBhvr>
                                        <p:cTn id="56" dur="500" fill="hold"/>
                                        <p:tgtEl>
                                          <p:spTgt spid="750604"/>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750605"/>
                                        </p:tgtEl>
                                        <p:attrNameLst>
                                          <p:attrName>style.visibility</p:attrName>
                                        </p:attrNameLst>
                                      </p:cBhvr>
                                      <p:to>
                                        <p:strVal val="visible"/>
                                      </p:to>
                                    </p:set>
                                    <p:anim calcmode="lin" valueType="num">
                                      <p:cBhvr>
                                        <p:cTn id="61" dur="500" fill="hold"/>
                                        <p:tgtEl>
                                          <p:spTgt spid="750605"/>
                                        </p:tgtEl>
                                        <p:attrNameLst>
                                          <p:attrName>ppt_w</p:attrName>
                                        </p:attrNameLst>
                                      </p:cBhvr>
                                      <p:tavLst>
                                        <p:tav tm="0">
                                          <p:val>
                                            <p:fltVal val="0"/>
                                          </p:val>
                                        </p:tav>
                                        <p:tav tm="100000">
                                          <p:val>
                                            <p:strVal val="#ppt_w"/>
                                          </p:val>
                                        </p:tav>
                                      </p:tavLst>
                                    </p:anim>
                                    <p:anim calcmode="lin" valueType="num">
                                      <p:cBhvr>
                                        <p:cTn id="62" dur="500" fill="hold"/>
                                        <p:tgtEl>
                                          <p:spTgt spid="7506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build="p"/>
      <p:bldP spid="750597" grpId="0"/>
      <p:bldP spid="750598" grpId="0"/>
      <p:bldP spid="750599" grpId="0"/>
      <p:bldP spid="750600" grpId="0"/>
      <p:bldP spid="750601" grpId="0" build="p"/>
      <p:bldP spid="750602" grpId="0"/>
      <p:bldP spid="750603" grpId="0"/>
      <p:bldP spid="750604" grpId="0"/>
      <p:bldP spid="750605"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1647371"/>
          <a:ext cx="9144000" cy="4996308"/>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成圣</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顺服</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除去私欲</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圣洁</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尊重他人</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20332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问候</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因盼望的赞美</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1:3-12</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针对圣洁生活的勉励</a:t>
                      </a:r>
                      <a:r>
                        <a:rPr kumimoji="0" lang="zh-CN"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1:13-2:12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政权</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2:13-17</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工作岗位</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2:18-25</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婚姻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教会与生活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基督的地胜</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建立他人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长老</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少年人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5:5a</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 警醒</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用意</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从罗马到北亚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西元64年上旬</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066800"/>
          <a:ext cx="9144000" cy="573314"/>
        </p:xfrm>
        <a:graphic>
          <a:graphicData uri="http://schemas.openxmlformats.org/drawingml/2006/table">
            <a:tbl>
              <a:tblPr/>
              <a:tblGrid>
                <a:gridCol w="9144000">
                  <a:extLst>
                    <a:ext uri="{9D8B030D-6E8A-4147-A177-3AD203B41FA5}">
                      <a16:colId xmlns:a16="http://schemas.microsoft.com/office/drawing/2014/main" val="20000"/>
                    </a:ext>
                  </a:extLst>
                </a:gridCol>
              </a:tblGrid>
              <a:tr h="57331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怎么在为主的缘故受苦难时吸引人</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彼得前书</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大纲</a:t>
            </a:r>
            <a:endParaRPr lang="zh-SG" alt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6706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5572" name="Picture 4" descr="Myanmar-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641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5573" name="Picture 5" descr="Aung San Suu Kyi-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059488" y="3276600"/>
            <a:ext cx="2627312"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5576" name="Rectangle 8"/>
          <p:cNvSpPr>
            <a:spLocks noGrp="1" noChangeArrowheads="1"/>
          </p:cNvSpPr>
          <p:nvPr>
            <p:ph type="ctrTitle"/>
          </p:nvPr>
        </p:nvSpPr>
        <p:spPr>
          <a:xfrm>
            <a:off x="5638800" y="0"/>
            <a:ext cx="3200400" cy="1143000"/>
          </a:xfrm>
        </p:spPr>
        <p:txBody>
          <a:bodyPr/>
          <a:lstStyle/>
          <a:p>
            <a:pPr eaLnBrk="1" hangingPunct="1"/>
            <a:r>
              <a:rPr lang="zh-CN" altLang="en-US" b="1" u="sng">
                <a:solidFill>
                  <a:srgbClr val="FFFFFF"/>
                </a:solidFill>
                <a:ea typeface="SimSun" pitchFamily="2" charset="-122"/>
              </a:rPr>
              <a:t>缅甸</a:t>
            </a:r>
            <a:r>
              <a:rPr lang="zh-CN" altLang="en-US">
                <a:solidFill>
                  <a:srgbClr val="FFFFFF"/>
                </a:solidFill>
                <a:ea typeface="SimSun" pitchFamily="2" charset="-122"/>
              </a:rPr>
              <a:t> </a:t>
            </a:r>
            <a:endParaRPr lang="en-US" altLang="en-US">
              <a:solidFill>
                <a:srgbClr val="FFFFFF"/>
              </a:solidFill>
            </a:endParaRPr>
          </a:p>
        </p:txBody>
      </p:sp>
      <p:sp>
        <p:nvSpPr>
          <p:cNvPr id="1005577" name="Rectangle 9"/>
          <p:cNvSpPr>
            <a:spLocks noGrp="1" noChangeArrowheads="1"/>
          </p:cNvSpPr>
          <p:nvPr>
            <p:ph type="subTitle" idx="1"/>
          </p:nvPr>
        </p:nvSpPr>
        <p:spPr>
          <a:xfrm>
            <a:off x="5943600" y="914400"/>
            <a:ext cx="3200400" cy="1600200"/>
          </a:xfrm>
        </p:spPr>
        <p:txBody>
          <a:bodyPr/>
          <a:lstStyle/>
          <a:p>
            <a:pPr eaLnBrk="1" hangingPunct="1"/>
            <a:r>
              <a:rPr lang="en-US" altLang="zh-CN" sz="2800">
                <a:solidFill>
                  <a:srgbClr val="FFFFFF"/>
                </a:solidFill>
                <a:ea typeface="SimSun" pitchFamily="2" charset="-122"/>
              </a:rPr>
              <a:t>1963</a:t>
            </a:r>
            <a:r>
              <a:rPr lang="zh-CN" altLang="en-US" sz="2800">
                <a:solidFill>
                  <a:srgbClr val="FFFFFF"/>
                </a:solidFill>
                <a:ea typeface="SimSun" pitchFamily="2" charset="-122"/>
              </a:rPr>
              <a:t>年: 被军人集团统治</a:t>
            </a:r>
          </a:p>
          <a:p>
            <a:pPr eaLnBrk="1" hangingPunct="1"/>
            <a:r>
              <a:rPr lang="zh-CN" altLang="en-US" sz="2800">
                <a:solidFill>
                  <a:srgbClr val="FFFFFF"/>
                </a:solidFill>
                <a:ea typeface="SimSun" pitchFamily="2" charset="-122"/>
              </a:rPr>
              <a:t>1989 年: 翁山苏姬以90%得票率在大选中胜出</a:t>
            </a:r>
            <a:r>
              <a:rPr lang="zh-CN" altLang="en-US">
                <a:solidFill>
                  <a:srgbClr val="FFFFFF"/>
                </a:solidFill>
                <a:ea typeface="SimSun" pitchFamily="2" charset="-122"/>
              </a:rPr>
              <a:t> </a:t>
            </a:r>
            <a:endParaRPr lang="en-US" altLang="en-US">
              <a:solidFill>
                <a:srgbClr val="FFFFFF"/>
              </a:solidFill>
            </a:endParaRPr>
          </a:p>
        </p:txBody>
      </p:sp>
      <p:sp>
        <p:nvSpPr>
          <p:cNvPr id="1005578" name="Rectangle 10"/>
          <p:cNvSpPr>
            <a:spLocks noChangeArrowheads="1"/>
          </p:cNvSpPr>
          <p:nvPr/>
        </p:nvSpPr>
        <p:spPr bwMode="auto">
          <a:xfrm>
            <a:off x="457200" y="4191000"/>
            <a:ext cx="100012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b="1" u="sng">
                <a:solidFill>
                  <a:schemeClr val="tx1"/>
                </a:solidFill>
                <a:latin typeface="Georgia" charset="0"/>
                <a:ea typeface="SimSun" charset="0"/>
                <a:cs typeface="SimSun" charset="0"/>
              </a:rPr>
              <a:t>缅甸</a:t>
            </a:r>
            <a:endParaRPr lang="en-US" b="1" u="sng">
              <a:solidFill>
                <a:schemeClr val="tx1"/>
              </a:solidFill>
              <a:latin typeface="Georgia"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5572"/>
                                        </p:tgtEl>
                                        <p:attrNameLst>
                                          <p:attrName>style.visibility</p:attrName>
                                        </p:attrNameLst>
                                      </p:cBhvr>
                                      <p:to>
                                        <p:strVal val="visible"/>
                                      </p:to>
                                    </p:set>
                                    <p:animEffect transition="in" filter="dissolve">
                                      <p:cBhvr>
                                        <p:cTn id="7" dur="500"/>
                                        <p:tgtEl>
                                          <p:spTgt spid="1005572"/>
                                        </p:tgtEl>
                                      </p:cBhvr>
                                    </p:animEffect>
                                  </p:childTnLst>
                                </p:cTn>
                              </p:par>
                              <p:par>
                                <p:cTn id="8" presetID="9" presetClass="entr" presetSubtype="0" fill="hold" nodeType="withEffect">
                                  <p:stCondLst>
                                    <p:cond delay="0"/>
                                  </p:stCondLst>
                                  <p:childTnLst>
                                    <p:set>
                                      <p:cBhvr>
                                        <p:cTn id="9" dur="1" fill="hold">
                                          <p:stCondLst>
                                            <p:cond delay="0"/>
                                          </p:stCondLst>
                                        </p:cTn>
                                        <p:tgtEl>
                                          <p:spTgt spid="1005573"/>
                                        </p:tgtEl>
                                        <p:attrNameLst>
                                          <p:attrName>style.visibility</p:attrName>
                                        </p:attrNameLst>
                                      </p:cBhvr>
                                      <p:to>
                                        <p:strVal val="visible"/>
                                      </p:to>
                                    </p:set>
                                    <p:animEffect transition="in" filter="dissolve">
                                      <p:cBhvr>
                                        <p:cTn id="10" dur="500"/>
                                        <p:tgtEl>
                                          <p:spTgt spid="10055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05577">
                                            <p:txEl>
                                              <p:pRg st="0" end="0"/>
                                            </p:txEl>
                                          </p:spTgt>
                                        </p:tgtEl>
                                        <p:attrNameLst>
                                          <p:attrName>style.visibility</p:attrName>
                                        </p:attrNameLst>
                                      </p:cBhvr>
                                      <p:to>
                                        <p:strVal val="visible"/>
                                      </p:to>
                                    </p:set>
                                    <p:animEffect transition="in" filter="dissolve">
                                      <p:cBhvr>
                                        <p:cTn id="15" dur="500"/>
                                        <p:tgtEl>
                                          <p:spTgt spid="100557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05577">
                                            <p:txEl>
                                              <p:pRg st="1" end="1"/>
                                            </p:txEl>
                                          </p:spTgt>
                                        </p:tgtEl>
                                        <p:attrNameLst>
                                          <p:attrName>style.visibility</p:attrName>
                                        </p:attrNameLst>
                                      </p:cBhvr>
                                      <p:to>
                                        <p:strVal val="visible"/>
                                      </p:to>
                                    </p:set>
                                    <p:animEffect transition="in" filter="dissolve">
                                      <p:cBhvr>
                                        <p:cTn id="20" dur="500"/>
                                        <p:tgtEl>
                                          <p:spTgt spid="10055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577"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descr="IMG_696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6051" name="Rectangle 3"/>
          <p:cNvSpPr>
            <a:spLocks noGrp="1" noChangeArrowheads="1"/>
          </p:cNvSpPr>
          <p:nvPr>
            <p:ph type="ctrTitle"/>
          </p:nvPr>
        </p:nvSpPr>
        <p:spPr>
          <a:xfrm>
            <a:off x="609600" y="5791200"/>
            <a:ext cx="7772400" cy="914400"/>
          </a:xfrm>
        </p:spPr>
        <p:txBody>
          <a:bodyPr/>
          <a:lstStyle/>
          <a:p>
            <a:pPr eaLnBrk="1" hangingPunct="1"/>
            <a:r>
              <a:rPr lang="en-US" altLang="zh-CN" b="1">
                <a:solidFill>
                  <a:schemeClr val="bg1"/>
                </a:solidFill>
                <a:ea typeface="SimSun" pitchFamily="2" charset="-122"/>
              </a:rPr>
              <a:t>Kap</a:t>
            </a:r>
            <a:r>
              <a:rPr lang="zh-CN" altLang="en-US" b="1">
                <a:solidFill>
                  <a:schemeClr val="bg1"/>
                </a:solidFill>
                <a:latin typeface="SimSun" pitchFamily="2" charset="-122"/>
                <a:ea typeface="SimSun" pitchFamily="2" charset="-122"/>
              </a:rPr>
              <a:t>牧师的家庭照</a:t>
            </a:r>
            <a:r>
              <a:rPr lang="zh-CN" altLang="en-US">
                <a:solidFill>
                  <a:schemeClr val="bg1"/>
                </a:solidFill>
                <a:ea typeface="SimSun" pitchFamily="2" charset="-122"/>
              </a:rPr>
              <a:t> </a:t>
            </a:r>
            <a:endParaRPr lang="en-US" altLang="en-US">
              <a:solidFill>
                <a:schemeClr val="bg1"/>
              </a:solidFill>
            </a:endParaRPr>
          </a:p>
        </p:txBody>
      </p:sp>
      <p:sp>
        <p:nvSpPr>
          <p:cNvPr id="2306053" name="Rectangle 5"/>
          <p:cNvSpPr>
            <a:spLocks noChangeArrowheads="1"/>
          </p:cNvSpPr>
          <p:nvPr/>
        </p:nvSpPr>
        <p:spPr bwMode="auto">
          <a:xfrm>
            <a:off x="5410200" y="2743200"/>
            <a:ext cx="22098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a:solidFill>
                  <a:schemeClr val="bg1"/>
                </a:solidFill>
                <a:latin typeface="Times New Roman" charset="0"/>
                <a:ea typeface="ＭＳ Ｐゴシック" charset="0"/>
              </a:rPr>
              <a:t>Christy</a:t>
            </a:r>
          </a:p>
        </p:txBody>
      </p:sp>
      <p:sp>
        <p:nvSpPr>
          <p:cNvPr id="2306054" name="Rectangle 6"/>
          <p:cNvSpPr>
            <a:spLocks noChangeArrowheads="1"/>
          </p:cNvSpPr>
          <p:nvPr/>
        </p:nvSpPr>
        <p:spPr bwMode="auto">
          <a:xfrm>
            <a:off x="4114800" y="3810000"/>
            <a:ext cx="22098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a:solidFill>
                  <a:schemeClr val="bg1"/>
                </a:solidFill>
                <a:latin typeface="Times New Roman" charset="0"/>
                <a:ea typeface="ＭＳ Ｐゴシック" charset="0"/>
              </a:rPr>
              <a:t>Thomas</a:t>
            </a:r>
          </a:p>
        </p:txBody>
      </p:sp>
      <p:sp>
        <p:nvSpPr>
          <p:cNvPr id="2306055" name="Rectangle 7"/>
          <p:cNvSpPr>
            <a:spLocks noChangeArrowheads="1"/>
          </p:cNvSpPr>
          <p:nvPr/>
        </p:nvSpPr>
        <p:spPr bwMode="auto">
          <a:xfrm>
            <a:off x="2590800" y="4876800"/>
            <a:ext cx="22098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a:solidFill>
                  <a:schemeClr val="bg1"/>
                </a:solidFill>
                <a:latin typeface="Times New Roman" charset="0"/>
                <a:ea typeface="ＭＳ Ｐゴシック" charset="0"/>
              </a:rPr>
              <a:t>Kim</a:t>
            </a:r>
          </a:p>
        </p:txBody>
      </p:sp>
      <p:sp>
        <p:nvSpPr>
          <p:cNvPr id="2306056" name="Rectangle 8"/>
          <p:cNvSpPr>
            <a:spLocks noChangeArrowheads="1"/>
          </p:cNvSpPr>
          <p:nvPr/>
        </p:nvSpPr>
        <p:spPr bwMode="auto">
          <a:xfrm>
            <a:off x="7162800" y="1981200"/>
            <a:ext cx="22098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a:solidFill>
                  <a:schemeClr val="bg1"/>
                </a:solidFill>
                <a:latin typeface="Times New Roman" charset="0"/>
                <a:ea typeface="ＭＳ Ｐゴシック" charset="0"/>
              </a:rPr>
              <a:t>Kap</a:t>
            </a:r>
          </a:p>
        </p:txBody>
      </p:sp>
      <p:sp>
        <p:nvSpPr>
          <p:cNvPr id="2306057" name="Rectangle 9"/>
          <p:cNvSpPr>
            <a:spLocks noChangeArrowheads="1"/>
          </p:cNvSpPr>
          <p:nvPr/>
        </p:nvSpPr>
        <p:spPr bwMode="auto">
          <a:xfrm>
            <a:off x="990600" y="4495800"/>
            <a:ext cx="1598613"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a:solidFill>
                  <a:schemeClr val="bg1"/>
                </a:solidFill>
                <a:effectLst>
                  <a:outerShdw blurRad="38100" dist="38100" dir="2700000" algn="tl">
                    <a:srgbClr val="808080"/>
                  </a:outerShdw>
                </a:effectLst>
              </a:rPr>
              <a:t>Daphne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4E00FD9B-9129-BC4B-B3D1-9FC4CA543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 y="1524000"/>
            <a:ext cx="8890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xfrm>
            <a:off x="0" y="0"/>
            <a:ext cx="8261581" cy="1524000"/>
          </a:xfrm>
          <a:solidFill>
            <a:schemeClr val="bg2"/>
          </a:solidFill>
        </p:spPr>
        <p:txBody>
          <a:bodyPr/>
          <a:lstStyle/>
          <a:p>
            <a:pPr marL="180975" eaLnBrk="1" hangingPunct="1">
              <a:defRPr/>
            </a:pP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你现在在受</a:t>
            </a:r>
            <a:r>
              <a:rPr lang="zh-CN" altLang="en-US" b="1" i="1" dirty="0">
                <a:latin typeface="Microsoft YaHei UI" panose="020B0503020204020204" pitchFamily="34" charset="-122"/>
                <a:ea typeface="Microsoft YaHei UI" panose="020B0503020204020204" pitchFamily="34" charset="-122"/>
                <a:cs typeface="Arial" panose="020B0604020202020204" pitchFamily="34" charset="0"/>
              </a:rPr>
              <a:t>不公正 </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的苦难吗</a:t>
            </a:r>
            <a:r>
              <a:rPr lang="en-US" b="1" dirty="0">
                <a:latin typeface="Microsoft YaHei UI" panose="020B0503020204020204" pitchFamily="34" charset="-122"/>
                <a:ea typeface="Microsoft YaHei UI" panose="020B0503020204020204" pitchFamily="34" charset="-122"/>
                <a:cs typeface="Arial" panose="020B0604020202020204" pitchFamily="34" charset="0"/>
              </a:rPr>
              <a:t>?</a:t>
            </a:r>
            <a:endParaRPr lang="en-US" sz="4000" b="1" dirty="0">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87043" name="Rectangle 3"/>
          <p:cNvSpPr>
            <a:spLocks noGrp="1" noChangeArrowheads="1"/>
          </p:cNvSpPr>
          <p:nvPr>
            <p:ph type="body" idx="1"/>
          </p:nvPr>
        </p:nvSpPr>
        <p:spPr>
          <a:xfrm>
            <a:off x="5076056" y="1602754"/>
            <a:ext cx="4067944" cy="3429000"/>
          </a:xfrm>
        </p:spPr>
        <p:txBody>
          <a:bodyPr/>
          <a:lstStyle/>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学校</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家庭</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工作</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教会</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朋友圈</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政府</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45">
            <a:extLst>
              <a:ext uri="{FF2B5EF4-FFF2-40B4-BE49-F238E27FC236}">
                <a16:creationId xmlns:a16="http://schemas.microsoft.com/office/drawing/2014/main" id="{E03357C1-D65C-FC46-B646-D23697B2CCD7}"/>
              </a:ext>
            </a:extLst>
          </p:cNvPr>
          <p:cNvSpPr txBox="1">
            <a:spLocks noChangeArrowheads="1"/>
          </p:cNvSpPr>
          <p:nvPr/>
        </p:nvSpPr>
        <p:spPr bwMode="auto">
          <a:xfrm>
            <a:off x="-31981" y="6165304"/>
            <a:ext cx="8890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000099"/>
                </a:solidFill>
                <a:effectLst/>
                <a:uLnTx/>
                <a:uFillTx/>
                <a:latin typeface="Microsoft YaHei UI" panose="020B0503020204020204" pitchFamily="34" charset="-122"/>
                <a:ea typeface="Microsoft YaHei UI" panose="020B0503020204020204" pitchFamily="34" charset="-122"/>
                <a:cs typeface="Arial" charset="0"/>
              </a:rPr>
              <a:t>彼得前书</a:t>
            </a:r>
          </a:p>
        </p:txBody>
      </p:sp>
    </p:spTree>
    <p:extLst>
      <p:ext uri="{BB962C8B-B14F-4D97-AF65-F5344CB8AC3E}">
        <p14:creationId xmlns:p14="http://schemas.microsoft.com/office/powerpoint/2010/main" val="4103369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25" name="AutoShape 13"/>
          <p:cNvSpPr>
            <a:spLocks noChangeArrowheads="1"/>
          </p:cNvSpPr>
          <p:nvPr/>
        </p:nvSpPr>
        <p:spPr bwMode="auto">
          <a:xfrm rot="10800000">
            <a:off x="2743200" y="3048000"/>
            <a:ext cx="3810000" cy="1676400"/>
          </a:xfrm>
          <a:custGeom>
            <a:avLst/>
            <a:gdLst>
              <a:gd name="T0" fmla="*/ 3463925 w 21600"/>
              <a:gd name="T1" fmla="*/ 838200 h 21600"/>
              <a:gd name="T2" fmla="*/ 1905000 w 21600"/>
              <a:gd name="T3" fmla="*/ 1676400 h 21600"/>
              <a:gd name="T4" fmla="*/ 346075 w 21600"/>
              <a:gd name="T5" fmla="*/ 838200 h 21600"/>
              <a:gd name="T6" fmla="*/ 1905000 w 21600"/>
              <a:gd name="T7" fmla="*/ 0 h 21600"/>
              <a:gd name="T8" fmla="*/ 0 60000 65536"/>
              <a:gd name="T9" fmla="*/ 0 60000 65536"/>
              <a:gd name="T10" fmla="*/ 0 60000 65536"/>
              <a:gd name="T11" fmla="*/ 0 60000 65536"/>
              <a:gd name="T12" fmla="*/ 3762 w 21600"/>
              <a:gd name="T13" fmla="*/ 3762 h 21600"/>
              <a:gd name="T14" fmla="*/ 17838 w 21600"/>
              <a:gd name="T15" fmla="*/ 17838 h 21600"/>
            </a:gdLst>
            <a:ahLst/>
            <a:cxnLst>
              <a:cxn ang="T8">
                <a:pos x="T0" y="T1"/>
              </a:cxn>
              <a:cxn ang="T9">
                <a:pos x="T2" y="T3"/>
              </a:cxn>
              <a:cxn ang="T10">
                <a:pos x="T4" y="T5"/>
              </a:cxn>
              <a:cxn ang="T11">
                <a:pos x="T6" y="T7"/>
              </a:cxn>
            </a:cxnLst>
            <a:rect l="T12" t="T13" r="T14" b="T15"/>
            <a:pathLst>
              <a:path w="21600" h="21600">
                <a:moveTo>
                  <a:pt x="0" y="0"/>
                </a:moveTo>
                <a:lnTo>
                  <a:pt x="3924" y="21600"/>
                </a:lnTo>
                <a:lnTo>
                  <a:pt x="17676" y="21600"/>
                </a:lnTo>
                <a:lnTo>
                  <a:pt x="21600" y="0"/>
                </a:lnTo>
                <a:lnTo>
                  <a:pt x="0" y="0"/>
                </a:lnTo>
                <a:close/>
              </a:path>
            </a:pathLst>
          </a:custGeom>
          <a:solidFill>
            <a:srgbClr val="FF00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pic>
        <p:nvPicPr>
          <p:cNvPr id="934926" name="Picture 14" descr="images-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467100" y="1295400"/>
            <a:ext cx="2438400"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4927" name="Picture 15" descr="corridor"/>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2743200" y="4730750"/>
            <a:ext cx="3810000" cy="220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4928" name="Rectangle 16"/>
          <p:cNvSpPr>
            <a:spLocks noGrp="1" noChangeArrowheads="1"/>
          </p:cNvSpPr>
          <p:nvPr>
            <p:ph type="body" idx="1"/>
          </p:nvPr>
        </p:nvSpPr>
        <p:spPr>
          <a:xfrm>
            <a:off x="2971800" y="1371600"/>
            <a:ext cx="3543300" cy="1676400"/>
          </a:xfrm>
          <a:noFill/>
          <a:effectLst>
            <a:outerShdw blurRad="25400" dist="25399" dir="2700000" algn="ctr" rotWithShape="0">
              <a:srgbClr val="000000">
                <a:alpha val="99962"/>
              </a:srgbClr>
            </a:outerShdw>
          </a:effectLst>
        </p:spPr>
        <p:txBody>
          <a:bodyPr/>
          <a:lstStyle/>
          <a:p>
            <a:pPr marL="0" indent="0" algn="ctr" eaLnBrk="1" hangingPunct="1">
              <a:buFont typeface="Wingdings" charset="0"/>
              <a:buChar char=""/>
              <a:defRPr/>
            </a:pPr>
            <a:r>
              <a:rPr lang="zh-CN" altLang="en-US">
                <a:ea typeface="SimSun" charset="0"/>
                <a:cs typeface="SimSun" charset="0"/>
              </a:rPr>
              <a:t>在教会中</a:t>
            </a:r>
          </a:p>
          <a:p>
            <a:pPr marL="0" indent="0" algn="ctr" eaLnBrk="1" hangingPunct="1">
              <a:buFont typeface="Wingdings" charset="0"/>
              <a:buChar char=""/>
              <a:defRPr/>
            </a:pPr>
            <a:r>
              <a:rPr lang="zh-CN" altLang="en-US">
                <a:ea typeface="SimSun" charset="0"/>
                <a:cs typeface="SimSun" charset="0"/>
              </a:rPr>
              <a:t>的顺服 </a:t>
            </a:r>
            <a:br>
              <a:rPr lang="en-US">
                <a:ea typeface="SimSun" charset="0"/>
                <a:cs typeface="SimSun" charset="0"/>
              </a:rPr>
            </a:br>
            <a:r>
              <a:rPr lang="en-US">
                <a:ea typeface="SimSun" charset="0"/>
                <a:cs typeface="SimSun" charset="0"/>
              </a:rPr>
              <a:t>(8)</a:t>
            </a:r>
          </a:p>
        </p:txBody>
      </p:sp>
      <p:sp>
        <p:nvSpPr>
          <p:cNvPr id="934929" name="Rectangle 17"/>
          <p:cNvSpPr>
            <a:spLocks noChangeArrowheads="1"/>
          </p:cNvSpPr>
          <p:nvPr/>
        </p:nvSpPr>
        <p:spPr bwMode="auto">
          <a:xfrm>
            <a:off x="3314700" y="4953000"/>
            <a:ext cx="2667000" cy="1676400"/>
          </a:xfrm>
          <a:prstGeom prst="rect">
            <a:avLst/>
          </a:prstGeom>
          <a:noFill/>
          <a:ln>
            <a:noFill/>
          </a:ln>
          <a:effectLst>
            <a:outerShdw blurRad="25400" dist="25399" dir="2700000" algn="ctr" rotWithShape="0">
              <a:srgbClr val="808080">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20000"/>
              </a:spcBef>
              <a:buFont typeface="Wingdings" pitchFamily="2" charset="2"/>
              <a:buNone/>
            </a:pPr>
            <a:r>
              <a:rPr lang="zh-CN" altLang="en-US">
                <a:solidFill>
                  <a:schemeClr val="tx1"/>
                </a:solidFill>
                <a:latin typeface="SimSun" pitchFamily="2" charset="-122"/>
                <a:ea typeface="SimSun" pitchFamily="2" charset="-122"/>
              </a:rPr>
              <a:t>在生活各个层面上的顺服</a:t>
            </a:r>
            <a:r>
              <a:rPr lang="zh-CN" altLang="en-US">
                <a:solidFill>
                  <a:schemeClr val="tx1"/>
                </a:solidFill>
                <a:latin typeface="Arial" pitchFamily="34" charset="0"/>
                <a:cs typeface="Arial" pitchFamily="34" charset="0"/>
              </a:rPr>
              <a:t> </a:t>
            </a:r>
            <a:br>
              <a:rPr lang="en-US" altLang="ja-JP">
                <a:solidFill>
                  <a:schemeClr val="tx1"/>
                </a:solidFill>
                <a:latin typeface="Tahoma" pitchFamily="34" charset="0"/>
              </a:rPr>
            </a:br>
            <a:r>
              <a:rPr lang="en-US" altLang="ja-JP">
                <a:solidFill>
                  <a:schemeClr val="tx1"/>
                </a:solidFill>
                <a:latin typeface="Tahoma" pitchFamily="34" charset="0"/>
              </a:rPr>
              <a:t>(10-12)</a:t>
            </a:r>
            <a:endParaRPr lang="en-US" altLang="en-US">
              <a:solidFill>
                <a:schemeClr val="tx1"/>
              </a:solidFill>
              <a:latin typeface="Tahoma" pitchFamily="34" charset="0"/>
            </a:endParaRPr>
          </a:p>
        </p:txBody>
      </p:sp>
      <p:sp>
        <p:nvSpPr>
          <p:cNvPr id="934930" name="Text Box 18"/>
          <p:cNvSpPr txBox="1">
            <a:spLocks noChangeArrowheads="1"/>
          </p:cNvSpPr>
          <p:nvPr/>
        </p:nvSpPr>
        <p:spPr bwMode="auto">
          <a:xfrm>
            <a:off x="8153400" y="76200"/>
            <a:ext cx="9906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2400" b="1">
                <a:solidFill>
                  <a:schemeClr val="tx1"/>
                </a:solidFill>
                <a:latin typeface="Arial" charset="0"/>
                <a:ea typeface="ＭＳ Ｐゴシック" charset="0"/>
              </a:rPr>
              <a:t>280j</a:t>
            </a:r>
          </a:p>
        </p:txBody>
      </p:sp>
      <p:sp>
        <p:nvSpPr>
          <p:cNvPr id="934931" name="Rectangle 19"/>
          <p:cNvSpPr>
            <a:spLocks noChangeArrowheads="1"/>
          </p:cNvSpPr>
          <p:nvPr/>
        </p:nvSpPr>
        <p:spPr bwMode="auto">
          <a:xfrm>
            <a:off x="3314700" y="3048000"/>
            <a:ext cx="2667000" cy="1676400"/>
          </a:xfrm>
          <a:prstGeom prst="rect">
            <a:avLst/>
          </a:prstGeom>
          <a:noFill/>
          <a:ln>
            <a:noFill/>
          </a:ln>
          <a:effectLst>
            <a:outerShdw blurRad="25400" dist="25399" dir="2700000" algn="ctr" rotWithShape="0">
              <a:srgbClr val="808080">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20000"/>
              </a:spcBef>
              <a:buFont typeface="Wingdings" pitchFamily="2" charset="2"/>
              <a:buNone/>
            </a:pPr>
            <a:r>
              <a:rPr lang="zh-CN" altLang="en-US">
                <a:solidFill>
                  <a:schemeClr val="tx1"/>
                </a:solidFill>
                <a:latin typeface="SimSun" pitchFamily="2" charset="-122"/>
                <a:ea typeface="SimSun" pitchFamily="2" charset="-122"/>
              </a:rPr>
              <a:t>对攻击者</a:t>
            </a:r>
          </a:p>
          <a:p>
            <a:pPr algn="ctr" eaLnBrk="1" hangingPunct="1">
              <a:spcBef>
                <a:spcPct val="20000"/>
              </a:spcBef>
              <a:buFont typeface="Wingdings" pitchFamily="2" charset="2"/>
              <a:buNone/>
            </a:pPr>
            <a:r>
              <a:rPr lang="zh-CN" altLang="en-US">
                <a:solidFill>
                  <a:schemeClr val="tx1"/>
                </a:solidFill>
                <a:latin typeface="SimSun" pitchFamily="2" charset="-122"/>
                <a:ea typeface="SimSun" pitchFamily="2" charset="-122"/>
              </a:rPr>
              <a:t>的顺服</a:t>
            </a:r>
            <a:r>
              <a:rPr lang="zh-CN" altLang="en-US">
                <a:solidFill>
                  <a:schemeClr val="tx1"/>
                </a:solidFill>
                <a:latin typeface="Tahoma" pitchFamily="34" charset="0"/>
              </a:rPr>
              <a:t> </a:t>
            </a:r>
            <a:br>
              <a:rPr lang="en-US" altLang="ja-JP">
                <a:solidFill>
                  <a:schemeClr val="tx1"/>
                </a:solidFill>
                <a:latin typeface="Tahoma" pitchFamily="34" charset="0"/>
              </a:rPr>
            </a:br>
            <a:r>
              <a:rPr lang="en-US" altLang="ja-JP">
                <a:solidFill>
                  <a:schemeClr val="tx1"/>
                </a:solidFill>
                <a:latin typeface="Tahoma" pitchFamily="34" charset="0"/>
              </a:rPr>
              <a:t>(9)</a:t>
            </a:r>
            <a:endParaRPr lang="en-US" altLang="en-US">
              <a:solidFill>
                <a:schemeClr val="tx1"/>
              </a:solidFill>
              <a:latin typeface="Tahoma" pitchFamily="34" charset="0"/>
            </a:endParaRPr>
          </a:p>
        </p:txBody>
      </p:sp>
      <p:sp>
        <p:nvSpPr>
          <p:cNvPr id="934932" name="Rectangle 20"/>
          <p:cNvSpPr>
            <a:spLocks noGrp="1" noChangeArrowheads="1"/>
          </p:cNvSpPr>
          <p:nvPr>
            <p:ph type="title"/>
          </p:nvPr>
        </p:nvSpPr>
        <p:spPr>
          <a:xfrm>
            <a:off x="0" y="152400"/>
            <a:ext cx="8991600" cy="990600"/>
          </a:xfrm>
          <a:noFill/>
          <a:effectLst>
            <a:outerShdw blurRad="25400" dist="25399" dir="2700000" algn="ctr" rotWithShape="0">
              <a:srgbClr val="000000">
                <a:alpha val="99962"/>
              </a:srgbClr>
            </a:outerShdw>
          </a:effectLst>
        </p:spPr>
        <p:txBody>
          <a:bodyPr/>
          <a:lstStyle/>
          <a:p>
            <a:pPr eaLnBrk="1" hangingPunct="1">
              <a:defRPr/>
            </a:pPr>
            <a:r>
              <a:rPr lang="zh-CN" altLang="en-US" b="1">
                <a:ea typeface="SimSun" charset="0"/>
                <a:cs typeface="SimSun" charset="0"/>
              </a:rPr>
              <a:t>关于顺服的最后一课 </a:t>
            </a:r>
            <a:br>
              <a:rPr lang="en-US" b="1">
                <a:ea typeface="SimSun" charset="0"/>
                <a:cs typeface="SimSun" charset="0"/>
              </a:rPr>
            </a:br>
            <a:r>
              <a:rPr lang="en-US" b="1">
                <a:ea typeface="SimSun" charset="0"/>
                <a:cs typeface="SimSun" charset="0"/>
              </a:rPr>
              <a:t>(3:8-12)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49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4928">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4928">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349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349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349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4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5" grpId="0" animBg="1"/>
      <p:bldP spid="934928" grpId="0" build="p"/>
      <p:bldP spid="934929" grpId="0"/>
      <p:bldP spid="934931"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sz="1400">
              <a:solidFill>
                <a:schemeClr val="tx1"/>
              </a:solidFill>
              <a:latin typeface="Century Gothic" pitchFamily="34" charset="0"/>
              <a:ea typeface="ヒラギノ角ゴ Pro W3" pitchFamily="-84" charset="-128"/>
            </a:endParaRPr>
          </a:p>
        </p:txBody>
      </p:sp>
      <p:sp>
        <p:nvSpPr>
          <p:cNvPr id="13" name="Rectangle 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sz="1400">
              <a:solidFill>
                <a:schemeClr val="tx1"/>
              </a:solidFill>
              <a:latin typeface="Century Gothic" pitchFamily="34" charset="0"/>
              <a:ea typeface="ヒラギノ角ゴ Pro W3" pitchFamily="-84" charset="-128"/>
            </a:endParaRPr>
          </a:p>
        </p:txBody>
      </p:sp>
      <p:sp>
        <p:nvSpPr>
          <p:cNvPr id="935953" name="Rectangle 17"/>
          <p:cNvSpPr>
            <a:spLocks noGrp="1" noChangeArrowheads="1"/>
          </p:cNvSpPr>
          <p:nvPr>
            <p:ph type="ctrTitle"/>
          </p:nvPr>
        </p:nvSpPr>
        <p:spPr>
          <a:xfrm>
            <a:off x="0" y="0"/>
            <a:ext cx="9144000" cy="1676400"/>
          </a:xfrm>
          <a:gradFill rotWithShape="0">
            <a:gsLst>
              <a:gs pos="0">
                <a:srgbClr val="800080"/>
              </a:gs>
              <a:gs pos="100000">
                <a:srgbClr val="1E001E"/>
              </a:gs>
            </a:gsLst>
            <a:path path="shape">
              <a:fillToRect l="50000" t="50000" r="50000" b="50000"/>
            </a:path>
          </a:gradFill>
          <a:effectLst>
            <a:outerShdw blurRad="63500" dist="35921" dir="2700000" algn="ctr" rotWithShape="0">
              <a:srgbClr val="000000">
                <a:alpha val="89998"/>
              </a:srgbClr>
            </a:outerShdw>
          </a:effectLst>
        </p:spPr>
        <p:txBody>
          <a:bodyPr/>
          <a:lstStyle/>
          <a:p>
            <a:pPr algn="l" eaLnBrk="1" hangingPunct="1">
              <a:defRPr/>
            </a:pPr>
            <a:r>
              <a:rPr lang="zh-CN" altLang="en-US" b="1">
                <a:ea typeface="SimSun" charset="0"/>
                <a:cs typeface="SimSun" charset="0"/>
              </a:rPr>
              <a:t>顺服的肢体生活的五个命令 </a:t>
            </a:r>
            <a:r>
              <a:rPr lang="en-US" b="1">
                <a:ea typeface="SimSun" charset="0"/>
                <a:cs typeface="SimSun" charset="0"/>
              </a:rPr>
              <a:t>(3:8)</a:t>
            </a:r>
          </a:p>
        </p:txBody>
      </p:sp>
      <p:sp>
        <p:nvSpPr>
          <p:cNvPr id="935954" name="Rectangle 18"/>
          <p:cNvSpPr>
            <a:spLocks noGrp="1" noChangeArrowheads="1"/>
          </p:cNvSpPr>
          <p:nvPr>
            <p:ph type="subTitle" idx="1"/>
          </p:nvPr>
        </p:nvSpPr>
        <p:spPr>
          <a:xfrm>
            <a:off x="228600" y="2057400"/>
            <a:ext cx="3505200" cy="4572000"/>
          </a:xfrm>
          <a:effectLst>
            <a:outerShdw blurRad="63500" dist="12700" dir="2700000" algn="ctr" rotWithShape="0">
              <a:schemeClr val="tx2">
                <a:alpha val="89999"/>
              </a:schemeClr>
            </a:outerShdw>
          </a:effectLst>
        </p:spPr>
        <p:txBody>
          <a:bodyPr/>
          <a:lstStyle/>
          <a:p>
            <a:pPr algn="l" eaLnBrk="1" hangingPunct="1"/>
            <a:r>
              <a:rPr lang="zh-CN" altLang="en-US" b="1">
                <a:solidFill>
                  <a:schemeClr val="bg2"/>
                </a:solidFill>
                <a:ea typeface="SimSun" pitchFamily="2" charset="-122"/>
              </a:rPr>
              <a:t>和谐 </a:t>
            </a:r>
            <a:endParaRPr lang="en-US" altLang="en-US" b="1">
              <a:solidFill>
                <a:schemeClr val="bg2"/>
              </a:solidFill>
              <a:ea typeface="SimSun" pitchFamily="2" charset="-122"/>
            </a:endParaRPr>
          </a:p>
          <a:p>
            <a:pPr algn="l" eaLnBrk="1" hangingPunct="1"/>
            <a:r>
              <a:rPr lang="zh-CN" altLang="en-US" b="1">
                <a:solidFill>
                  <a:schemeClr val="bg2"/>
                </a:solidFill>
                <a:ea typeface="SimSun" pitchFamily="2" charset="-122"/>
              </a:rPr>
              <a:t>怜恤 </a:t>
            </a:r>
            <a:endParaRPr lang="en-US" altLang="en-US" b="1">
              <a:solidFill>
                <a:schemeClr val="bg2"/>
              </a:solidFill>
              <a:ea typeface="SimSun" pitchFamily="2" charset="-122"/>
            </a:endParaRPr>
          </a:p>
          <a:p>
            <a:pPr algn="l" eaLnBrk="1" hangingPunct="1"/>
            <a:r>
              <a:rPr lang="zh-CN" altLang="en-US" b="1">
                <a:solidFill>
                  <a:schemeClr val="bg2"/>
                </a:solidFill>
                <a:ea typeface="SimSun" pitchFamily="2" charset="-122"/>
              </a:rPr>
              <a:t>爱心 </a:t>
            </a:r>
            <a:endParaRPr lang="en-US" altLang="en-US" b="1">
              <a:solidFill>
                <a:schemeClr val="bg2"/>
              </a:solidFill>
              <a:ea typeface="SimSun" pitchFamily="2" charset="-122"/>
            </a:endParaRPr>
          </a:p>
          <a:p>
            <a:pPr algn="l" eaLnBrk="1" hangingPunct="1"/>
            <a:r>
              <a:rPr lang="zh-CN" altLang="en-US" b="1">
                <a:solidFill>
                  <a:schemeClr val="bg2"/>
                </a:solidFill>
                <a:ea typeface="SimSun" pitchFamily="2" charset="-122"/>
              </a:rPr>
              <a:t>慈爱 </a:t>
            </a:r>
            <a:endParaRPr lang="en-US" altLang="en-US" b="1">
              <a:solidFill>
                <a:schemeClr val="bg2"/>
              </a:solidFill>
              <a:ea typeface="SimSun" pitchFamily="2" charset="-122"/>
            </a:endParaRPr>
          </a:p>
          <a:p>
            <a:pPr algn="l" eaLnBrk="1" hangingPunct="1"/>
            <a:r>
              <a:rPr lang="zh-CN" altLang="en-US" b="1">
                <a:solidFill>
                  <a:schemeClr val="bg2"/>
                </a:solidFill>
                <a:ea typeface="SimSun" pitchFamily="2" charset="-122"/>
              </a:rPr>
              <a:t>谦卑</a:t>
            </a:r>
            <a:r>
              <a:rPr lang="zh-CN" altLang="en-US">
                <a:ea typeface="SimSun" pitchFamily="2" charset="-122"/>
              </a:rPr>
              <a:t> </a:t>
            </a:r>
            <a:endParaRPr lang="en-US" altLang="en-US"/>
          </a:p>
        </p:txBody>
      </p:sp>
      <p:sp>
        <p:nvSpPr>
          <p:cNvPr id="935955" name="Text Box 19"/>
          <p:cNvSpPr txBox="1">
            <a:spLocks noChangeArrowheads="1"/>
          </p:cNvSpPr>
          <p:nvPr/>
        </p:nvSpPr>
        <p:spPr bwMode="auto">
          <a:xfrm>
            <a:off x="2971800" y="2971800"/>
            <a:ext cx="537845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800" b="1">
                <a:solidFill>
                  <a:srgbClr val="000000"/>
                </a:solidFill>
                <a:latin typeface="Bwgrkl" pitchFamily="-84" charset="0"/>
                <a:ea typeface="ヒラギノ角ゴ Pro W3" pitchFamily="-84" charset="-128"/>
              </a:rPr>
              <a:t>sumpaqh,j</a:t>
            </a:r>
            <a:r>
              <a:rPr lang="zh-CN" altLang="en-US" sz="2800" b="1">
                <a:solidFill>
                  <a:srgbClr val="000000"/>
                </a:solidFill>
                <a:latin typeface="SimSun" pitchFamily="2" charset="-122"/>
                <a:ea typeface="SimSun" pitchFamily="2" charset="-122"/>
              </a:rPr>
              <a:t>与他人有相同的</a:t>
            </a:r>
            <a:r>
              <a:rPr lang="zh-CN" altLang="en-US" sz="2800" b="1">
                <a:solidFill>
                  <a:srgbClr val="993366"/>
                </a:solidFill>
                <a:latin typeface="SimSun" pitchFamily="2" charset="-122"/>
                <a:ea typeface="SimSun" pitchFamily="2" charset="-122"/>
              </a:rPr>
              <a:t>感受</a:t>
            </a:r>
            <a:r>
              <a:rPr lang="zh-CN" altLang="en-US" sz="2800" b="1">
                <a:solidFill>
                  <a:srgbClr val="000000"/>
                </a:solidFill>
                <a:latin typeface="Arial" pitchFamily="34" charset="0"/>
                <a:ea typeface="SimSun" pitchFamily="2" charset="-122"/>
              </a:rPr>
              <a:t> </a:t>
            </a:r>
            <a:endParaRPr lang="en-US" altLang="en-US">
              <a:ea typeface="ヒラギノ角ゴ Pro W3" pitchFamily="-84" charset="-128"/>
            </a:endParaRPr>
          </a:p>
        </p:txBody>
      </p:sp>
      <p:sp>
        <p:nvSpPr>
          <p:cNvPr id="935956" name="Text Box 20"/>
          <p:cNvSpPr txBox="1">
            <a:spLocks noChangeArrowheads="1"/>
          </p:cNvSpPr>
          <p:nvPr/>
        </p:nvSpPr>
        <p:spPr bwMode="auto">
          <a:xfrm>
            <a:off x="2971800" y="2209800"/>
            <a:ext cx="4284663"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800" b="1">
                <a:solidFill>
                  <a:srgbClr val="000000"/>
                </a:solidFill>
                <a:latin typeface="Bwgrkl" pitchFamily="-84" charset="0"/>
                <a:ea typeface="ヒラギノ角ゴ Pro W3" pitchFamily="-84" charset="-128"/>
              </a:rPr>
              <a:t>o`mo,frwn</a:t>
            </a:r>
            <a:r>
              <a:rPr lang="zh-CN" altLang="en-US" sz="2800" b="1">
                <a:solidFill>
                  <a:srgbClr val="FF0000"/>
                </a:solidFill>
                <a:latin typeface="SimSun" pitchFamily="2" charset="-122"/>
                <a:ea typeface="SimSun" pitchFamily="2" charset="-122"/>
              </a:rPr>
              <a:t>思想</a:t>
            </a:r>
            <a:r>
              <a:rPr lang="zh-CN" altLang="en-US" sz="2800" b="1">
                <a:solidFill>
                  <a:srgbClr val="000000"/>
                </a:solidFill>
                <a:latin typeface="SimSun" pitchFamily="2" charset="-122"/>
                <a:ea typeface="SimSun" pitchFamily="2" charset="-122"/>
              </a:rPr>
              <a:t>上的合一</a:t>
            </a:r>
            <a:r>
              <a:rPr lang="zh-CN" altLang="en-US" sz="2800" b="1">
                <a:solidFill>
                  <a:srgbClr val="000000"/>
                </a:solidFill>
                <a:latin typeface="Arial" pitchFamily="34" charset="0"/>
                <a:ea typeface="SimSun" pitchFamily="2" charset="-122"/>
              </a:rPr>
              <a:t> </a:t>
            </a:r>
            <a:endParaRPr lang="en-US" altLang="en-US">
              <a:ea typeface="ヒラギノ角ゴ Pro W3" pitchFamily="-84" charset="-128"/>
            </a:endParaRPr>
          </a:p>
        </p:txBody>
      </p:sp>
      <p:sp>
        <p:nvSpPr>
          <p:cNvPr id="935957" name="Rectangle 21"/>
          <p:cNvSpPr>
            <a:spLocks noChangeArrowheads="1"/>
          </p:cNvSpPr>
          <p:nvPr/>
        </p:nvSpPr>
        <p:spPr bwMode="auto">
          <a:xfrm>
            <a:off x="1676400" y="3657600"/>
            <a:ext cx="471963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800" b="1">
                <a:solidFill>
                  <a:srgbClr val="000000"/>
                </a:solidFill>
                <a:latin typeface="Bwgrkl" pitchFamily="-84" charset="0"/>
                <a:ea typeface="ヒラギノ角ゴ Pro W3" pitchFamily="-84" charset="-128"/>
              </a:rPr>
              <a:t>fila,delfoj</a:t>
            </a:r>
            <a:r>
              <a:rPr lang="zh-CN" altLang="en-US" sz="2800" b="1">
                <a:solidFill>
                  <a:srgbClr val="000000"/>
                </a:solidFill>
                <a:latin typeface="SimSun" pitchFamily="2" charset="-122"/>
                <a:ea typeface="SimSun" pitchFamily="2" charset="-122"/>
              </a:rPr>
              <a:t>爱你的弟兄</a:t>
            </a:r>
            <a:r>
              <a:rPr lang="zh-CN" altLang="en-US" sz="2800" b="1">
                <a:solidFill>
                  <a:srgbClr val="000000"/>
                </a:solidFill>
                <a:latin typeface="Arial" pitchFamily="34" charset="0"/>
                <a:ea typeface="SimSun" pitchFamily="2" charset="-122"/>
              </a:rPr>
              <a:t> (</a:t>
            </a:r>
            <a:r>
              <a:rPr lang="zh-CN" altLang="en-US" sz="2800" b="1">
                <a:solidFill>
                  <a:srgbClr val="000000"/>
                </a:solidFill>
                <a:latin typeface="SimSun" pitchFamily="2" charset="-122"/>
                <a:ea typeface="SimSun" pitchFamily="2" charset="-122"/>
              </a:rPr>
              <a:t>行为</a:t>
            </a:r>
            <a:r>
              <a:rPr lang="zh-CN" altLang="en-US" sz="2800" b="1">
                <a:solidFill>
                  <a:srgbClr val="000000"/>
                </a:solidFill>
                <a:latin typeface="Arial" pitchFamily="34" charset="0"/>
                <a:ea typeface="SimSun" pitchFamily="2" charset="-122"/>
              </a:rPr>
              <a:t> </a:t>
            </a:r>
            <a:endParaRPr lang="en-US" altLang="en-US">
              <a:ea typeface="ヒラギノ角ゴ Pro W3" pitchFamily="-84" charset="-128"/>
            </a:endParaRPr>
          </a:p>
        </p:txBody>
      </p:sp>
      <p:sp>
        <p:nvSpPr>
          <p:cNvPr id="935958" name="Rectangle 22"/>
          <p:cNvSpPr>
            <a:spLocks noChangeArrowheads="1"/>
          </p:cNvSpPr>
          <p:nvPr/>
        </p:nvSpPr>
        <p:spPr bwMode="auto">
          <a:xfrm>
            <a:off x="2590800" y="5167313"/>
            <a:ext cx="499745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800" b="1">
                <a:solidFill>
                  <a:srgbClr val="000000"/>
                </a:solidFill>
                <a:latin typeface="Bwgrkl" pitchFamily="-84" charset="0"/>
                <a:ea typeface="ヒラギノ角ゴ Pro W3" pitchFamily="-84" charset="-128"/>
              </a:rPr>
              <a:t>tapeino,frwn</a:t>
            </a:r>
            <a:r>
              <a:rPr lang="zh-CN" altLang="en-US" sz="2800" b="1">
                <a:solidFill>
                  <a:srgbClr val="000000"/>
                </a:solidFill>
                <a:latin typeface="SimSun" pitchFamily="2" charset="-122"/>
                <a:ea typeface="SimSun" pitchFamily="2" charset="-122"/>
              </a:rPr>
              <a:t>在</a:t>
            </a:r>
            <a:r>
              <a:rPr lang="zh-CN" altLang="en-US" sz="2800" b="1">
                <a:solidFill>
                  <a:srgbClr val="FF0000"/>
                </a:solidFill>
                <a:latin typeface="SimSun" pitchFamily="2" charset="-122"/>
                <a:ea typeface="SimSun" pitchFamily="2" charset="-122"/>
              </a:rPr>
              <a:t>思想</a:t>
            </a:r>
            <a:r>
              <a:rPr lang="zh-CN" altLang="en-US" sz="2800" b="1">
                <a:solidFill>
                  <a:srgbClr val="000000"/>
                </a:solidFill>
                <a:latin typeface="SimSun" pitchFamily="2" charset="-122"/>
                <a:ea typeface="SimSun" pitchFamily="2" charset="-122"/>
              </a:rPr>
              <a:t>上的谦卑</a:t>
            </a:r>
            <a:r>
              <a:rPr lang="zh-CN" altLang="en-US" sz="2800" b="1">
                <a:solidFill>
                  <a:srgbClr val="000000"/>
                </a:solidFill>
                <a:latin typeface="Arial" pitchFamily="34" charset="0"/>
                <a:ea typeface="SimSun" pitchFamily="2" charset="-122"/>
              </a:rPr>
              <a:t> </a:t>
            </a:r>
            <a:endParaRPr lang="en-US" altLang="en-US">
              <a:ea typeface="ヒラギノ角ゴ Pro W3" pitchFamily="-84" charset="-128"/>
            </a:endParaRPr>
          </a:p>
        </p:txBody>
      </p:sp>
      <p:sp>
        <p:nvSpPr>
          <p:cNvPr id="935959" name="Rectangle 23"/>
          <p:cNvSpPr>
            <a:spLocks noChangeArrowheads="1"/>
          </p:cNvSpPr>
          <p:nvPr/>
        </p:nvSpPr>
        <p:spPr bwMode="auto">
          <a:xfrm>
            <a:off x="3657600" y="4419600"/>
            <a:ext cx="36290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800" b="1">
                <a:solidFill>
                  <a:srgbClr val="000000"/>
                </a:solidFill>
                <a:latin typeface="Bwgrkl" pitchFamily="-84" charset="0"/>
                <a:ea typeface="ヒラギノ角ゴ Pro W3" pitchFamily="-84" charset="-128"/>
              </a:rPr>
              <a:t>eu;splagcnoj</a:t>
            </a:r>
            <a:r>
              <a:rPr lang="zh-CN" altLang="en-US" sz="2800" b="1">
                <a:solidFill>
                  <a:srgbClr val="000000"/>
                </a:solidFill>
                <a:latin typeface="SimSun" pitchFamily="2" charset="-122"/>
                <a:ea typeface="SimSun" pitchFamily="2" charset="-122"/>
              </a:rPr>
              <a:t>慈悲的</a:t>
            </a:r>
            <a:r>
              <a:rPr lang="zh-CN" altLang="en-US" sz="2800" b="1">
                <a:solidFill>
                  <a:srgbClr val="993366"/>
                </a:solidFill>
                <a:latin typeface="SimSun" pitchFamily="2" charset="-122"/>
                <a:ea typeface="SimSun" pitchFamily="2" charset="-122"/>
              </a:rPr>
              <a:t>心</a:t>
            </a:r>
            <a:r>
              <a:rPr lang="zh-CN" altLang="en-US" sz="2800" b="1">
                <a:solidFill>
                  <a:srgbClr val="000000"/>
                </a:solidFill>
                <a:latin typeface="Arial" pitchFamily="34" charset="0"/>
                <a:ea typeface="SimSun" pitchFamily="2" charset="-122"/>
              </a:rPr>
              <a:t> </a:t>
            </a:r>
            <a:endParaRPr lang="en-US" altLang="en-US" sz="2800" b="1">
              <a:solidFill>
                <a:srgbClr val="000000"/>
              </a:solidFill>
              <a:latin typeface="Arial" pitchFamily="34" charset="0"/>
              <a:ea typeface="ヒラギノ角ゴ Pro W3" pitchFamily="-84" charset="-128"/>
            </a:endParaRPr>
          </a:p>
        </p:txBody>
      </p:sp>
      <p:sp>
        <p:nvSpPr>
          <p:cNvPr id="935960" name="Line 24"/>
          <p:cNvSpPr>
            <a:spLocks noChangeShapeType="1"/>
          </p:cNvSpPr>
          <p:nvPr/>
        </p:nvSpPr>
        <p:spPr bwMode="auto">
          <a:xfrm>
            <a:off x="6096000" y="2743200"/>
            <a:ext cx="1600200" cy="1066800"/>
          </a:xfrm>
          <a:prstGeom prst="line">
            <a:avLst/>
          </a:prstGeom>
          <a:noFill/>
          <a:ln w="76200">
            <a:solidFill>
              <a:srgbClr val="105D1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eorgia" charset="0"/>
              <a:ea typeface="ＭＳ Ｐゴシック" charset="0"/>
            </a:endParaRPr>
          </a:p>
        </p:txBody>
      </p:sp>
      <p:sp>
        <p:nvSpPr>
          <p:cNvPr id="935961" name="Line 25"/>
          <p:cNvSpPr>
            <a:spLocks noChangeShapeType="1"/>
          </p:cNvSpPr>
          <p:nvPr/>
        </p:nvSpPr>
        <p:spPr bwMode="auto">
          <a:xfrm flipV="1">
            <a:off x="6172200" y="4191000"/>
            <a:ext cx="1600200" cy="1066800"/>
          </a:xfrm>
          <a:prstGeom prst="line">
            <a:avLst/>
          </a:prstGeom>
          <a:noFill/>
          <a:ln w="76200">
            <a:solidFill>
              <a:srgbClr val="105D1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eorgia" charset="0"/>
              <a:ea typeface="ＭＳ Ｐゴシック" charset="0"/>
            </a:endParaRPr>
          </a:p>
        </p:txBody>
      </p:sp>
      <p:sp>
        <p:nvSpPr>
          <p:cNvPr id="935962" name="Text Box 26"/>
          <p:cNvSpPr txBox="1">
            <a:spLocks noChangeArrowheads="1"/>
          </p:cNvSpPr>
          <p:nvPr/>
        </p:nvSpPr>
        <p:spPr bwMode="auto">
          <a:xfrm>
            <a:off x="4648200" y="5791200"/>
            <a:ext cx="14033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b="1">
                <a:latin typeface="Georgia" charset="0"/>
                <a:ea typeface="SimSun" charset="0"/>
                <a:cs typeface="SimSun" charset="0"/>
              </a:rPr>
              <a:t>交叉论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59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59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595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595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595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35960"/>
                                        </p:tgtEl>
                                        <p:attrNameLst>
                                          <p:attrName>style.visibility</p:attrName>
                                        </p:attrNameLst>
                                      </p:cBhvr>
                                      <p:to>
                                        <p:strVal val="visible"/>
                                      </p:to>
                                    </p:set>
                                    <p:animEffect transition="in" filter="wipe(left)">
                                      <p:cBhvr>
                                        <p:cTn id="27" dur="500"/>
                                        <p:tgtEl>
                                          <p:spTgt spid="9359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935961"/>
                                        </p:tgtEl>
                                        <p:attrNameLst>
                                          <p:attrName>style.visibility</p:attrName>
                                        </p:attrNameLst>
                                      </p:cBhvr>
                                      <p:to>
                                        <p:strVal val="visible"/>
                                      </p:to>
                                    </p:set>
                                    <p:animEffect transition="in" filter="wipe(left)">
                                      <p:cBhvr>
                                        <p:cTn id="32" dur="500"/>
                                        <p:tgtEl>
                                          <p:spTgt spid="935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55" grpId="0"/>
      <p:bldP spid="935956" grpId="0"/>
      <p:bldP spid="935957" grpId="0"/>
      <p:bldP spid="935958" grpId="0"/>
      <p:bldP spid="93595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9" name="Rectangle 11"/>
          <p:cNvSpPr>
            <a:spLocks noGrp="1" noChangeArrowheads="1"/>
          </p:cNvSpPr>
          <p:nvPr>
            <p:ph type="ctrTitle"/>
          </p:nvPr>
        </p:nvSpPr>
        <p:spPr>
          <a:xfrm>
            <a:off x="838200" y="609600"/>
            <a:ext cx="8001000" cy="2057400"/>
          </a:xfrm>
          <a:solidFill>
            <a:srgbClr val="00FF00"/>
          </a:solidFill>
          <a:ln w="76200">
            <a:solidFill>
              <a:srgbClr val="000000"/>
            </a:solidFill>
            <a:miter lim="800000"/>
            <a:headEnd/>
            <a:tailEnd/>
          </a:ln>
          <a:effectLst>
            <a:outerShdw blurRad="63500" dist="107763" dir="8100000" algn="ctr" rotWithShape="0">
              <a:srgbClr val="000000">
                <a:alpha val="75000"/>
              </a:srgbClr>
            </a:outerShdw>
          </a:effectLst>
          <a:extLst>
            <a:ext uri="{FAA26D3D-D897-4be2-8F04-BA451C77F1D7}">
              <ma14:placeholderFlag xmlns:ma14="http://schemas.microsoft.com/office/mac/drawingml/2011/main" xmlns="" val="1"/>
            </a:ext>
          </a:extLst>
        </p:spPr>
        <p:txBody>
          <a:bodyPr/>
          <a:lstStyle/>
          <a:p>
            <a:r>
              <a:rPr lang="zh-CN" altLang="en-US">
                <a:solidFill>
                  <a:schemeClr val="bg2"/>
                </a:solidFill>
                <a:ea typeface="SimSun" pitchFamily="2" charset="-122"/>
              </a:rPr>
              <a:t>祝福, 不以恶报恶 </a:t>
            </a:r>
            <a:br>
              <a:rPr lang="zh-CN" altLang="en-US">
                <a:solidFill>
                  <a:schemeClr val="bg2"/>
                </a:solidFill>
                <a:ea typeface="SimSun" pitchFamily="2" charset="-122"/>
              </a:rPr>
            </a:br>
            <a:r>
              <a:rPr lang="en-US" altLang="en-US">
                <a:solidFill>
                  <a:schemeClr val="bg2"/>
                </a:solidFill>
                <a:ea typeface="SimSun" pitchFamily="2" charset="-122"/>
              </a:rPr>
              <a:t>(3:9)</a:t>
            </a:r>
          </a:p>
        </p:txBody>
      </p:sp>
      <p:sp>
        <p:nvSpPr>
          <p:cNvPr id="939020" name="Rectangle 12"/>
          <p:cNvSpPr>
            <a:spLocks noGrp="1" noChangeArrowheads="1"/>
          </p:cNvSpPr>
          <p:nvPr>
            <p:ph type="subTitle" idx="1"/>
          </p:nvPr>
        </p:nvSpPr>
        <p:spPr>
          <a:xfrm>
            <a:off x="762000" y="2895600"/>
            <a:ext cx="4038600" cy="1600200"/>
          </a:xfrm>
          <a:noFill/>
          <a:effectLst>
            <a:outerShdw blurRad="68580" dist="35921" dir="2700000" algn="ctr" rotWithShape="0">
              <a:srgbClr val="000000">
                <a:alpha val="75000"/>
              </a:srgbClr>
            </a:outerShdw>
          </a:effectLst>
          <a:extLst>
            <a:ext uri="{FAA26D3D-D897-4be2-8F04-BA451C77F1D7}">
              <ma14:placeholderFlag xmlns:ma14="http://schemas.microsoft.com/office/mac/drawingml/2011/main" xmlns="" val="1"/>
            </a:ext>
          </a:extLst>
        </p:spPr>
        <p:txBody>
          <a:bodyPr/>
          <a:lstStyle/>
          <a:p>
            <a:pPr>
              <a:buFont typeface="Wingdings" pitchFamily="2" charset="2"/>
              <a:buNone/>
            </a:pPr>
            <a:r>
              <a:rPr lang="zh-CN" altLang="en-US" b="1">
                <a:effectLst/>
                <a:ea typeface="SimSun" pitchFamily="2" charset="-122"/>
              </a:rPr>
              <a:t>不以恶报恶，以辱骂还辱骂，</a:t>
            </a:r>
            <a:r>
              <a:rPr lang="zh-CN" altLang="en-US">
                <a:ea typeface="SimSun" pitchFamily="2" charset="-122"/>
              </a:rPr>
              <a:t> </a:t>
            </a:r>
            <a:endParaRPr lang="en-US" altLang="en-US"/>
          </a:p>
        </p:txBody>
      </p:sp>
      <p:sp>
        <p:nvSpPr>
          <p:cNvPr id="939021" name="Rectangle 13"/>
          <p:cNvSpPr>
            <a:spLocks noChangeArrowheads="1"/>
          </p:cNvSpPr>
          <p:nvPr/>
        </p:nvSpPr>
        <p:spPr bwMode="auto">
          <a:xfrm>
            <a:off x="4953000" y="2895600"/>
            <a:ext cx="4038600" cy="1600200"/>
          </a:xfrm>
          <a:prstGeom prst="rect">
            <a:avLst/>
          </a:prstGeom>
          <a:noFill/>
          <a:ln>
            <a:noFill/>
          </a:ln>
          <a:effectLst>
            <a:outerShdw blurRad="68580" dist="35921" dir="2700000" algn="ctr" rotWithShape="0">
              <a:srgbClr val="80808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lnSpc>
                <a:spcPct val="90000"/>
              </a:lnSpc>
              <a:spcBef>
                <a:spcPct val="20000"/>
              </a:spcBef>
              <a:buSzPct val="80000"/>
              <a:buFont typeface="Wingdings" pitchFamily="2" charset="2"/>
              <a:buNone/>
            </a:pPr>
            <a:endParaRPr lang="en-US" altLang="en-US" sz="2400" b="1">
              <a:solidFill>
                <a:schemeClr val="tx1"/>
              </a:solidFill>
              <a:latin typeface="Arial" pitchFamily="34" charset="0"/>
            </a:endParaRPr>
          </a:p>
          <a:p>
            <a:pPr algn="ctr">
              <a:lnSpc>
                <a:spcPct val="90000"/>
              </a:lnSpc>
              <a:spcBef>
                <a:spcPct val="20000"/>
              </a:spcBef>
              <a:buSzPct val="80000"/>
              <a:buFont typeface="Wingdings" pitchFamily="2" charset="2"/>
              <a:buNone/>
            </a:pPr>
            <a:endParaRPr lang="en-US" altLang="en-US" sz="2400" b="1">
              <a:solidFill>
                <a:schemeClr val="tx1"/>
              </a:solidFill>
              <a:latin typeface="Arial" pitchFamily="34" charset="0"/>
            </a:endParaRPr>
          </a:p>
          <a:p>
            <a:pPr algn="ctr">
              <a:lnSpc>
                <a:spcPct val="90000"/>
              </a:lnSpc>
              <a:spcBef>
                <a:spcPct val="20000"/>
              </a:spcBef>
              <a:buSzPct val="80000"/>
              <a:buFont typeface="Wingdings" pitchFamily="2" charset="2"/>
              <a:buNone/>
            </a:pPr>
            <a:r>
              <a:rPr lang="zh-CN" altLang="en-US" b="1">
                <a:solidFill>
                  <a:schemeClr val="tx1"/>
                </a:solidFill>
                <a:latin typeface="SimSun" pitchFamily="2" charset="-122"/>
                <a:ea typeface="SimSun" pitchFamily="2" charset="-122"/>
              </a:rPr>
              <a:t>倒要祝福。</a:t>
            </a:r>
            <a:r>
              <a:rPr lang="zh-CN" altLang="en-US" b="1">
                <a:solidFill>
                  <a:schemeClr val="tx1"/>
                </a:solidFill>
                <a:latin typeface="Arial" pitchFamily="34" charset="0"/>
                <a:ea typeface="SimSun" pitchFamily="2" charset="-122"/>
              </a:rPr>
              <a:t> </a:t>
            </a:r>
            <a:endParaRPr lang="en-US" altLang="en-US" b="1">
              <a:solidFill>
                <a:schemeClr val="tx1"/>
              </a:solidFill>
              <a:latin typeface="Arial" pitchFamily="34" charset="0"/>
            </a:endParaRPr>
          </a:p>
        </p:txBody>
      </p:sp>
      <p:sp>
        <p:nvSpPr>
          <p:cNvPr id="939022" name="Rectangle 14"/>
          <p:cNvSpPr>
            <a:spLocks noChangeArrowheads="1"/>
          </p:cNvSpPr>
          <p:nvPr/>
        </p:nvSpPr>
        <p:spPr bwMode="auto">
          <a:xfrm>
            <a:off x="914400" y="5105400"/>
            <a:ext cx="7924800" cy="1219200"/>
          </a:xfrm>
          <a:prstGeom prst="rect">
            <a:avLst/>
          </a:prstGeom>
          <a:noFill/>
          <a:ln>
            <a:noFill/>
          </a:ln>
          <a:effectLst>
            <a:outerShdw blurRad="68580" dist="35921" dir="2700000" algn="ctr" rotWithShape="0">
              <a:srgbClr val="80808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lnSpc>
                <a:spcPct val="90000"/>
              </a:lnSpc>
              <a:spcBef>
                <a:spcPct val="20000"/>
              </a:spcBef>
              <a:buSzPct val="80000"/>
              <a:buFont typeface="Wingdings" pitchFamily="2" charset="2"/>
              <a:buNone/>
            </a:pPr>
            <a:r>
              <a:rPr lang="zh-CN" altLang="en-US" b="1">
                <a:solidFill>
                  <a:schemeClr val="tx1"/>
                </a:solidFill>
                <a:latin typeface="SimSun" pitchFamily="2" charset="-122"/>
                <a:ea typeface="SimSun" pitchFamily="2" charset="-122"/>
              </a:rPr>
              <a:t>因你们是为此蒙召，好叫你们承受福气</a:t>
            </a:r>
            <a:r>
              <a:rPr lang="zh-CN" altLang="en-US" b="1">
                <a:solidFill>
                  <a:schemeClr val="tx1"/>
                </a:solidFill>
                <a:latin typeface="Arial" pitchFamily="34" charset="0"/>
                <a:ea typeface="SimSun" pitchFamily="2" charset="-122"/>
              </a:rPr>
              <a:t> </a:t>
            </a:r>
            <a:endParaRPr lang="en-US" altLang="en-US" b="1">
              <a:solidFill>
                <a:schemeClr val="tx1"/>
              </a:solidFill>
              <a:latin typeface="Arial" pitchFamily="34" charset="0"/>
            </a:endParaRPr>
          </a:p>
        </p:txBody>
      </p:sp>
      <p:sp>
        <p:nvSpPr>
          <p:cNvPr id="939023" name="WordArt 15"/>
          <p:cNvSpPr>
            <a:spLocks noChangeArrowheads="1" noChangeShapeType="1" noTextEdit="1"/>
          </p:cNvSpPr>
          <p:nvPr/>
        </p:nvSpPr>
        <p:spPr bwMode="auto">
          <a:xfrm>
            <a:off x="838200" y="4724400"/>
            <a:ext cx="1054100" cy="855663"/>
          </a:xfrm>
          <a:prstGeom prst="rect">
            <a:avLst/>
          </a:prstGeom>
          <a:extLst>
            <a:ext uri="{AF507438-7753-43e0-B8FC-AC1667EBCBE1}">
              <a14:hiddenEffects xmlns:a14="http://schemas.microsoft.com/office/drawing/2010/main" xmlns="">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defRPr/>
            </a:pPr>
            <a:r>
              <a:rPr lang="zh-TW" altLang="en-US" sz="3600" kern="10">
                <a:ln w="9525">
                  <a:round/>
                  <a:headEnd/>
                  <a:tailEnd/>
                </a:ln>
                <a:gradFill rotWithShape="0">
                  <a:gsLst>
                    <a:gs pos="0">
                      <a:srgbClr val="FFE701"/>
                    </a:gs>
                    <a:gs pos="100000">
                      <a:srgbClr val="FE3E02"/>
                    </a:gs>
                  </a:gsLst>
                  <a:lin ang="5400000" scaled="1"/>
                </a:gradFill>
                <a:latin typeface="Impact"/>
                <a:ea typeface="Impact"/>
                <a:cs typeface="Impact"/>
              </a:rPr>
              <a:t>为何如此</a:t>
            </a:r>
            <a:r>
              <a:rPr lang="en-US" altLang="zh-TW" sz="3600" kern="10">
                <a:ln w="9525">
                  <a:round/>
                  <a:headEnd/>
                  <a:tailEnd/>
                </a:ln>
                <a:gradFill rotWithShape="0">
                  <a:gsLst>
                    <a:gs pos="0">
                      <a:srgbClr val="FFE701"/>
                    </a:gs>
                    <a:gs pos="100000">
                      <a:srgbClr val="FE3E02"/>
                    </a:gs>
                  </a:gsLst>
                  <a:lin ang="5400000" scaled="1"/>
                </a:gradFill>
                <a:latin typeface="Impact"/>
                <a:ea typeface="Impact"/>
                <a:cs typeface="Impact"/>
              </a:rPr>
              <a:t>?</a:t>
            </a:r>
            <a:endParaRPr lang="en-US" sz="3600" kern="10">
              <a:ln w="9525">
                <a:round/>
                <a:headEnd/>
                <a:tailEnd/>
              </a:ln>
              <a:gradFill rotWithShape="0">
                <a:gsLst>
                  <a:gs pos="0">
                    <a:srgbClr val="FFE701"/>
                  </a:gs>
                  <a:gs pos="100000">
                    <a:srgbClr val="FE3E02"/>
                  </a:gs>
                </a:gsLst>
                <a:lin ang="5400000" scaled="1"/>
              </a:gradFill>
              <a:latin typeface="Impact"/>
              <a:ea typeface="Impact"/>
              <a:cs typeface="Impact"/>
            </a:endParaRPr>
          </a:p>
        </p:txBody>
      </p:sp>
      <p:sp>
        <p:nvSpPr>
          <p:cNvPr id="939024" name="Line 16"/>
          <p:cNvSpPr>
            <a:spLocks noChangeShapeType="1"/>
          </p:cNvSpPr>
          <p:nvPr/>
        </p:nvSpPr>
        <p:spPr bwMode="auto">
          <a:xfrm flipH="1">
            <a:off x="7239000" y="4343400"/>
            <a:ext cx="533400" cy="1524000"/>
          </a:xfrm>
          <a:prstGeom prst="line">
            <a:avLst/>
          </a:prstGeom>
          <a:noFill/>
          <a:ln w="76200">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eorgia" charset="0"/>
              <a:ea typeface="ＭＳ Ｐゴシック" charset="0"/>
            </a:endParaRPr>
          </a:p>
        </p:txBody>
      </p:sp>
      <p:sp>
        <p:nvSpPr>
          <p:cNvPr id="939025" name="Text Box 17"/>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2400" b="1">
                <a:solidFill>
                  <a:srgbClr val="000000"/>
                </a:solidFill>
                <a:latin typeface="Arial" charset="0"/>
                <a:ea typeface="ＭＳ Ｐゴシック" charset="0"/>
              </a:rPr>
              <a:t>280j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9020">
                                            <p:txEl>
                                              <p:pRg st="0" end="0"/>
                                            </p:txEl>
                                          </p:spTgt>
                                        </p:tgtEl>
                                        <p:attrNameLst>
                                          <p:attrName>style.visibility</p:attrName>
                                        </p:attrNameLst>
                                      </p:cBhvr>
                                      <p:to>
                                        <p:strVal val="visible"/>
                                      </p:to>
                                    </p:set>
                                    <p:animEffect transition="in" filter="fade">
                                      <p:cBhvr>
                                        <p:cTn id="7" dur="2000"/>
                                        <p:tgtEl>
                                          <p:spTgt spid="9390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9021"/>
                                        </p:tgtEl>
                                        <p:attrNameLst>
                                          <p:attrName>style.visibility</p:attrName>
                                        </p:attrNameLst>
                                      </p:cBhvr>
                                      <p:to>
                                        <p:strVal val="visible"/>
                                      </p:to>
                                    </p:set>
                                    <p:animEffect transition="in" filter="fade">
                                      <p:cBhvr>
                                        <p:cTn id="12" dur="2000"/>
                                        <p:tgtEl>
                                          <p:spTgt spid="9390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39023"/>
                                        </p:tgtEl>
                                        <p:attrNameLst>
                                          <p:attrName>style.visibility</p:attrName>
                                        </p:attrNameLst>
                                      </p:cBhvr>
                                      <p:to>
                                        <p:strVal val="visible"/>
                                      </p:to>
                                    </p:set>
                                    <p:animEffect transition="in" filter="fade">
                                      <p:cBhvr>
                                        <p:cTn id="17" dur="2000"/>
                                        <p:tgtEl>
                                          <p:spTgt spid="9390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9022"/>
                                        </p:tgtEl>
                                        <p:attrNameLst>
                                          <p:attrName>style.visibility</p:attrName>
                                        </p:attrNameLst>
                                      </p:cBhvr>
                                      <p:to>
                                        <p:strVal val="visible"/>
                                      </p:to>
                                    </p:set>
                                    <p:animEffect transition="in" filter="fade">
                                      <p:cBhvr>
                                        <p:cTn id="22" dur="2000"/>
                                        <p:tgtEl>
                                          <p:spTgt spid="9390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39024"/>
                                        </p:tgtEl>
                                        <p:attrNameLst>
                                          <p:attrName>style.visibility</p:attrName>
                                        </p:attrNameLst>
                                      </p:cBhvr>
                                      <p:to>
                                        <p:strVal val="visible"/>
                                      </p:to>
                                    </p:set>
                                    <p:animEffect transition="in" filter="fade">
                                      <p:cBhvr>
                                        <p:cTn id="27" dur="2000"/>
                                        <p:tgtEl>
                                          <p:spTgt spid="939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20" grpId="0" build="p"/>
      <p:bldP spid="939021" grpId="0"/>
      <p:bldP spid="93902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5" name="Picture 17"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1650" name="Rectangle 2"/>
          <p:cNvSpPr>
            <a:spLocks noChangeArrowheads="1"/>
          </p:cNvSpPr>
          <p:nvPr/>
        </p:nvSpPr>
        <p:spPr bwMode="auto">
          <a:xfrm>
            <a:off x="45720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latin typeface="Georgia" charset="0"/>
              <a:ea typeface="Osaka"/>
            </a:endParaRPr>
          </a:p>
        </p:txBody>
      </p:sp>
      <p:sp>
        <p:nvSpPr>
          <p:cNvPr id="1051653" name="Rectangle 5"/>
          <p:cNvSpPr>
            <a:spLocks noGrp="1" noChangeArrowheads="1"/>
          </p:cNvSpPr>
          <p:nvPr>
            <p:ph type="title" idx="4294967295"/>
          </p:nvPr>
        </p:nvSpPr>
        <p:spPr>
          <a:xfrm>
            <a:off x="-152400" y="457200"/>
            <a:ext cx="92964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rPr>
              <a:t>稣与传统教义的对比 </a:t>
            </a:r>
            <a:endParaRPr lang="en-US" b="1" dirty="0">
              <a:solidFill>
                <a:schemeClr val="bg1"/>
              </a:solidFill>
            </a:endParaRPr>
          </a:p>
        </p:txBody>
      </p:sp>
      <p:sp>
        <p:nvSpPr>
          <p:cNvPr id="1051654" name="Text Box 6"/>
          <p:cNvSpPr txBox="1">
            <a:spLocks noChangeArrowheads="1"/>
          </p:cNvSpPr>
          <p:nvPr/>
        </p:nvSpPr>
        <p:spPr bwMode="auto">
          <a:xfrm>
            <a:off x="304800" y="1584325"/>
            <a:ext cx="38100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zh-CN" altLang="en-US" sz="4000" b="1" u="sng" dirty="0">
                <a:solidFill>
                  <a:srgbClr val="FFFFFF"/>
                </a:solidFill>
                <a:latin typeface="Arial" charset="0"/>
                <a:ea typeface="Osaka" charset="0"/>
                <a:cs typeface="Osaka" charset="0"/>
              </a:rPr>
              <a:t>可兰经</a:t>
            </a:r>
          </a:p>
        </p:txBody>
      </p:sp>
      <p:sp>
        <p:nvSpPr>
          <p:cNvPr id="1051655" name="Text Box 7"/>
          <p:cNvSpPr txBox="1">
            <a:spLocks noChangeArrowheads="1"/>
          </p:cNvSpPr>
          <p:nvPr/>
        </p:nvSpPr>
        <p:spPr bwMode="auto">
          <a:xfrm>
            <a:off x="4572000" y="1584325"/>
            <a:ext cx="4343400" cy="5847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zh-CN" altLang="en-US" b="1" u="sng" dirty="0">
                <a:solidFill>
                  <a:srgbClr val="FFFFFF"/>
                </a:solidFill>
                <a:latin typeface="Arial" charset="0"/>
                <a:ea typeface="Osaka" charset="0"/>
                <a:cs typeface="Osaka" charset="0"/>
              </a:rPr>
              <a:t>耶稣 </a:t>
            </a:r>
            <a:r>
              <a:rPr lang="en-US" altLang="zh-CN" b="1" u="sng" dirty="0">
                <a:solidFill>
                  <a:srgbClr val="FFFFFF"/>
                </a:solidFill>
                <a:latin typeface="Arial" charset="0"/>
                <a:ea typeface="Osaka" charset="0"/>
                <a:cs typeface="Osaka" charset="0"/>
              </a:rPr>
              <a:t>(</a:t>
            </a:r>
            <a:r>
              <a:rPr lang="zh-CN" altLang="en-US" b="1" u="sng" dirty="0">
                <a:solidFill>
                  <a:srgbClr val="FFFFFF"/>
                </a:solidFill>
                <a:latin typeface="Arial" charset="0"/>
                <a:ea typeface="Osaka" charset="0"/>
                <a:cs typeface="Osaka" charset="0"/>
              </a:rPr>
              <a:t>马太福音第五章</a:t>
            </a:r>
            <a:r>
              <a:rPr lang="en-US" altLang="zh-CN" b="1" u="sng" dirty="0">
                <a:solidFill>
                  <a:srgbClr val="FFFFFF"/>
                </a:solidFill>
                <a:latin typeface="Arial" charset="0"/>
                <a:ea typeface="Osaka" charset="0"/>
                <a:cs typeface="Osaka" charset="0"/>
              </a:rPr>
              <a:t>) </a:t>
            </a:r>
          </a:p>
        </p:txBody>
      </p:sp>
      <p:sp>
        <p:nvSpPr>
          <p:cNvPr id="1051656" name="Text Box 8"/>
          <p:cNvSpPr txBox="1">
            <a:spLocks noChangeArrowheads="1"/>
          </p:cNvSpPr>
          <p:nvPr/>
        </p:nvSpPr>
        <p:spPr bwMode="auto">
          <a:xfrm>
            <a:off x="304800" y="2513013"/>
            <a:ext cx="4038600" cy="2677656"/>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zh-CN" altLang="en-US" sz="2800" b="1" dirty="0">
                <a:solidFill>
                  <a:srgbClr val="FFFFFF"/>
                </a:solidFill>
                <a:latin typeface="Arial" charset="0"/>
                <a:ea typeface="Osaka" charset="0"/>
                <a:cs typeface="Osaka" charset="0"/>
              </a:rPr>
              <a:t>“</a:t>
            </a:r>
            <a:r>
              <a:rPr lang="en-US" altLang="zh-CN" sz="2800" b="1" dirty="0">
                <a:solidFill>
                  <a:srgbClr val="FFFFFF"/>
                </a:solidFill>
                <a:latin typeface="Arial" charset="0"/>
                <a:ea typeface="Osaka" charset="0"/>
                <a:cs typeface="Osaka" charset="0"/>
              </a:rPr>
              <a:t>…</a:t>
            </a:r>
            <a:r>
              <a:rPr lang="zh-CN" altLang="en-US" sz="2800" b="1" dirty="0">
                <a:solidFill>
                  <a:srgbClr val="FFFFFF"/>
                </a:solidFill>
                <a:latin typeface="Arial" charset="0"/>
                <a:ea typeface="Osaka" charset="0"/>
                <a:cs typeface="Osaka" charset="0"/>
              </a:rPr>
              <a:t>凡那些爱光明之子</a:t>
            </a:r>
            <a:r>
              <a:rPr lang="en-US" altLang="zh-CN" sz="2800" b="1" dirty="0">
                <a:solidFill>
                  <a:srgbClr val="FFFFFF"/>
                </a:solidFill>
                <a:latin typeface="Arial" charset="0"/>
                <a:ea typeface="Osaka" charset="0"/>
                <a:cs typeface="Osaka" charset="0"/>
              </a:rPr>
              <a:t>, </a:t>
            </a:r>
            <a:r>
              <a:rPr lang="zh-CN" altLang="en-US" sz="2800" b="1" dirty="0">
                <a:solidFill>
                  <a:srgbClr val="FFFFFF"/>
                </a:solidFill>
                <a:latin typeface="Arial" charset="0"/>
                <a:ea typeface="Osaka" charset="0"/>
                <a:cs typeface="Osaka" charset="0"/>
              </a:rPr>
              <a:t>并</a:t>
            </a:r>
            <a:r>
              <a:rPr lang="zh-CN" altLang="en-US" sz="2800" b="1" dirty="0">
                <a:latin typeface="Arial" charset="0"/>
                <a:ea typeface="Osaka" charset="0"/>
                <a:cs typeface="Osaka" charset="0"/>
              </a:rPr>
              <a:t>恨黑暗之子</a:t>
            </a:r>
            <a:r>
              <a:rPr lang="zh-CN" altLang="en-US" sz="2800" b="1" dirty="0">
                <a:solidFill>
                  <a:srgbClr val="FFFFFF"/>
                </a:solidFill>
                <a:latin typeface="Arial" charset="0"/>
                <a:ea typeface="Osaka" charset="0"/>
                <a:cs typeface="Osaka" charset="0"/>
              </a:rPr>
              <a:t>的</a:t>
            </a:r>
            <a:r>
              <a:rPr lang="en-US" altLang="zh-CN" sz="2800" b="1" dirty="0">
                <a:solidFill>
                  <a:srgbClr val="FFFFFF"/>
                </a:solidFill>
                <a:latin typeface="Arial" charset="0"/>
                <a:ea typeface="Osaka" charset="0"/>
                <a:cs typeface="Osaka" charset="0"/>
              </a:rPr>
              <a:t>, </a:t>
            </a:r>
            <a:r>
              <a:rPr lang="zh-CN" altLang="en-US" sz="2800" b="1" dirty="0">
                <a:solidFill>
                  <a:srgbClr val="FFFFFF"/>
                </a:solidFill>
                <a:latin typeface="Arial" charset="0"/>
                <a:ea typeface="Osaka" charset="0"/>
                <a:cs typeface="Osaka" charset="0"/>
              </a:rPr>
              <a:t>神必让他们进入恩典之约</a:t>
            </a:r>
            <a:r>
              <a:rPr lang="en-US" altLang="zh-CN" sz="2800" b="1" dirty="0">
                <a:solidFill>
                  <a:srgbClr val="FFFFFF"/>
                </a:solidFill>
                <a:latin typeface="Arial" charset="0"/>
                <a:ea typeface="Osaka" charset="0"/>
                <a:cs typeface="Osaka" charset="0"/>
              </a:rPr>
              <a:t>…”</a:t>
            </a:r>
          </a:p>
          <a:p>
            <a:pPr eaLnBrk="1" hangingPunct="1">
              <a:defRPr/>
            </a:pPr>
            <a:r>
              <a:rPr lang="en-US" altLang="zh-CN" sz="2800" b="1" dirty="0">
                <a:solidFill>
                  <a:srgbClr val="FFFFFF"/>
                </a:solidFill>
                <a:latin typeface="Arial" charset="0"/>
                <a:ea typeface="Osaka" charset="0"/>
                <a:cs typeface="Osaka" charset="0"/>
              </a:rPr>
              <a:t> </a:t>
            </a:r>
          </a:p>
          <a:p>
            <a:pPr eaLnBrk="1" hangingPunct="1">
              <a:defRPr/>
            </a:pPr>
            <a:r>
              <a:rPr lang="zh-CN" altLang="en-US" sz="2800" b="1" dirty="0">
                <a:solidFill>
                  <a:srgbClr val="FFFFFF"/>
                </a:solidFill>
                <a:latin typeface="Arial" charset="0"/>
                <a:ea typeface="Osaka" charset="0"/>
                <a:cs typeface="Osaka" charset="0"/>
              </a:rPr>
              <a:t>教义 </a:t>
            </a:r>
          </a:p>
          <a:p>
            <a:pPr eaLnBrk="1" hangingPunct="1">
              <a:defRPr/>
            </a:pPr>
            <a:r>
              <a:rPr lang="en-US" altLang="zh-CN" sz="2800" b="1" dirty="0">
                <a:solidFill>
                  <a:srgbClr val="FFFFFF"/>
                </a:solidFill>
                <a:latin typeface="Arial" charset="0"/>
                <a:ea typeface="Osaka" charset="0"/>
                <a:cs typeface="Osaka" charset="0"/>
              </a:rPr>
              <a:t>(1QS 1:4; cf. 9:21)</a:t>
            </a:r>
          </a:p>
        </p:txBody>
      </p:sp>
      <p:sp>
        <p:nvSpPr>
          <p:cNvPr id="1051657" name="Text Box 9"/>
          <p:cNvSpPr txBox="1">
            <a:spLocks noChangeArrowheads="1"/>
          </p:cNvSpPr>
          <p:nvPr/>
        </p:nvSpPr>
        <p:spPr bwMode="auto">
          <a:xfrm>
            <a:off x="4953000" y="2513013"/>
            <a:ext cx="4038600" cy="1815882"/>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zh-CN" altLang="en-US" sz="2800" b="1" dirty="0">
                <a:solidFill>
                  <a:srgbClr val="FFFFFF"/>
                </a:solidFill>
                <a:latin typeface="Arial" charset="0"/>
                <a:ea typeface="Osaka" charset="0"/>
                <a:cs typeface="Osaka" charset="0"/>
              </a:rPr>
              <a:t>“你们听见有话说，当爱你的邻舍，</a:t>
            </a:r>
            <a:r>
              <a:rPr lang="zh-CN" altLang="en-US" sz="2800" b="1" dirty="0">
                <a:latin typeface="Arial" charset="0"/>
                <a:ea typeface="Osaka" charset="0"/>
                <a:cs typeface="Osaka" charset="0"/>
              </a:rPr>
              <a:t>恨你的仇敌</a:t>
            </a:r>
            <a:r>
              <a:rPr lang="zh-CN" altLang="en-US" sz="2800" b="1" dirty="0">
                <a:solidFill>
                  <a:srgbClr val="FFFFFF"/>
                </a:solidFill>
                <a:latin typeface="Arial" charset="0"/>
                <a:ea typeface="Osaka" charset="0"/>
                <a:cs typeface="Osaka" charset="0"/>
              </a:rPr>
              <a:t>。” </a:t>
            </a:r>
            <a:r>
              <a:rPr lang="en-US" altLang="zh-CN" sz="2800" b="1" dirty="0">
                <a:solidFill>
                  <a:srgbClr val="FFFFFF"/>
                </a:solidFill>
                <a:latin typeface="Arial" charset="0"/>
                <a:ea typeface="Osaka" charset="0"/>
                <a:cs typeface="Osaka" charset="0"/>
              </a:rPr>
              <a:t>(5:43)</a:t>
            </a:r>
          </a:p>
          <a:p>
            <a:pPr eaLnBrk="1" hangingPunct="1">
              <a:defRPr/>
            </a:pPr>
            <a:r>
              <a:rPr lang="en-US" altLang="zh-CN" sz="2800" b="1" dirty="0">
                <a:solidFill>
                  <a:srgbClr val="FFFFFF"/>
                </a:solidFill>
                <a:latin typeface="Arial" charset="0"/>
                <a:ea typeface="Osaka" charset="0"/>
                <a:cs typeface="Osaka" charset="0"/>
              </a:rPr>
              <a:t> </a:t>
            </a:r>
          </a:p>
        </p:txBody>
      </p:sp>
      <p:sp>
        <p:nvSpPr>
          <p:cNvPr id="1051664" name="Text Box 16"/>
          <p:cNvSpPr txBox="1">
            <a:spLocks noChangeArrowheads="1"/>
          </p:cNvSpPr>
          <p:nvPr/>
        </p:nvSpPr>
        <p:spPr bwMode="auto">
          <a:xfrm>
            <a:off x="4953000" y="4829175"/>
            <a:ext cx="4038600" cy="1815882"/>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endParaRPr lang="en-US" altLang="zh-CN" sz="2800" b="1" dirty="0">
              <a:solidFill>
                <a:srgbClr val="FFFFFF"/>
              </a:solidFill>
              <a:latin typeface="Arial" charset="0"/>
              <a:ea typeface="Osaka" charset="0"/>
              <a:cs typeface="Osaka" charset="0"/>
            </a:endParaRPr>
          </a:p>
          <a:p>
            <a:pPr eaLnBrk="1" hangingPunct="1">
              <a:defRPr/>
            </a:pPr>
            <a:r>
              <a:rPr lang="en-US" altLang="zh-CN" sz="2800" b="1" dirty="0">
                <a:solidFill>
                  <a:srgbClr val="FFFFFF"/>
                </a:solidFill>
                <a:latin typeface="Arial" charset="0"/>
                <a:ea typeface="Osaka" charset="0"/>
                <a:cs typeface="Osaka" charset="0"/>
              </a:rPr>
              <a:t>“</a:t>
            </a:r>
            <a:r>
              <a:rPr lang="zh-CN" altLang="en-US" sz="2800" b="1" dirty="0">
                <a:solidFill>
                  <a:srgbClr val="FFFFFF"/>
                </a:solidFill>
                <a:latin typeface="Arial" charset="0"/>
                <a:ea typeface="Osaka" charset="0"/>
                <a:cs typeface="Osaka" charset="0"/>
              </a:rPr>
              <a:t>只是我告诉你们，要</a:t>
            </a:r>
            <a:r>
              <a:rPr lang="zh-CN" altLang="en-US" sz="2800" b="1" dirty="0">
                <a:latin typeface="Arial" charset="0"/>
                <a:ea typeface="Osaka" charset="0"/>
                <a:cs typeface="Osaka" charset="0"/>
              </a:rPr>
              <a:t>爱你们的仇敌</a:t>
            </a:r>
            <a:r>
              <a:rPr lang="zh-CN" altLang="en-US" sz="2800" b="1" dirty="0">
                <a:solidFill>
                  <a:srgbClr val="FFFFFF"/>
                </a:solidFill>
                <a:latin typeface="Arial" charset="0"/>
                <a:ea typeface="Osaka" charset="0"/>
                <a:cs typeface="Osaka" charset="0"/>
              </a:rPr>
              <a:t>。为那逼迫你们的祷告。” </a:t>
            </a:r>
            <a:r>
              <a:rPr lang="en-US" altLang="zh-CN" sz="2800" b="1" dirty="0">
                <a:solidFill>
                  <a:srgbClr val="FFFFFF"/>
                </a:solidFill>
                <a:latin typeface="Arial" charset="0"/>
                <a:ea typeface="Osaka" charset="0"/>
                <a:cs typeface="Osaka" charset="0"/>
              </a:rPr>
              <a:t>(5:44) </a:t>
            </a:r>
          </a:p>
        </p:txBody>
      </p:sp>
      <p:sp>
        <p:nvSpPr>
          <p:cNvPr id="1051666" name="Text Box 18"/>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2400" b="1">
                <a:solidFill>
                  <a:srgbClr val="FFFFFF"/>
                </a:solidFill>
                <a:latin typeface="Arial" charset="0"/>
                <a:ea typeface="Osaka"/>
              </a:rPr>
              <a:t>280j</a:t>
            </a:r>
          </a:p>
        </p:txBody>
      </p:sp>
      <p:sp>
        <p:nvSpPr>
          <p:cNvPr id="1051667" name="Text Box 19"/>
          <p:cNvSpPr txBox="1">
            <a:spLocks noChangeArrowheads="1"/>
          </p:cNvSpPr>
          <p:nvPr/>
        </p:nvSpPr>
        <p:spPr bwMode="auto">
          <a:xfrm>
            <a:off x="0" y="0"/>
            <a:ext cx="464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lang="zh-CN" altLang="en-US" sz="2400" b="1" dirty="0">
                <a:solidFill>
                  <a:srgbClr val="FFFFFF"/>
                </a:solidFill>
                <a:latin typeface="Arial" charset="0"/>
                <a:ea typeface="Osaka"/>
              </a:rPr>
              <a:t>比得前书</a:t>
            </a:r>
            <a:r>
              <a:rPr lang="en-US" altLang="zh-CN" sz="2400" b="1" dirty="0">
                <a:solidFill>
                  <a:srgbClr val="FFFFFF"/>
                </a:solidFill>
                <a:latin typeface="Arial" charset="0"/>
                <a:ea typeface="Osaka"/>
              </a:rPr>
              <a:t>3:9 </a:t>
            </a:r>
            <a:r>
              <a:rPr lang="zh-CN" altLang="en-US" sz="2400" b="1" dirty="0">
                <a:solidFill>
                  <a:srgbClr val="FFFFFF"/>
                </a:solidFill>
                <a:latin typeface="Arial" charset="0"/>
                <a:ea typeface="Osaka"/>
              </a:rPr>
              <a:t>的背景 </a:t>
            </a:r>
          </a:p>
        </p:txBody>
      </p:sp>
    </p:spTree>
    <p:extLst>
      <p:ext uri="{BB962C8B-B14F-4D97-AF65-F5344CB8AC3E}">
        <p14:creationId xmlns:p14="http://schemas.microsoft.com/office/powerpoint/2010/main" val="9449716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51657"/>
                                        </p:tgtEl>
                                        <p:attrNameLst>
                                          <p:attrName>style.visibility</p:attrName>
                                        </p:attrNameLst>
                                      </p:cBhvr>
                                      <p:to>
                                        <p:strVal val="visible"/>
                                      </p:to>
                                    </p:set>
                                    <p:anim calcmode="lin" valueType="num">
                                      <p:cBhvr>
                                        <p:cTn id="7" dur="1000" fill="hold"/>
                                        <p:tgtEl>
                                          <p:spTgt spid="1051657"/>
                                        </p:tgtEl>
                                        <p:attrNameLst>
                                          <p:attrName>ppt_w</p:attrName>
                                        </p:attrNameLst>
                                      </p:cBhvr>
                                      <p:tavLst>
                                        <p:tav tm="0">
                                          <p:val>
                                            <p:fltVal val="0"/>
                                          </p:val>
                                        </p:tav>
                                        <p:tav tm="100000">
                                          <p:val>
                                            <p:strVal val="#ppt_w"/>
                                          </p:val>
                                        </p:tav>
                                      </p:tavLst>
                                    </p:anim>
                                    <p:anim calcmode="lin" valueType="num">
                                      <p:cBhvr>
                                        <p:cTn id="8" dur="1000" fill="hold"/>
                                        <p:tgtEl>
                                          <p:spTgt spid="1051657"/>
                                        </p:tgtEl>
                                        <p:attrNameLst>
                                          <p:attrName>ppt_h</p:attrName>
                                        </p:attrNameLst>
                                      </p:cBhvr>
                                      <p:tavLst>
                                        <p:tav tm="0">
                                          <p:val>
                                            <p:fltVal val="0"/>
                                          </p:val>
                                        </p:tav>
                                        <p:tav tm="100000">
                                          <p:val>
                                            <p:strVal val="#ppt_h"/>
                                          </p:val>
                                        </p:tav>
                                      </p:tavLst>
                                    </p:anim>
                                    <p:anim calcmode="lin" valueType="num">
                                      <p:cBhvr>
                                        <p:cTn id="9" dur="1000" fill="hold"/>
                                        <p:tgtEl>
                                          <p:spTgt spid="105165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516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51656"/>
                                        </p:tgtEl>
                                        <p:attrNameLst>
                                          <p:attrName>style.visibility</p:attrName>
                                        </p:attrNameLst>
                                      </p:cBhvr>
                                      <p:to>
                                        <p:strVal val="visible"/>
                                      </p:to>
                                    </p:set>
                                    <p:anim calcmode="lin" valueType="num">
                                      <p:cBhvr>
                                        <p:cTn id="15" dur="1000" fill="hold"/>
                                        <p:tgtEl>
                                          <p:spTgt spid="1051656"/>
                                        </p:tgtEl>
                                        <p:attrNameLst>
                                          <p:attrName>ppt_w</p:attrName>
                                        </p:attrNameLst>
                                      </p:cBhvr>
                                      <p:tavLst>
                                        <p:tav tm="0">
                                          <p:val>
                                            <p:fltVal val="0"/>
                                          </p:val>
                                        </p:tav>
                                        <p:tav tm="100000">
                                          <p:val>
                                            <p:strVal val="#ppt_w"/>
                                          </p:val>
                                        </p:tav>
                                      </p:tavLst>
                                    </p:anim>
                                    <p:anim calcmode="lin" valueType="num">
                                      <p:cBhvr>
                                        <p:cTn id="16" dur="1000" fill="hold"/>
                                        <p:tgtEl>
                                          <p:spTgt spid="1051656"/>
                                        </p:tgtEl>
                                        <p:attrNameLst>
                                          <p:attrName>ppt_h</p:attrName>
                                        </p:attrNameLst>
                                      </p:cBhvr>
                                      <p:tavLst>
                                        <p:tav tm="0">
                                          <p:val>
                                            <p:fltVal val="0"/>
                                          </p:val>
                                        </p:tav>
                                        <p:tav tm="100000">
                                          <p:val>
                                            <p:strVal val="#ppt_h"/>
                                          </p:val>
                                        </p:tav>
                                      </p:tavLst>
                                    </p:anim>
                                    <p:anim calcmode="lin" valueType="num">
                                      <p:cBhvr>
                                        <p:cTn id="17" dur="1000" fill="hold"/>
                                        <p:tgtEl>
                                          <p:spTgt spid="105165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516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51664"/>
                                        </p:tgtEl>
                                        <p:attrNameLst>
                                          <p:attrName>style.visibility</p:attrName>
                                        </p:attrNameLst>
                                      </p:cBhvr>
                                      <p:to>
                                        <p:strVal val="visible"/>
                                      </p:to>
                                    </p:set>
                                    <p:anim calcmode="lin" valueType="num">
                                      <p:cBhvr>
                                        <p:cTn id="23" dur="1000" fill="hold"/>
                                        <p:tgtEl>
                                          <p:spTgt spid="1051664"/>
                                        </p:tgtEl>
                                        <p:attrNameLst>
                                          <p:attrName>ppt_w</p:attrName>
                                        </p:attrNameLst>
                                      </p:cBhvr>
                                      <p:tavLst>
                                        <p:tav tm="0">
                                          <p:val>
                                            <p:fltVal val="0"/>
                                          </p:val>
                                        </p:tav>
                                        <p:tav tm="100000">
                                          <p:val>
                                            <p:strVal val="#ppt_w"/>
                                          </p:val>
                                        </p:tav>
                                      </p:tavLst>
                                    </p:anim>
                                    <p:anim calcmode="lin" valueType="num">
                                      <p:cBhvr>
                                        <p:cTn id="24" dur="1000" fill="hold"/>
                                        <p:tgtEl>
                                          <p:spTgt spid="1051664"/>
                                        </p:tgtEl>
                                        <p:attrNameLst>
                                          <p:attrName>ppt_h</p:attrName>
                                        </p:attrNameLst>
                                      </p:cBhvr>
                                      <p:tavLst>
                                        <p:tav tm="0">
                                          <p:val>
                                            <p:fltVal val="0"/>
                                          </p:val>
                                        </p:tav>
                                        <p:tav tm="100000">
                                          <p:val>
                                            <p:strVal val="#ppt_h"/>
                                          </p:val>
                                        </p:tav>
                                      </p:tavLst>
                                    </p:anim>
                                    <p:anim calcmode="lin" valueType="num">
                                      <p:cBhvr>
                                        <p:cTn id="25" dur="1000" fill="hold"/>
                                        <p:tgtEl>
                                          <p:spTgt spid="105166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5166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656" grpId="0"/>
      <p:bldP spid="1051657" grpId="0"/>
      <p:bldP spid="105166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2195" name="Rectangle 3"/>
          <p:cNvSpPr>
            <a:spLocks noGrp="1" noChangeArrowheads="1"/>
          </p:cNvSpPr>
          <p:nvPr>
            <p:ph type="title"/>
          </p:nvPr>
        </p:nvSpPr>
        <p:spPr>
          <a:xfrm>
            <a:off x="-76200" y="0"/>
            <a:ext cx="8153400" cy="1752600"/>
          </a:xfrm>
        </p:spPr>
        <p:txBody>
          <a:bodyPr/>
          <a:lstStyle/>
          <a:p>
            <a:pPr algn="r"/>
            <a:r>
              <a:rPr lang="zh-CN" altLang="en-US" sz="5400" b="0">
                <a:latin typeface="SimSun" pitchFamily="2" charset="-122"/>
                <a:ea typeface="SimSun" pitchFamily="2" charset="-122"/>
              </a:rPr>
              <a:t>蒙福生命的秘诀</a:t>
            </a:r>
            <a:r>
              <a:rPr lang="zh-CN" altLang="en-US" sz="5400">
                <a:ea typeface="SimSun" pitchFamily="2" charset="-122"/>
              </a:rPr>
              <a:t> </a:t>
            </a:r>
            <a:r>
              <a:rPr lang="en-US" altLang="ja-JP" sz="5400"/>
              <a:t>(3:10-12)</a:t>
            </a:r>
            <a:endParaRPr lang="en-US" altLang="en-US" sz="5400"/>
          </a:p>
        </p:txBody>
      </p:sp>
      <p:sp>
        <p:nvSpPr>
          <p:cNvPr id="2312196" name="Rectangle 4"/>
          <p:cNvSpPr>
            <a:spLocks noGrp="1" noChangeArrowheads="1"/>
          </p:cNvSpPr>
          <p:nvPr>
            <p:ph type="body" idx="1"/>
          </p:nvPr>
        </p:nvSpPr>
        <p:spPr>
          <a:xfrm>
            <a:off x="685800" y="2209800"/>
            <a:ext cx="7772400" cy="3581400"/>
          </a:xfrm>
        </p:spPr>
        <p:txBody>
          <a:bodyPr/>
          <a:lstStyle/>
          <a:p>
            <a:pPr algn="r">
              <a:buFont typeface="Wingdings" pitchFamily="2" charset="2"/>
              <a:buNone/>
            </a:pPr>
            <a:r>
              <a:rPr lang="en-US" altLang="zh-CN" sz="4000" b="1">
                <a:latin typeface="Times New Roman" pitchFamily="18" charset="0"/>
                <a:ea typeface="SimSun" pitchFamily="2" charset="-122"/>
              </a:rPr>
              <a:t> </a:t>
            </a:r>
            <a:r>
              <a:rPr lang="zh-CN" altLang="en-US" sz="4000" b="1">
                <a:latin typeface="SimSun" pitchFamily="2" charset="-122"/>
                <a:ea typeface="SimSun" pitchFamily="2" charset="-122"/>
              </a:rPr>
              <a:t>纯洁与诚实的言语</a:t>
            </a:r>
            <a:r>
              <a:rPr lang="zh-CN" altLang="en-US" sz="4000" b="1">
                <a:latin typeface="Times New Roman" pitchFamily="18" charset="0"/>
                <a:ea typeface="SimSun" pitchFamily="2" charset="-122"/>
              </a:rPr>
              <a:t> (10)</a:t>
            </a:r>
          </a:p>
          <a:p>
            <a:pPr algn="r">
              <a:buFont typeface="Wingdings" pitchFamily="2" charset="2"/>
              <a:buNone/>
            </a:pPr>
            <a:r>
              <a:rPr lang="en-US" altLang="zh-CN" sz="4000" b="1">
                <a:latin typeface="Times New Roman" pitchFamily="18" charset="0"/>
                <a:ea typeface="SimSun" pitchFamily="2" charset="-122"/>
              </a:rPr>
              <a:t> </a:t>
            </a:r>
            <a:r>
              <a:rPr lang="zh-CN" altLang="en-US" sz="4000" b="1">
                <a:latin typeface="SimSun" pitchFamily="2" charset="-122"/>
                <a:ea typeface="SimSun" pitchFamily="2" charset="-122"/>
              </a:rPr>
              <a:t>良善与和平的行为</a:t>
            </a:r>
            <a:r>
              <a:rPr lang="zh-CN" altLang="en-US" sz="4000" b="1">
                <a:latin typeface="Times New Roman" pitchFamily="18" charset="0"/>
                <a:ea typeface="SimSun" pitchFamily="2" charset="-122"/>
              </a:rPr>
              <a:t> (11)</a:t>
            </a:r>
          </a:p>
          <a:p>
            <a:pPr algn="r">
              <a:buFont typeface="Wingdings" pitchFamily="2" charset="2"/>
              <a:buNone/>
            </a:pPr>
            <a:r>
              <a:rPr lang="en-US" altLang="zh-CN" sz="4000" b="1">
                <a:latin typeface="Times New Roman" pitchFamily="18" charset="0"/>
                <a:ea typeface="SimSun" pitchFamily="2" charset="-122"/>
              </a:rPr>
              <a:t>      </a:t>
            </a:r>
            <a:r>
              <a:rPr lang="zh-CN" altLang="en-US" sz="4000" b="1">
                <a:latin typeface="SimSun" pitchFamily="2" charset="-122"/>
                <a:ea typeface="SimSun" pitchFamily="2" charset="-122"/>
              </a:rPr>
              <a:t>公义的行为</a:t>
            </a:r>
            <a:r>
              <a:rPr lang="zh-CN" altLang="en-US" sz="4000" b="1">
                <a:latin typeface="Times New Roman" pitchFamily="18" charset="0"/>
                <a:ea typeface="SimSun" pitchFamily="2" charset="-122"/>
              </a:rPr>
              <a:t> (12</a:t>
            </a:r>
            <a:r>
              <a:rPr lang="en-US" altLang="zh-CN" sz="4000" b="1">
                <a:latin typeface="Times New Roman" pitchFamily="18" charset="0"/>
                <a:ea typeface="SimSun" pitchFamily="2" charset="-122"/>
              </a:rPr>
              <a:t>a)</a:t>
            </a:r>
          </a:p>
          <a:p>
            <a:pPr algn="r">
              <a:buFont typeface="Wingdings" pitchFamily="2" charset="2"/>
              <a:buNone/>
            </a:pPr>
            <a:r>
              <a:rPr lang="zh-CN" altLang="en-US" sz="4000" b="1">
                <a:latin typeface="SimSun" pitchFamily="2" charset="-122"/>
                <a:ea typeface="SimSun" pitchFamily="2" charset="-122"/>
              </a:rPr>
              <a:t>公义的祷告</a:t>
            </a:r>
            <a:r>
              <a:rPr lang="zh-CN" altLang="en-US" sz="4000" b="1">
                <a:latin typeface="Times New Roman" pitchFamily="18" charset="0"/>
                <a:ea typeface="SimSun" pitchFamily="2" charset="-122"/>
              </a:rPr>
              <a:t> (12</a:t>
            </a:r>
            <a:r>
              <a:rPr lang="en-US" altLang="zh-CN" sz="4000" b="1">
                <a:latin typeface="Times New Roman" pitchFamily="18" charset="0"/>
                <a:ea typeface="SimSun" pitchFamily="2" charset="-122"/>
              </a:rPr>
              <a:t>b)</a:t>
            </a:r>
            <a:r>
              <a:rPr lang="en-US" altLang="zh-CN" sz="4000" b="1">
                <a:ea typeface="SimSun" pitchFamily="2" charset="-122"/>
              </a:rPr>
              <a:t> </a:t>
            </a:r>
            <a:r>
              <a:rPr lang="en-US" altLang="ja-JP" sz="4000" b="1"/>
              <a:t>)</a:t>
            </a:r>
            <a:endParaRPr lang="en-US" altLang="en-US" sz="4000" b="1"/>
          </a:p>
        </p:txBody>
      </p:sp>
      <p:sp>
        <p:nvSpPr>
          <p:cNvPr id="2312197" name="Text Box 5"/>
          <p:cNvSpPr txBox="1">
            <a:spLocks noChangeArrowheads="1"/>
          </p:cNvSpPr>
          <p:nvPr/>
        </p:nvSpPr>
        <p:spPr bwMode="auto">
          <a:xfrm>
            <a:off x="8077200" y="76200"/>
            <a:ext cx="9906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2400" b="1">
                <a:solidFill>
                  <a:schemeClr val="tx1"/>
                </a:solidFill>
                <a:latin typeface="Arial" charset="0"/>
                <a:ea typeface="ＭＳ Ｐゴシック" charset="0"/>
              </a:rPr>
              <a:t>280j</a:t>
            </a:r>
          </a:p>
        </p:txBody>
      </p:sp>
    </p:spTree>
    <p:extLst>
      <p:ext uri="{BB962C8B-B14F-4D97-AF65-F5344CB8AC3E}">
        <p14:creationId xmlns:p14="http://schemas.microsoft.com/office/powerpoint/2010/main" val="2153299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12196">
                                            <p:txEl>
                                              <p:pRg st="0" end="0"/>
                                            </p:txEl>
                                          </p:spTgt>
                                        </p:tgtEl>
                                        <p:attrNameLst>
                                          <p:attrName>style.visibility</p:attrName>
                                        </p:attrNameLst>
                                      </p:cBhvr>
                                      <p:to>
                                        <p:strVal val="visible"/>
                                      </p:to>
                                    </p:set>
                                    <p:animEffect transition="in" filter="wedge">
                                      <p:cBhvr>
                                        <p:cTn id="7" dur="2000"/>
                                        <p:tgtEl>
                                          <p:spTgt spid="231219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312196">
                                            <p:txEl>
                                              <p:pRg st="1" end="1"/>
                                            </p:txEl>
                                          </p:spTgt>
                                        </p:tgtEl>
                                        <p:attrNameLst>
                                          <p:attrName>style.visibility</p:attrName>
                                        </p:attrNameLst>
                                      </p:cBhvr>
                                      <p:to>
                                        <p:strVal val="visible"/>
                                      </p:to>
                                    </p:set>
                                    <p:animEffect transition="in" filter="wedge">
                                      <p:cBhvr>
                                        <p:cTn id="12" dur="2000"/>
                                        <p:tgtEl>
                                          <p:spTgt spid="231219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2312196">
                                            <p:txEl>
                                              <p:pRg st="2" end="2"/>
                                            </p:txEl>
                                          </p:spTgt>
                                        </p:tgtEl>
                                        <p:attrNameLst>
                                          <p:attrName>style.visibility</p:attrName>
                                        </p:attrNameLst>
                                      </p:cBhvr>
                                      <p:to>
                                        <p:strVal val="visible"/>
                                      </p:to>
                                    </p:set>
                                    <p:animEffect transition="in" filter="wedge">
                                      <p:cBhvr>
                                        <p:cTn id="17" dur="2000"/>
                                        <p:tgtEl>
                                          <p:spTgt spid="231219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2312196">
                                            <p:txEl>
                                              <p:pRg st="3" end="3"/>
                                            </p:txEl>
                                          </p:spTgt>
                                        </p:tgtEl>
                                        <p:attrNameLst>
                                          <p:attrName>style.visibility</p:attrName>
                                        </p:attrNameLst>
                                      </p:cBhvr>
                                      <p:to>
                                        <p:strVal val="visible"/>
                                      </p:to>
                                    </p:set>
                                    <p:animEffect transition="in" filter="wedge">
                                      <p:cBhvr>
                                        <p:cTn id="22" dur="2000"/>
                                        <p:tgtEl>
                                          <p:spTgt spid="23121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2196"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2195" name="Rectangle 3"/>
          <p:cNvSpPr>
            <a:spLocks noGrp="1" noChangeArrowheads="1"/>
          </p:cNvSpPr>
          <p:nvPr>
            <p:ph type="title"/>
          </p:nvPr>
        </p:nvSpPr>
        <p:spPr>
          <a:xfrm>
            <a:off x="-76200" y="0"/>
            <a:ext cx="8153400" cy="1752600"/>
          </a:xfrm>
        </p:spPr>
        <p:txBody>
          <a:bodyPr/>
          <a:lstStyle/>
          <a:p>
            <a:pPr algn="r"/>
            <a:r>
              <a:rPr lang="zh-CN" altLang="en-US" sz="5400" b="0">
                <a:latin typeface="SimSun" pitchFamily="2" charset="-122"/>
                <a:ea typeface="SimSun" pitchFamily="2" charset="-122"/>
              </a:rPr>
              <a:t>蒙福生命的秘诀</a:t>
            </a:r>
            <a:r>
              <a:rPr lang="zh-CN" altLang="en-US" sz="5400">
                <a:ea typeface="SimSun" pitchFamily="2" charset="-122"/>
              </a:rPr>
              <a:t> </a:t>
            </a:r>
            <a:r>
              <a:rPr lang="en-US" altLang="ja-JP" sz="5400"/>
              <a:t>(3:10-12)</a:t>
            </a:r>
            <a:endParaRPr lang="en-US" altLang="en-US" sz="5400"/>
          </a:p>
        </p:txBody>
      </p:sp>
      <p:sp>
        <p:nvSpPr>
          <p:cNvPr id="2312197" name="Text Box 5"/>
          <p:cNvSpPr txBox="1">
            <a:spLocks noChangeArrowheads="1"/>
          </p:cNvSpPr>
          <p:nvPr/>
        </p:nvSpPr>
        <p:spPr bwMode="auto">
          <a:xfrm>
            <a:off x="8077200" y="76200"/>
            <a:ext cx="9906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2400" b="1">
                <a:solidFill>
                  <a:schemeClr val="tx1"/>
                </a:solidFill>
                <a:latin typeface="Arial" charset="0"/>
                <a:ea typeface="ＭＳ Ｐゴシック" charset="0"/>
              </a:rPr>
              <a:t>280j</a:t>
            </a:r>
          </a:p>
        </p:txBody>
      </p:sp>
      <p:pic>
        <p:nvPicPr>
          <p:cNvPr id="8" name="Picture 7">
            <a:extLst>
              <a:ext uri="{FF2B5EF4-FFF2-40B4-BE49-F238E27FC236}">
                <a16:creationId xmlns:a16="http://schemas.microsoft.com/office/drawing/2014/main" id="{D80BF99D-D59B-254F-ACB0-C356E90992D0}"/>
              </a:ext>
            </a:extLst>
          </p:cNvPr>
          <p:cNvPicPr>
            <a:picLocks noChangeAspect="1"/>
          </p:cNvPicPr>
          <p:nvPr/>
        </p:nvPicPr>
        <p:blipFill rotWithShape="1">
          <a:blip r:embed="rId4"/>
          <a:srcRect r="1602"/>
          <a:stretch/>
        </p:blipFill>
        <p:spPr>
          <a:xfrm>
            <a:off x="35496" y="1844824"/>
            <a:ext cx="4423792" cy="3771900"/>
          </a:xfrm>
          <a:prstGeom prst="rect">
            <a:avLst/>
          </a:prstGeom>
        </p:spPr>
      </p:pic>
      <p:pic>
        <p:nvPicPr>
          <p:cNvPr id="9" name="Picture 8">
            <a:extLst>
              <a:ext uri="{FF2B5EF4-FFF2-40B4-BE49-F238E27FC236}">
                <a16:creationId xmlns:a16="http://schemas.microsoft.com/office/drawing/2014/main" id="{BFE69A0E-F89B-FF4A-9AB4-2D1B3748F7ED}"/>
              </a:ext>
            </a:extLst>
          </p:cNvPr>
          <p:cNvPicPr>
            <a:picLocks noChangeAspect="1"/>
          </p:cNvPicPr>
          <p:nvPr/>
        </p:nvPicPr>
        <p:blipFill rotWithShape="1">
          <a:blip r:embed="rId5"/>
          <a:srcRect r="2453"/>
          <a:stretch/>
        </p:blipFill>
        <p:spPr>
          <a:xfrm>
            <a:off x="4499992" y="1844824"/>
            <a:ext cx="4608512" cy="4410075"/>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3394" name="Rectangle 2"/>
          <p:cNvSpPr>
            <a:spLocks noGrp="1" noChangeArrowheads="1"/>
          </p:cNvSpPr>
          <p:nvPr>
            <p:ph type="title"/>
          </p:nvPr>
        </p:nvSpPr>
        <p:spPr>
          <a:xfrm>
            <a:off x="685800" y="762000"/>
            <a:ext cx="7772400" cy="857250"/>
          </a:xfrm>
        </p:spPr>
        <p:txBody>
          <a:bodyPr/>
          <a:lstStyle/>
          <a:p>
            <a:pPr algn="ctr"/>
            <a:r>
              <a:rPr lang="zh-CN" altLang="en-US" b="1">
                <a:latin typeface="SimHei" pitchFamily="49" charset="-122"/>
                <a:ea typeface="SimHei" pitchFamily="49" charset="-122"/>
              </a:rPr>
              <a:t>有关 </a:t>
            </a:r>
            <a:r>
              <a:rPr lang="zh-CN" altLang="en-US" b="1" i="1">
                <a:latin typeface="SimHei" pitchFamily="49" charset="-122"/>
                <a:ea typeface="SimHei" pitchFamily="49" charset="-122"/>
              </a:rPr>
              <a:t>顺服 </a:t>
            </a:r>
            <a:r>
              <a:rPr lang="zh-CN" altLang="en-US" b="1">
                <a:latin typeface="SimHei" pitchFamily="49" charset="-122"/>
                <a:ea typeface="SimHei" pitchFamily="49" charset="-122"/>
              </a:rPr>
              <a:t>的问题</a:t>
            </a:r>
            <a:endParaRPr lang="en-US" altLang="zh-CN" b="1">
              <a:latin typeface="SimHei" pitchFamily="49" charset="-122"/>
              <a:ea typeface="SimHei" pitchFamily="49" charset="-122"/>
            </a:endParaRPr>
          </a:p>
        </p:txBody>
      </p:sp>
      <p:sp>
        <p:nvSpPr>
          <p:cNvPr id="2363395" name="Rectangle 3"/>
          <p:cNvSpPr>
            <a:spLocks noGrp="1" noChangeArrowheads="1"/>
          </p:cNvSpPr>
          <p:nvPr>
            <p:ph type="body" idx="1"/>
          </p:nvPr>
        </p:nvSpPr>
        <p:spPr>
          <a:xfrm>
            <a:off x="685800" y="1838325"/>
            <a:ext cx="7772400" cy="4486275"/>
          </a:xfrm>
        </p:spPr>
        <p:txBody>
          <a:bodyPr/>
          <a:lstStyle/>
          <a:p>
            <a:pPr marL="609600" indent="-609600">
              <a:buFont typeface="Arial" pitchFamily="34" charset="0"/>
              <a:buAutoNum type="arabicPeriod"/>
            </a:pPr>
            <a:r>
              <a:rPr lang="zh-CN" altLang="en-US" sz="3600" b="0" i="0">
                <a:latin typeface="SimHei" pitchFamily="49" charset="-122"/>
                <a:ea typeface="SimHei" pitchFamily="49" charset="-122"/>
              </a:rPr>
              <a:t>信徒在什么情况下理应拒绝顺服掌权者？</a:t>
            </a:r>
            <a:endParaRPr lang="zh-CN" altLang="en-US" sz="3600" b="0">
              <a:latin typeface="SimHei" pitchFamily="49" charset="-122"/>
              <a:ea typeface="SimHei" pitchFamily="49" charset="-122"/>
            </a:endParaRPr>
          </a:p>
          <a:p>
            <a:pPr marL="609600" indent="-609600">
              <a:buFont typeface="Arial" pitchFamily="34" charset="0"/>
              <a:buAutoNum type="arabicPeriod"/>
            </a:pPr>
            <a:r>
              <a:rPr lang="zh-CN" altLang="en-US" sz="3600" b="0" i="0">
                <a:latin typeface="SimHei" pitchFamily="49" charset="-122"/>
                <a:ea typeface="SimHei" pitchFamily="49" charset="-122"/>
              </a:rPr>
              <a:t>有什么圣经原则教导信徒在某方面上与掌权者看法不一致时应如何向掌权者申诉？</a:t>
            </a:r>
            <a:endParaRPr lang="zh-CN" altLang="en-US" sz="3600" b="0">
              <a:latin typeface="SimHei" pitchFamily="49" charset="-122"/>
              <a:ea typeface="SimHei" pitchFamily="49" charset="-122"/>
            </a:endParaRPr>
          </a:p>
          <a:p>
            <a:pPr marL="609600" indent="-609600">
              <a:buFont typeface="Arial" pitchFamily="34" charset="0"/>
              <a:buAutoNum type="arabicPeriod"/>
            </a:pPr>
            <a:r>
              <a:rPr lang="zh-CN" altLang="en-US" sz="3600" b="0" i="0">
                <a:latin typeface="SimHei" pitchFamily="49" charset="-122"/>
                <a:ea typeface="SimHei" pitchFamily="49" charset="-122"/>
              </a:rPr>
              <a:t>如果当你向掌权者申诉后仍然不能心怀平安地顺服于掌权者，你该怎么做？</a:t>
            </a:r>
          </a:p>
        </p:txBody>
      </p:sp>
      <p:sp>
        <p:nvSpPr>
          <p:cNvPr id="2363396" name="Text Box 4"/>
          <p:cNvSpPr txBox="1">
            <a:spLocks noChangeArrowheads="1"/>
          </p:cNvSpPr>
          <p:nvPr/>
        </p:nvSpPr>
        <p:spPr bwMode="auto">
          <a:xfrm>
            <a:off x="8077200" y="76200"/>
            <a:ext cx="990600" cy="457200"/>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altLang="zh-CN" sz="2400" b="1">
                <a:solidFill>
                  <a:schemeClr val="tx1"/>
                </a:solidFill>
                <a:latin typeface="Arial" charset="0"/>
                <a:ea typeface="SimSun" charset="0"/>
                <a:cs typeface="SimSun" charset="0"/>
              </a:rPr>
              <a:t>280k</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9427" name="Text Box 3"/>
          <p:cNvSpPr txBox="1">
            <a:spLocks noChangeArrowheads="1"/>
          </p:cNvSpPr>
          <p:nvPr/>
        </p:nvSpPr>
        <p:spPr bwMode="auto">
          <a:xfrm>
            <a:off x="914400" y="2514600"/>
            <a:ext cx="6934200" cy="14465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zh-CN" altLang="en-US" sz="4400" b="1" dirty="0">
                <a:solidFill>
                  <a:srgbClr val="FFFFFF"/>
                </a:solidFill>
                <a:effectLst>
                  <a:outerShdw blurRad="38100" dist="38100" dir="2700000" algn="tl">
                    <a:srgbClr val="808080"/>
                  </a:outerShdw>
                </a:effectLst>
                <a:latin typeface="Arial"/>
                <a:cs typeface="Arial"/>
              </a:rPr>
              <a:t>有什么方面你应当顺服掌权者或应向掌权者申诉？</a:t>
            </a:r>
          </a:p>
        </p:txBody>
      </p:sp>
      <p:sp>
        <p:nvSpPr>
          <p:cNvPr id="491523" name="Text Box 4"/>
          <p:cNvSpPr txBox="1">
            <a:spLocks noChangeArrowheads="1"/>
          </p:cNvSpPr>
          <p:nvPr/>
        </p:nvSpPr>
        <p:spPr bwMode="auto">
          <a:xfrm>
            <a:off x="8077200" y="76200"/>
            <a:ext cx="990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000" b="1">
                <a:solidFill>
                  <a:srgbClr val="FFFFFF"/>
                </a:solidFill>
                <a:latin typeface="Arial" charset="0"/>
                <a:cs typeface="Arial" charset="0"/>
              </a:rPr>
              <a:t>280k</a:t>
            </a:r>
          </a:p>
        </p:txBody>
      </p:sp>
      <p:sp>
        <p:nvSpPr>
          <p:cNvPr id="491524" name="Rectangle 5"/>
          <p:cNvSpPr>
            <a:spLocks noGrp="1" noChangeArrowheads="1"/>
          </p:cNvSpPr>
          <p:nvPr>
            <p:ph type="title" idx="4294967295"/>
          </p:nvPr>
        </p:nvSpPr>
        <p:spPr>
          <a:xfrm>
            <a:off x="685800" y="944563"/>
            <a:ext cx="7772400" cy="808037"/>
          </a:xfrm>
          <a:solidFill>
            <a:srgbClr val="000000"/>
          </a:solidFill>
          <a:ln w="38100">
            <a:solidFill>
              <a:schemeClr val="bg1"/>
            </a:solidFill>
            <a:miter lim="800000"/>
            <a:headEnd/>
            <a:tailEnd/>
          </a:ln>
        </p:spPr>
        <p:txBody>
          <a:bodyPr/>
          <a:lstStyle/>
          <a:p>
            <a:pPr eaLnBrk="1" hangingPunct="1"/>
            <a:r>
              <a:rPr lang="zh-CN" altLang="en-US" sz="4000" b="1" dirty="0">
                <a:solidFill>
                  <a:srgbClr val="FFFFFF"/>
                </a:solidFill>
                <a:latin typeface="Arial" charset="0"/>
                <a:ea typeface="ＭＳ Ｐゴシック" charset="0"/>
              </a:rPr>
              <a:t>学习 顺服</a:t>
            </a:r>
            <a:endParaRPr lang="en-US" sz="4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7372055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99427"/>
                                        </p:tgtEl>
                                        <p:attrNameLst>
                                          <p:attrName>style.visibility</p:attrName>
                                        </p:attrNameLst>
                                      </p:cBhvr>
                                      <p:to>
                                        <p:strVal val="visible"/>
                                      </p:to>
                                    </p:set>
                                    <p:anim calcmode="lin" valueType="num">
                                      <p:cBhvr>
                                        <p:cTn id="7" dur="500" fill="hold"/>
                                        <p:tgtEl>
                                          <p:spTgt spid="999427"/>
                                        </p:tgtEl>
                                        <p:attrNameLst>
                                          <p:attrName>ppt_w</p:attrName>
                                        </p:attrNameLst>
                                      </p:cBhvr>
                                      <p:tavLst>
                                        <p:tav tm="0">
                                          <p:val>
                                            <p:fltVal val="0"/>
                                          </p:val>
                                        </p:tav>
                                        <p:tav tm="100000">
                                          <p:val>
                                            <p:strVal val="#ppt_w"/>
                                          </p:val>
                                        </p:tav>
                                      </p:tavLst>
                                    </p:anim>
                                    <p:anim calcmode="lin" valueType="num">
                                      <p:cBhvr>
                                        <p:cTn id="8" dur="500" fill="hold"/>
                                        <p:tgtEl>
                                          <p:spTgt spid="999427"/>
                                        </p:tgtEl>
                                        <p:attrNameLst>
                                          <p:attrName>ppt_h</p:attrName>
                                        </p:attrNameLst>
                                      </p:cBhvr>
                                      <p:tavLst>
                                        <p:tav tm="0">
                                          <p:val>
                                            <p:fltVal val="0"/>
                                          </p:val>
                                        </p:tav>
                                        <p:tav tm="100000">
                                          <p:val>
                                            <p:strVal val="#ppt_h"/>
                                          </p:val>
                                        </p:tav>
                                      </p:tavLst>
                                    </p:anim>
                                    <p:anim calcmode="lin" valueType="num">
                                      <p:cBhvr>
                                        <p:cTn id="9" dur="500" fill="hold"/>
                                        <p:tgtEl>
                                          <p:spTgt spid="999427"/>
                                        </p:tgtEl>
                                        <p:attrNameLst>
                                          <p:attrName>style.rotation</p:attrName>
                                        </p:attrNameLst>
                                      </p:cBhvr>
                                      <p:tavLst>
                                        <p:tav tm="0">
                                          <p:val>
                                            <p:fltVal val="360"/>
                                          </p:val>
                                        </p:tav>
                                        <p:tav tm="100000">
                                          <p:val>
                                            <p:fltVal val="0"/>
                                          </p:val>
                                        </p:tav>
                                      </p:tavLst>
                                    </p:anim>
                                    <p:animEffect transition="in" filter="fade">
                                      <p:cBhvr>
                                        <p:cTn id="10" dur="500"/>
                                        <p:tgtEl>
                                          <p:spTgt spid="99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27"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怎么在</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为主的缘故受苦难时</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吸引人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6442069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以希望体现</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黑暗里的</a:t>
            </a:r>
            <a:endParaRPr kumimoji="0" lang="en-US" altLang="zh-CN"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希望</a:t>
            </a:r>
            <a:endParaRPr kumimoji="0" 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424996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39"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Text Box 4"/>
          <p:cNvSpPr txBox="1">
            <a:spLocks noChangeArrowheads="1"/>
          </p:cNvSpPr>
          <p:nvPr/>
        </p:nvSpPr>
        <p:spPr bwMode="auto">
          <a:xfrm>
            <a:off x="1257300" y="615156"/>
            <a:ext cx="6629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SG" altLang="en-US" sz="3200" b="0" i="0" u="sng"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论点 </a:t>
            </a:r>
          </a:p>
        </p:txBody>
      </p:sp>
      <p:sp>
        <p:nvSpPr>
          <p:cNvPr id="37947" name="Text Box 59"/>
          <p:cNvSpPr txBox="1">
            <a:spLocks noChangeArrowheads="1"/>
          </p:cNvSpPr>
          <p:nvPr/>
        </p:nvSpPr>
        <p:spPr bwMode="auto">
          <a:xfrm>
            <a:off x="266700" y="1352550"/>
            <a:ext cx="8610600" cy="156368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ja-JP"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en-US" altLang="ja-JP"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我略略地写了这信，托我所看为忠心的兄弟西拉转交你们，劝勉你们，又证明这恩是神的真恩。你们务要在</a:t>
            </a:r>
            <a:r>
              <a:rPr kumimoji="0" lang="zh-CN" altLang="en-US" sz="3200" b="1" i="0" u="none" strike="noStrike" kern="1200" cap="none" spc="0" normalizeH="0" baseline="0" noProof="0" dirty="0">
                <a:ln>
                  <a:noFill/>
                </a:ln>
                <a:solidFill>
                  <a:srgbClr val="00FF00"/>
                </a:solidFill>
                <a:effectLst/>
                <a:uLnTx/>
                <a:uFillTx/>
                <a:latin typeface="Microsoft YaHei UI" panose="020B0503020204020204" pitchFamily="34" charset="-122"/>
                <a:ea typeface="Microsoft YaHei UI" panose="020B0503020204020204" pitchFamily="34" charset="-122"/>
              </a:rPr>
              <a:t>这恩上站立得住</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zh-CN"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 </a:t>
            </a:r>
            <a:r>
              <a:rPr kumimoji="0" lang="ja-JP"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en-US" altLang="ja-JP"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 (5:12)</a:t>
            </a:r>
            <a:endParaRPr kumimoji="0" lang="en-US"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endParaRPr>
          </a:p>
        </p:txBody>
      </p:sp>
      <p:graphicFrame>
        <p:nvGraphicFramePr>
          <p:cNvPr id="467984" name="Group 16"/>
          <p:cNvGraphicFramePr>
            <a:graphicFrameLocks noGrp="1"/>
          </p:cNvGraphicFramePr>
          <p:nvPr>
            <p:ph/>
          </p:nvPr>
        </p:nvGraphicFramePr>
        <p:xfrm>
          <a:off x="114300" y="3811588"/>
          <a:ext cx="8915400" cy="3017837"/>
        </p:xfrm>
        <a:graphic>
          <a:graphicData uri="http://schemas.openxmlformats.org/drawingml/2006/table">
            <a:tbl>
              <a:tblPr/>
              <a:tblGrid>
                <a:gridCol w="48006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0178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r>
                        <a:rPr kumimoji="0" lang="zh-CN" altLang="en-US" sz="2400" b="1" i="0" u="sng"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这恩是神的真恩</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比得前书</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拣选</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神的主权</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位份上的圣化</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出于上帝的主动</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(1:2) </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r>
                        <a:rPr kumimoji="0" lang="zh-SG" altLang="en-US" sz="2400" b="1" i="0" u="sng"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站立得住</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比得前书</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1:13 – 5:14</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忍耐</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人的责任</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实际上圣化</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落实在圣洁的生活 </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(1:13)</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1066800" y="3074194"/>
            <a:ext cx="7010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200" b="0" i="0" u="sng"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双重主题</a:t>
            </a:r>
            <a:r>
              <a:rPr kumimoji="0" lang="en-US" sz="3200" b="0" i="0" u="sng"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a:t>
            </a:r>
          </a:p>
        </p:txBody>
      </p:sp>
      <p:sp>
        <p:nvSpPr>
          <p:cNvPr id="410638" name="Rectangle 243"/>
          <p:cNvSpPr>
            <a:spLocks noChangeArrowheads="1"/>
          </p:cNvSpPr>
          <p:nvPr/>
        </p:nvSpPr>
        <p:spPr bwMode="auto">
          <a:xfrm>
            <a:off x="8429765" y="39756"/>
            <a:ext cx="66075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278</a:t>
            </a:r>
          </a:p>
        </p:txBody>
      </p:sp>
      <p:sp>
        <p:nvSpPr>
          <p:cNvPr id="38133" name="Rectangle 245"/>
          <p:cNvSpPr>
            <a:spLocks noGrp="1" noChangeArrowheads="1"/>
          </p:cNvSpPr>
          <p:nvPr>
            <p:ph type="title" idx="4294967295"/>
          </p:nvPr>
        </p:nvSpPr>
        <p:spPr>
          <a:xfrm>
            <a:off x="0" y="59634"/>
            <a:ext cx="9144000" cy="457200"/>
          </a:xfrm>
        </p:spPr>
        <p:txBody>
          <a:bodyPr/>
          <a:lstStyle/>
          <a:p>
            <a:pPr algn="ctr" eaLnBrk="1" hangingPunct="1">
              <a:defRPr/>
            </a:pPr>
            <a:r>
              <a:rPr lang="zh-SG" altLang="en-US" sz="3200" b="1" dirty="0">
                <a:latin typeface="Microsoft YaHei UI" panose="020B0503020204020204" pitchFamily="34" charset="-122"/>
                <a:ea typeface="Microsoft YaHei UI" panose="020B0503020204020204" pitchFamily="34" charset="-122"/>
                <a:cs typeface="Arial" charset="0"/>
              </a:rPr>
              <a:t>论点与主题</a:t>
            </a:r>
            <a:endParaRPr lang="en-US" sz="3200" b="1" dirty="0">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288772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par>
                          <p:cTn id="9" fill="hold" nodeType="withGroup">
                            <p:stCondLst>
                              <p:cond delay="500"/>
                            </p:stCondLst>
                            <p:childTnLst>
                              <p:par>
                                <p:cTn id="10" presetID="20" presetClass="entr" presetSubtype="0" fill="hold" grpId="0" nodeType="afterEffect">
                                  <p:stCondLst>
                                    <p:cond delay="0"/>
                                  </p:stCondLst>
                                  <p:childTnLst>
                                    <p:set>
                                      <p:cBhvr>
                                        <p:cTn id="11" dur="1" fill="hold">
                                          <p:stCondLst>
                                            <p:cond delay="0"/>
                                          </p:stCondLst>
                                        </p:cTn>
                                        <p:tgtEl>
                                          <p:spTgt spid="37947"/>
                                        </p:tgtEl>
                                        <p:attrNameLst>
                                          <p:attrName>style.visibility</p:attrName>
                                        </p:attrNameLst>
                                      </p:cBhvr>
                                      <p:to>
                                        <p:strVal val="visible"/>
                                      </p:to>
                                    </p:set>
                                    <p:animEffect transition="in" filter="wedge">
                                      <p:cBhvr>
                                        <p:cTn id="12" dur="500"/>
                                        <p:tgtEl>
                                          <p:spTgt spid="379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8124"/>
                                        </p:tgtEl>
                                        <p:attrNameLst>
                                          <p:attrName>style.visibility</p:attrName>
                                        </p:attrNameLst>
                                      </p:cBhvr>
                                      <p:to>
                                        <p:strVal val="visible"/>
                                      </p:to>
                                    </p:set>
                                    <p:anim calcmode="lin" valueType="num">
                                      <p:cBhvr additive="base">
                                        <p:cTn id="17" dur="500" fill="hold"/>
                                        <p:tgtEl>
                                          <p:spTgt spid="38124"/>
                                        </p:tgtEl>
                                        <p:attrNameLst>
                                          <p:attrName>ppt_x</p:attrName>
                                        </p:attrNameLst>
                                      </p:cBhvr>
                                      <p:tavLst>
                                        <p:tav tm="0">
                                          <p:val>
                                            <p:strVal val="0-#ppt_w/2"/>
                                          </p:val>
                                        </p:tav>
                                        <p:tav tm="100000">
                                          <p:val>
                                            <p:strVal val="#ppt_x"/>
                                          </p:val>
                                        </p:tav>
                                      </p:tavLst>
                                    </p:anim>
                                    <p:anim calcmode="lin" valueType="num">
                                      <p:cBhvr additive="base">
                                        <p:cTn id="18" dur="500" fill="hold"/>
                                        <p:tgtEl>
                                          <p:spTgt spid="38124"/>
                                        </p:tgtEl>
                                        <p:attrNameLst>
                                          <p:attrName>ppt_y</p:attrName>
                                        </p:attrNameLst>
                                      </p:cBhvr>
                                      <p:tavLst>
                                        <p:tav tm="0">
                                          <p:val>
                                            <p:strVal val="#ppt_y"/>
                                          </p:val>
                                        </p:tav>
                                        <p:tav tm="100000">
                                          <p:val>
                                            <p:strVal val="#ppt_y"/>
                                          </p:val>
                                        </p:tav>
                                      </p:tavLst>
                                    </p:anim>
                                  </p:childTnLst>
                                </p:cTn>
                              </p:par>
                            </p:childTnLst>
                          </p:cTn>
                        </p:par>
                        <p:par>
                          <p:cTn id="19" fill="hold" nodeType="withGroup">
                            <p:stCondLst>
                              <p:cond delay="500"/>
                            </p:stCondLst>
                            <p:childTnLst>
                              <p:par>
                                <p:cTn id="20" presetID="2" presetClass="entr" presetSubtype="4" fill="hold" nodeType="afterEffect">
                                  <p:stCondLst>
                                    <p:cond delay="0"/>
                                  </p:stCondLst>
                                  <p:childTnLst>
                                    <p:set>
                                      <p:cBhvr>
                                        <p:cTn id="21" dur="1" fill="hold">
                                          <p:stCondLst>
                                            <p:cond delay="0"/>
                                          </p:stCondLst>
                                        </p:cTn>
                                        <p:tgtEl>
                                          <p:spTgt spid="467984"/>
                                        </p:tgtEl>
                                        <p:attrNameLst>
                                          <p:attrName>style.visibility</p:attrName>
                                        </p:attrNameLst>
                                      </p:cBhvr>
                                      <p:to>
                                        <p:strVal val="visible"/>
                                      </p:to>
                                    </p:set>
                                    <p:anim calcmode="lin" valueType="num">
                                      <p:cBhvr additive="base">
                                        <p:cTn id="22" dur="500" fill="hold"/>
                                        <p:tgtEl>
                                          <p:spTgt spid="467984"/>
                                        </p:tgtEl>
                                        <p:attrNameLst>
                                          <p:attrName>ppt_x</p:attrName>
                                        </p:attrNameLst>
                                      </p:cBhvr>
                                      <p:tavLst>
                                        <p:tav tm="0">
                                          <p:val>
                                            <p:strVal val="#ppt_x"/>
                                          </p:val>
                                        </p:tav>
                                        <p:tav tm="100000">
                                          <p:val>
                                            <p:strVal val="#ppt_x"/>
                                          </p:val>
                                        </p:tav>
                                      </p:tavLst>
                                    </p:anim>
                                    <p:anim calcmode="lin" valueType="num">
                                      <p:cBhvr additive="base">
                                        <p:cTn id="23"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8133"/>
                                        </p:tgtEl>
                                        <p:attrNameLst>
                                          <p:attrName>style.visibility</p:attrName>
                                        </p:attrNameLst>
                                      </p:cBhvr>
                                      <p:to>
                                        <p:strVal val="visible"/>
                                      </p:to>
                                    </p:set>
                                    <p:anim calcmode="lin" valueType="num">
                                      <p:cBhvr additive="base">
                                        <p:cTn id="28" dur="500" fill="hold"/>
                                        <p:tgtEl>
                                          <p:spTgt spid="38133"/>
                                        </p:tgtEl>
                                        <p:attrNameLst>
                                          <p:attrName>ppt_x</p:attrName>
                                        </p:attrNameLst>
                                      </p:cBhvr>
                                      <p:tavLst>
                                        <p:tav tm="0">
                                          <p:val>
                                            <p:strVal val="#ppt_x"/>
                                          </p:val>
                                        </p:tav>
                                        <p:tav tm="100000">
                                          <p:val>
                                            <p:strVal val="#ppt_x"/>
                                          </p:val>
                                        </p:tav>
                                      </p:tavLst>
                                    </p:anim>
                                    <p:anim calcmode="lin" valueType="num">
                                      <p:cBhvr additive="base">
                                        <p:cTn id="29" dur="500" fill="hold"/>
                                        <p:tgtEl>
                                          <p:spTgt spid="38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P spid="3813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顺服</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 </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(2:13–3:12)。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779366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要如基督，</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无私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地生活</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(3:13–5:14)。</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pic>
        <p:nvPicPr>
          <p:cNvPr id="534530" name="Picture 2">
            <a:extLst>
              <a:ext uri="{FF2B5EF4-FFF2-40B4-BE49-F238E27FC236}">
                <a16:creationId xmlns:a16="http://schemas.microsoft.com/office/drawing/2014/main" id="{CD3E93D2-00C9-2C49-B366-C8232DEE99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87"/>
          <a:stretch/>
        </p:blipFill>
        <p:spPr bwMode="auto">
          <a:xfrm>
            <a:off x="-1" y="2564904"/>
            <a:ext cx="9189695"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FFE4D272-DC7A-ED40-9073-ABA544B146E8}"/>
              </a:ext>
            </a:extLst>
          </p:cNvPr>
          <p:cNvSpPr txBox="1">
            <a:spLocks noChangeArrowheads="1"/>
          </p:cNvSpPr>
          <p:nvPr/>
        </p:nvSpPr>
        <p:spPr bwMode="auto">
          <a:xfrm>
            <a:off x="-18001" y="5445224"/>
            <a:ext cx="9180002" cy="467531"/>
          </a:xfrm>
          <a:prstGeom prst="rect">
            <a:avLst/>
          </a:prstGeom>
          <a:solidFill>
            <a:srgbClr val="90000B"/>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人</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1263638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8386" name="Picture 2">
            <a:extLst>
              <a:ext uri="{FF2B5EF4-FFF2-40B4-BE49-F238E27FC236}">
                <a16:creationId xmlns:a16="http://schemas.microsoft.com/office/drawing/2014/main" id="{9A14D900-A4F5-C641-ABA3-2063592CC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1720" y="836712"/>
            <a:ext cx="5040560" cy="5184576"/>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You attract people by the qualities you display. You keep them by the qualities you possess.</a:t>
            </a:r>
          </a:p>
        </p:txBody>
      </p:sp>
    </p:spTree>
    <p:extLst>
      <p:ext uri="{BB962C8B-B14F-4D97-AF65-F5344CB8AC3E}">
        <p14:creationId xmlns:p14="http://schemas.microsoft.com/office/powerpoint/2010/main" val="3019768455"/>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67490" name="Rectangle 2"/>
          <p:cNvSpPr>
            <a:spLocks noGrp="1" noChangeArrowheads="1"/>
          </p:cNvSpPr>
          <p:nvPr>
            <p:ph type="body" idx="1"/>
          </p:nvPr>
        </p:nvSpPr>
        <p:spPr>
          <a:xfrm>
            <a:off x="457200" y="2286000"/>
            <a:ext cx="7772400" cy="1219200"/>
          </a:xfrm>
        </p:spPr>
        <p:txBody>
          <a:bodyPr/>
          <a:lstStyle/>
          <a:p>
            <a:pPr eaLnBrk="1" hangingPunct="1">
              <a:buFontTx/>
              <a:buNone/>
            </a:pPr>
            <a:r>
              <a:rPr lang="en-US" altLang="zh-CN" sz="3600">
                <a:ea typeface="SimSun" pitchFamily="2" charset="-122"/>
              </a:rPr>
              <a:t>III </a:t>
            </a:r>
            <a:r>
              <a:rPr lang="zh-CN" altLang="en-US" sz="3600">
                <a:latin typeface="SimHei" pitchFamily="49" charset="-122"/>
                <a:ea typeface="SimHei" pitchFamily="49" charset="-122"/>
              </a:rPr>
              <a:t>无私</a:t>
            </a:r>
            <a:r>
              <a:rPr lang="zh-CN" altLang="en-US" sz="3600">
                <a:ea typeface="SimSun" pitchFamily="2" charset="-122"/>
              </a:rPr>
              <a:t> </a:t>
            </a:r>
            <a:r>
              <a:rPr lang="en-US" altLang="zh-CN" sz="3600">
                <a:ea typeface="SimSun" pitchFamily="2" charset="-122"/>
              </a:rPr>
              <a:t>3:13-5:14 </a:t>
            </a:r>
            <a:r>
              <a:rPr lang="en-US" altLang="zh-CN" sz="3600">
                <a:latin typeface="SimHei" pitchFamily="49" charset="-122"/>
                <a:ea typeface="SimHei" pitchFamily="49" charset="-122"/>
              </a:rPr>
              <a:t>(</a:t>
            </a:r>
            <a:r>
              <a:rPr lang="zh-CN" altLang="en-US" sz="3600">
                <a:latin typeface="SimHei" pitchFamily="49" charset="-122"/>
                <a:ea typeface="SimHei" pitchFamily="49" charset="-122"/>
              </a:rPr>
              <a:t>敬重他人</a:t>
            </a:r>
            <a:r>
              <a:rPr lang="en-US" altLang="zh-CN" sz="3600">
                <a:latin typeface="SimHei" pitchFamily="49" charset="-122"/>
                <a:ea typeface="SimHei" pitchFamily="49" charset="-122"/>
              </a:rPr>
              <a:t>)</a:t>
            </a:r>
            <a:r>
              <a:rPr lang="en-US" altLang="zh-CN" sz="3600" b="1">
                <a:latin typeface="SimHei" pitchFamily="49" charset="-122"/>
                <a:ea typeface="SimHei" pitchFamily="49" charset="-122"/>
              </a:rPr>
              <a:t>	</a:t>
            </a:r>
            <a:r>
              <a:rPr lang="en-US" altLang="zh-CN" sz="3600">
                <a:ea typeface="SimSun" pitchFamily="2" charset="-122"/>
              </a:rPr>
              <a:t>	</a:t>
            </a:r>
            <a:endParaRPr lang="en-US" altLang="zh-CN">
              <a:ea typeface="SimSun" pitchFamily="2" charset="-122"/>
            </a:endParaRPr>
          </a:p>
        </p:txBody>
      </p:sp>
      <p:sp>
        <p:nvSpPr>
          <p:cNvPr id="2367491" name="Rectangle 3"/>
          <p:cNvSpPr>
            <a:spLocks noChangeArrowheads="1"/>
          </p:cNvSpPr>
          <p:nvPr/>
        </p:nvSpPr>
        <p:spPr bwMode="auto">
          <a:xfrm>
            <a:off x="1600200" y="3048000"/>
            <a:ext cx="71628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609600" indent="-6096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Clr>
                <a:schemeClr val="hlink"/>
              </a:buClr>
              <a:buSzPct val="120000"/>
              <a:buFontTx/>
              <a:buAutoNum type="alphaUcPeriod"/>
            </a:pPr>
            <a:r>
              <a:rPr lang="zh-CN" altLang="en-US">
                <a:solidFill>
                  <a:schemeClr val="tx1"/>
                </a:solidFill>
                <a:effectLst>
                  <a:outerShdw blurRad="38100" dist="38100" dir="2700000" algn="tl">
                    <a:srgbClr val="000000"/>
                  </a:outerShdw>
                </a:effectLst>
                <a:latin typeface="SimHei" pitchFamily="49" charset="-122"/>
                <a:ea typeface="SimHei" pitchFamily="49" charset="-122"/>
              </a:rPr>
              <a:t>基督的得胜</a:t>
            </a:r>
            <a:r>
              <a:rPr lang="zh-CN" altLang="en-US">
                <a:solidFill>
                  <a:schemeClr val="tx1"/>
                </a:solidFill>
                <a:effectLst>
                  <a:outerShdw blurRad="38100" dist="38100" dir="2700000" algn="tl">
                    <a:srgbClr val="000000"/>
                  </a:outerShdw>
                </a:effectLst>
                <a:latin typeface="Tahoma" pitchFamily="34" charset="0"/>
                <a:ea typeface="SimSun" pitchFamily="2" charset="-122"/>
              </a:rPr>
              <a:t> </a:t>
            </a:r>
            <a:r>
              <a:rPr lang="en-US" altLang="zh-CN">
                <a:solidFill>
                  <a:schemeClr val="tx1"/>
                </a:solidFill>
                <a:effectLst>
                  <a:outerShdw blurRad="38100" dist="38100" dir="2700000" algn="tl">
                    <a:srgbClr val="000000"/>
                  </a:outerShdw>
                </a:effectLst>
                <a:latin typeface="Tahoma" pitchFamily="34" charset="0"/>
                <a:ea typeface="SimSun" pitchFamily="2" charset="-122"/>
              </a:rPr>
              <a:t>3:13-4:6	</a:t>
            </a:r>
          </a:p>
          <a:p>
            <a:pPr eaLnBrk="1" hangingPunct="1">
              <a:spcBef>
                <a:spcPct val="20000"/>
              </a:spcBef>
              <a:buClr>
                <a:schemeClr val="hlink"/>
              </a:buClr>
              <a:buSzPct val="120000"/>
              <a:buFontTx/>
              <a:buAutoNum type="alphaUcPeriod"/>
            </a:pPr>
            <a:r>
              <a:rPr lang="zh-CN" altLang="en-US">
                <a:solidFill>
                  <a:schemeClr val="tx1"/>
                </a:solidFill>
                <a:effectLst>
                  <a:outerShdw blurRad="38100" dist="38100" dir="2700000" algn="tl">
                    <a:srgbClr val="000000"/>
                  </a:outerShdw>
                </a:effectLst>
                <a:latin typeface="SimHei" pitchFamily="49" charset="-122"/>
                <a:ea typeface="SimHei" pitchFamily="49" charset="-122"/>
              </a:rPr>
              <a:t>互相建立</a:t>
            </a:r>
            <a:r>
              <a:rPr lang="zh-CN" altLang="en-US">
                <a:solidFill>
                  <a:schemeClr val="tx1"/>
                </a:solidFill>
                <a:effectLst>
                  <a:outerShdw blurRad="38100" dist="38100" dir="2700000" algn="tl">
                    <a:srgbClr val="000000"/>
                  </a:outerShdw>
                </a:effectLst>
                <a:latin typeface="Tahoma" pitchFamily="34" charset="0"/>
                <a:ea typeface="SimSun" pitchFamily="2" charset="-122"/>
              </a:rPr>
              <a:t> </a:t>
            </a:r>
            <a:r>
              <a:rPr lang="en-US" altLang="zh-CN">
                <a:solidFill>
                  <a:schemeClr val="tx1"/>
                </a:solidFill>
                <a:effectLst>
                  <a:outerShdw blurRad="38100" dist="38100" dir="2700000" algn="tl">
                    <a:srgbClr val="000000"/>
                  </a:outerShdw>
                </a:effectLst>
                <a:latin typeface="Tahoma" pitchFamily="34" charset="0"/>
                <a:ea typeface="SimSun" pitchFamily="2" charset="-122"/>
              </a:rPr>
              <a:t>4:7-19	</a:t>
            </a:r>
          </a:p>
          <a:p>
            <a:pPr eaLnBrk="1" hangingPunct="1">
              <a:spcBef>
                <a:spcPct val="20000"/>
              </a:spcBef>
              <a:buClr>
                <a:schemeClr val="hlink"/>
              </a:buClr>
              <a:buSzPct val="120000"/>
              <a:buFontTx/>
              <a:buAutoNum type="alphaUcPeriod"/>
            </a:pPr>
            <a:r>
              <a:rPr lang="zh-CN" altLang="en-US">
                <a:solidFill>
                  <a:schemeClr val="tx1"/>
                </a:solidFill>
                <a:effectLst>
                  <a:outerShdw blurRad="38100" dist="38100" dir="2700000" algn="tl">
                    <a:srgbClr val="000000"/>
                  </a:outerShdw>
                </a:effectLst>
                <a:latin typeface="SimHei" pitchFamily="49" charset="-122"/>
                <a:ea typeface="SimHei" pitchFamily="49" charset="-122"/>
              </a:rPr>
              <a:t>长老</a:t>
            </a:r>
            <a:r>
              <a:rPr lang="zh-CN" altLang="en-US">
                <a:solidFill>
                  <a:schemeClr val="tx1"/>
                </a:solidFill>
                <a:effectLst>
                  <a:outerShdw blurRad="38100" dist="38100" dir="2700000" algn="tl">
                    <a:srgbClr val="000000"/>
                  </a:outerShdw>
                </a:effectLst>
                <a:latin typeface="Tahoma" pitchFamily="34" charset="0"/>
                <a:ea typeface="SimSun" pitchFamily="2" charset="-122"/>
              </a:rPr>
              <a:t> </a:t>
            </a:r>
            <a:r>
              <a:rPr lang="en-US" altLang="zh-CN">
                <a:solidFill>
                  <a:schemeClr val="tx1"/>
                </a:solidFill>
                <a:effectLst>
                  <a:outerShdw blurRad="38100" dist="38100" dir="2700000" algn="tl">
                    <a:srgbClr val="000000"/>
                  </a:outerShdw>
                </a:effectLst>
                <a:latin typeface="Tahoma" pitchFamily="34" charset="0"/>
                <a:ea typeface="SimSun" pitchFamily="2" charset="-122"/>
              </a:rPr>
              <a:t>5:1-4	</a:t>
            </a:r>
          </a:p>
          <a:p>
            <a:pPr eaLnBrk="1" hangingPunct="1">
              <a:spcBef>
                <a:spcPct val="20000"/>
              </a:spcBef>
              <a:buClr>
                <a:schemeClr val="hlink"/>
              </a:buClr>
              <a:buSzPct val="120000"/>
              <a:buFontTx/>
              <a:buAutoNum type="alphaUcPeriod"/>
            </a:pPr>
            <a:r>
              <a:rPr lang="zh-CN" altLang="en-US">
                <a:solidFill>
                  <a:schemeClr val="tx1"/>
                </a:solidFill>
                <a:effectLst>
                  <a:outerShdw blurRad="38100" dist="38100" dir="2700000" algn="tl">
                    <a:srgbClr val="000000"/>
                  </a:outerShdw>
                </a:effectLst>
                <a:latin typeface="SimHei" pitchFamily="49" charset="-122"/>
                <a:ea typeface="SimHei" pitchFamily="49" charset="-122"/>
              </a:rPr>
              <a:t>年幼的</a:t>
            </a:r>
            <a:r>
              <a:rPr lang="zh-CN" altLang="en-US">
                <a:solidFill>
                  <a:schemeClr val="tx1"/>
                </a:solidFill>
                <a:effectLst>
                  <a:outerShdw blurRad="38100" dist="38100" dir="2700000" algn="tl">
                    <a:srgbClr val="000000"/>
                  </a:outerShdw>
                </a:effectLst>
                <a:latin typeface="Tahoma" pitchFamily="34" charset="0"/>
                <a:ea typeface="SimSun" pitchFamily="2" charset="-122"/>
              </a:rPr>
              <a:t> </a:t>
            </a:r>
            <a:r>
              <a:rPr lang="en-US" altLang="zh-CN">
                <a:solidFill>
                  <a:schemeClr val="tx1"/>
                </a:solidFill>
                <a:effectLst>
                  <a:outerShdw blurRad="38100" dist="38100" dir="2700000" algn="tl">
                    <a:srgbClr val="000000"/>
                  </a:outerShdw>
                </a:effectLst>
                <a:latin typeface="Tahoma" pitchFamily="34" charset="0"/>
                <a:ea typeface="SimSun" pitchFamily="2" charset="-122"/>
              </a:rPr>
              <a:t>5:5a</a:t>
            </a:r>
          </a:p>
          <a:p>
            <a:pPr eaLnBrk="1" hangingPunct="1">
              <a:spcBef>
                <a:spcPct val="20000"/>
              </a:spcBef>
              <a:buClr>
                <a:schemeClr val="hlink"/>
              </a:buClr>
              <a:buSzPct val="120000"/>
              <a:buFontTx/>
              <a:buAutoNum type="alphaUcPeriod"/>
            </a:pPr>
            <a:r>
              <a:rPr lang="zh-CN" altLang="en-US">
                <a:solidFill>
                  <a:schemeClr val="tx1"/>
                </a:solidFill>
                <a:effectLst>
                  <a:outerShdw blurRad="38100" dist="38100" dir="2700000" algn="tl">
                    <a:srgbClr val="000000"/>
                  </a:outerShdw>
                </a:effectLst>
                <a:latin typeface="SimHei" pitchFamily="49" charset="-122"/>
                <a:ea typeface="SimHei" pitchFamily="49" charset="-122"/>
              </a:rPr>
              <a:t>谦卑</a:t>
            </a:r>
            <a:r>
              <a:rPr lang="en-US" altLang="zh-CN">
                <a:solidFill>
                  <a:schemeClr val="tx1"/>
                </a:solidFill>
                <a:effectLst>
                  <a:outerShdw blurRad="38100" dist="38100" dir="2700000" algn="tl">
                    <a:srgbClr val="000000"/>
                  </a:outerShdw>
                </a:effectLst>
                <a:latin typeface="Tahoma" pitchFamily="34" charset="0"/>
                <a:ea typeface="SimSun" pitchFamily="2" charset="-122"/>
              </a:rPr>
              <a:t>/</a:t>
            </a:r>
            <a:r>
              <a:rPr lang="zh-CN" altLang="en-US">
                <a:solidFill>
                  <a:schemeClr val="tx1"/>
                </a:solidFill>
                <a:effectLst>
                  <a:outerShdw blurRad="38100" dist="38100" dir="2700000" algn="tl">
                    <a:srgbClr val="000000"/>
                  </a:outerShdw>
                </a:effectLst>
                <a:latin typeface="SimHei" pitchFamily="49" charset="-122"/>
                <a:ea typeface="SimHei" pitchFamily="49" charset="-122"/>
              </a:rPr>
              <a:t>警醒</a:t>
            </a:r>
            <a:r>
              <a:rPr lang="zh-CN" altLang="en-US">
                <a:solidFill>
                  <a:schemeClr val="tx1"/>
                </a:solidFill>
                <a:effectLst>
                  <a:outerShdw blurRad="38100" dist="38100" dir="2700000" algn="tl">
                    <a:srgbClr val="000000"/>
                  </a:outerShdw>
                </a:effectLst>
                <a:latin typeface="Tahoma" pitchFamily="34" charset="0"/>
                <a:ea typeface="SimSun" pitchFamily="2" charset="-122"/>
              </a:rPr>
              <a:t> </a:t>
            </a:r>
            <a:r>
              <a:rPr lang="en-US" altLang="zh-CN">
                <a:solidFill>
                  <a:schemeClr val="tx1"/>
                </a:solidFill>
                <a:effectLst>
                  <a:outerShdw blurRad="38100" dist="38100" dir="2700000" algn="tl">
                    <a:srgbClr val="000000"/>
                  </a:outerShdw>
                </a:effectLst>
                <a:latin typeface="Tahoma" pitchFamily="34" charset="0"/>
                <a:ea typeface="SimSun" pitchFamily="2" charset="-122"/>
              </a:rPr>
              <a:t>5:5b-11 </a:t>
            </a:r>
          </a:p>
          <a:p>
            <a:pPr eaLnBrk="1" hangingPunct="1">
              <a:spcBef>
                <a:spcPct val="20000"/>
              </a:spcBef>
              <a:buClr>
                <a:schemeClr val="hlink"/>
              </a:buClr>
              <a:buSzPct val="120000"/>
              <a:buFontTx/>
              <a:buAutoNum type="alphaUcPeriod"/>
            </a:pPr>
            <a:r>
              <a:rPr lang="zh-CN" altLang="en-US">
                <a:solidFill>
                  <a:schemeClr val="tx1"/>
                </a:solidFill>
                <a:effectLst>
                  <a:outerShdw blurRad="38100" dist="38100" dir="2700000" algn="tl">
                    <a:srgbClr val="000000"/>
                  </a:outerShdw>
                </a:effectLst>
                <a:latin typeface="SimHei" pitchFamily="49" charset="-122"/>
                <a:ea typeface="SimHei" pitchFamily="49" charset="-122"/>
              </a:rPr>
              <a:t>写信的目的</a:t>
            </a:r>
            <a:r>
              <a:rPr lang="zh-CN" altLang="en-US">
                <a:solidFill>
                  <a:schemeClr val="tx1"/>
                </a:solidFill>
                <a:effectLst>
                  <a:outerShdw blurRad="38100" dist="38100" dir="2700000" algn="tl">
                    <a:srgbClr val="000000"/>
                  </a:outerShdw>
                </a:effectLst>
                <a:latin typeface="Tahoma" pitchFamily="34" charset="0"/>
                <a:ea typeface="SimSun" pitchFamily="2" charset="-122"/>
              </a:rPr>
              <a:t> </a:t>
            </a:r>
            <a:r>
              <a:rPr lang="en-US" altLang="zh-CN">
                <a:solidFill>
                  <a:schemeClr val="tx1"/>
                </a:solidFill>
                <a:effectLst>
                  <a:outerShdw blurRad="38100" dist="38100" dir="2700000" algn="tl">
                    <a:srgbClr val="000000"/>
                  </a:outerShdw>
                </a:effectLst>
                <a:latin typeface="Tahoma" pitchFamily="34" charset="0"/>
                <a:ea typeface="SimSun" pitchFamily="2" charset="-122"/>
              </a:rPr>
              <a:t>5:12-14</a:t>
            </a:r>
          </a:p>
        </p:txBody>
      </p:sp>
      <p:sp>
        <p:nvSpPr>
          <p:cNvPr id="2367492" name="Rectangle 4"/>
          <p:cNvSpPr>
            <a:spLocks noChangeArrowheads="1"/>
          </p:cNvSpPr>
          <p:nvPr/>
        </p:nvSpPr>
        <p:spPr bwMode="auto">
          <a:xfrm>
            <a:off x="8382000" y="76200"/>
            <a:ext cx="641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400" b="1">
                <a:solidFill>
                  <a:schemeClr val="tx1"/>
                </a:solidFill>
                <a:latin typeface="Times New Roman" charset="0"/>
                <a:ea typeface="SimSun" charset="0"/>
                <a:cs typeface="SimSun" charset="0"/>
              </a:rPr>
              <a:t>280</a:t>
            </a:r>
          </a:p>
        </p:txBody>
      </p:sp>
      <p:pic>
        <p:nvPicPr>
          <p:cNvPr id="229381" name="Picture 5" descr="j0285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09800"/>
            <a:ext cx="1843088"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9382" name="Picture 6" descr="j01980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19550"/>
            <a:ext cx="1517650" cy="283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7495" name="Rectangle 7"/>
          <p:cNvSpPr>
            <a:spLocks noGrp="1" noChangeArrowheads="1"/>
          </p:cNvSpPr>
          <p:nvPr>
            <p:ph type="title"/>
          </p:nvPr>
        </p:nvSpPr>
        <p:spPr>
          <a:xfrm>
            <a:off x="0" y="76200"/>
            <a:ext cx="7848600" cy="1447800"/>
          </a:xfrm>
        </p:spPr>
        <p:txBody>
          <a:bodyPr/>
          <a:lstStyle/>
          <a:p>
            <a:pPr eaLnBrk="1" hangingPunct="1"/>
            <a:r>
              <a:rPr lang="zh-CN" altLang="en-US">
                <a:latin typeface="SimHei" pitchFamily="49" charset="-122"/>
                <a:ea typeface="SimHei" pitchFamily="49" charset="-122"/>
              </a:rPr>
              <a:t>为公义受苦, 靠神的恩典持续忍耐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367490">
                                            <p:txEl>
                                              <p:pRg st="0" end="0"/>
                                            </p:txEl>
                                          </p:spTgt>
                                        </p:tgtEl>
                                        <p:attrNameLst>
                                          <p:attrName>style.visibility</p:attrName>
                                        </p:attrNameLst>
                                      </p:cBhvr>
                                      <p:to>
                                        <p:strVal val="visible"/>
                                      </p:to>
                                    </p:set>
                                    <p:anim calcmode="lin" valueType="num">
                                      <p:cBhvr additive="base">
                                        <p:cTn id="7" dur="500" fill="hold"/>
                                        <p:tgtEl>
                                          <p:spTgt spid="23674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674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367491">
                                            <p:txEl>
                                              <p:pRg st="0" end="0"/>
                                            </p:txEl>
                                          </p:spTgt>
                                        </p:tgtEl>
                                        <p:attrNameLst>
                                          <p:attrName>style.visibility</p:attrName>
                                        </p:attrNameLst>
                                      </p:cBhvr>
                                      <p:to>
                                        <p:strVal val="visible"/>
                                      </p:to>
                                    </p:set>
                                    <p:animEffect transition="in" filter="checkerboard(across)">
                                      <p:cBhvr>
                                        <p:cTn id="13" dur="1000"/>
                                        <p:tgtEl>
                                          <p:spTgt spid="236749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367491">
                                            <p:txEl>
                                              <p:pRg st="1" end="1"/>
                                            </p:txEl>
                                          </p:spTgt>
                                        </p:tgtEl>
                                        <p:attrNameLst>
                                          <p:attrName>style.visibility</p:attrName>
                                        </p:attrNameLst>
                                      </p:cBhvr>
                                      <p:to>
                                        <p:strVal val="visible"/>
                                      </p:to>
                                    </p:set>
                                    <p:animEffect transition="in" filter="checkerboard(across)">
                                      <p:cBhvr>
                                        <p:cTn id="18" dur="1000"/>
                                        <p:tgtEl>
                                          <p:spTgt spid="236749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2367491">
                                            <p:txEl>
                                              <p:pRg st="2" end="2"/>
                                            </p:txEl>
                                          </p:spTgt>
                                        </p:tgtEl>
                                        <p:attrNameLst>
                                          <p:attrName>style.visibility</p:attrName>
                                        </p:attrNameLst>
                                      </p:cBhvr>
                                      <p:to>
                                        <p:strVal val="visible"/>
                                      </p:to>
                                    </p:set>
                                    <p:animEffect transition="in" filter="checkerboard(across)">
                                      <p:cBhvr>
                                        <p:cTn id="23" dur="1000"/>
                                        <p:tgtEl>
                                          <p:spTgt spid="236749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2367491">
                                            <p:txEl>
                                              <p:pRg st="3" end="3"/>
                                            </p:txEl>
                                          </p:spTgt>
                                        </p:tgtEl>
                                        <p:attrNameLst>
                                          <p:attrName>style.visibility</p:attrName>
                                        </p:attrNameLst>
                                      </p:cBhvr>
                                      <p:to>
                                        <p:strVal val="visible"/>
                                      </p:to>
                                    </p:set>
                                    <p:animEffect transition="in" filter="checkerboard(across)">
                                      <p:cBhvr>
                                        <p:cTn id="28" dur="1000"/>
                                        <p:tgtEl>
                                          <p:spTgt spid="2367491">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2367491">
                                            <p:txEl>
                                              <p:pRg st="4" end="4"/>
                                            </p:txEl>
                                          </p:spTgt>
                                        </p:tgtEl>
                                        <p:attrNameLst>
                                          <p:attrName>style.visibility</p:attrName>
                                        </p:attrNameLst>
                                      </p:cBhvr>
                                      <p:to>
                                        <p:strVal val="visible"/>
                                      </p:to>
                                    </p:set>
                                    <p:animEffect transition="in" filter="checkerboard(across)">
                                      <p:cBhvr>
                                        <p:cTn id="33" dur="1000"/>
                                        <p:tgtEl>
                                          <p:spTgt spid="2367491">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nodeType="clickEffect">
                                  <p:stCondLst>
                                    <p:cond delay="0"/>
                                  </p:stCondLst>
                                  <p:childTnLst>
                                    <p:set>
                                      <p:cBhvr>
                                        <p:cTn id="37" dur="1" fill="hold">
                                          <p:stCondLst>
                                            <p:cond delay="0"/>
                                          </p:stCondLst>
                                        </p:cTn>
                                        <p:tgtEl>
                                          <p:spTgt spid="2367491">
                                            <p:txEl>
                                              <p:pRg st="5" end="5"/>
                                            </p:txEl>
                                          </p:spTgt>
                                        </p:tgtEl>
                                        <p:attrNameLst>
                                          <p:attrName>style.visibility</p:attrName>
                                        </p:attrNameLst>
                                      </p:cBhvr>
                                      <p:to>
                                        <p:strVal val="visible"/>
                                      </p:to>
                                    </p:set>
                                    <p:animEffect transition="in" filter="checkerboard(across)">
                                      <p:cBhvr>
                                        <p:cTn id="38" dur="1000"/>
                                        <p:tgtEl>
                                          <p:spTgt spid="2367491">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367495"/>
                                        </p:tgtEl>
                                        <p:attrNameLst>
                                          <p:attrName>style.visibility</p:attrName>
                                        </p:attrNameLst>
                                      </p:cBhvr>
                                      <p:to>
                                        <p:strVal val="visible"/>
                                      </p:to>
                                    </p:set>
                                    <p:anim calcmode="lin" valueType="num">
                                      <p:cBhvr additive="base">
                                        <p:cTn id="43" dur="500" fill="hold"/>
                                        <p:tgtEl>
                                          <p:spTgt spid="2367495"/>
                                        </p:tgtEl>
                                        <p:attrNameLst>
                                          <p:attrName>ppt_x</p:attrName>
                                        </p:attrNameLst>
                                      </p:cBhvr>
                                      <p:tavLst>
                                        <p:tav tm="0">
                                          <p:val>
                                            <p:strVal val="#ppt_x"/>
                                          </p:val>
                                        </p:tav>
                                        <p:tav tm="100000">
                                          <p:val>
                                            <p:strVal val="#ppt_x"/>
                                          </p:val>
                                        </p:tav>
                                      </p:tavLst>
                                    </p:anim>
                                    <p:anim calcmode="lin" valueType="num">
                                      <p:cBhvr additive="base">
                                        <p:cTn id="44" dur="500" fill="hold"/>
                                        <p:tgtEl>
                                          <p:spTgt spid="23674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7495"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68514" name="Rectangle 2"/>
          <p:cNvSpPr>
            <a:spLocks noChangeArrowheads="1"/>
          </p:cNvSpPr>
          <p:nvPr/>
        </p:nvSpPr>
        <p:spPr bwMode="auto">
          <a:xfrm>
            <a:off x="609600" y="1447800"/>
            <a:ext cx="4343400" cy="48768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Clr>
                <a:schemeClr val="hlink"/>
              </a:buClr>
              <a:buSzPct val="120000"/>
            </a:pPr>
            <a:r>
              <a:rPr lang="zh-CN" altLang="en-US" sz="4000">
                <a:solidFill>
                  <a:schemeClr val="tx1"/>
                </a:solidFill>
                <a:latin typeface="SimHei" pitchFamily="49" charset="-122"/>
                <a:ea typeface="SimHei" pitchFamily="49" charset="-122"/>
              </a:rPr>
              <a:t>我们靠着神的恩典，无私地服事各样的基督徒，是跟随基督的榜样，因祂受苦后已经得胜，并得到神的赏赐。</a:t>
            </a:r>
          </a:p>
        </p:txBody>
      </p:sp>
      <p:pic>
        <p:nvPicPr>
          <p:cNvPr id="2368515" name="Picture 3" descr="selflessness of J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14400"/>
            <a:ext cx="37719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8516" name="Rectangle 4"/>
          <p:cNvSpPr>
            <a:spLocks noChangeArrowheads="1"/>
          </p:cNvSpPr>
          <p:nvPr/>
        </p:nvSpPr>
        <p:spPr bwMode="auto">
          <a:xfrm>
            <a:off x="8305800" y="76200"/>
            <a:ext cx="7254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tx1"/>
                </a:solidFill>
                <a:latin typeface="Times New Roman" pitchFamily="18" charset="0"/>
                <a:ea typeface="SimSun" pitchFamily="2" charset="-122"/>
              </a:rPr>
              <a:t>280</a:t>
            </a:r>
            <a:r>
              <a:rPr lang="en-US" altLang="zh-CN" sz="2400" b="1" i="1">
                <a:solidFill>
                  <a:schemeClr val="tx1"/>
                </a:solidFill>
                <a:latin typeface="Times New Roman" pitchFamily="18" charset="0"/>
                <a:ea typeface="SimSun" pitchFamily="2" charset="-122"/>
              </a:rPr>
              <a:t>l</a:t>
            </a:r>
            <a:endParaRPr lang="en-US" altLang="zh-CN" sz="2400" b="1">
              <a:solidFill>
                <a:schemeClr val="tx1"/>
              </a:solidFill>
              <a:latin typeface="Times New Roman" pitchFamily="18" charset="0"/>
              <a:ea typeface="SimSun" pitchFamily="2" charset="-122"/>
            </a:endParaRPr>
          </a:p>
        </p:txBody>
      </p:sp>
      <p:sp>
        <p:nvSpPr>
          <p:cNvPr id="2368517" name="Rectangle 5"/>
          <p:cNvSpPr>
            <a:spLocks noGrp="1" noChangeArrowheads="1"/>
          </p:cNvSpPr>
          <p:nvPr>
            <p:ph type="title" idx="4294967295"/>
          </p:nvPr>
        </p:nvSpPr>
        <p:spPr>
          <a:xfrm>
            <a:off x="304800" y="0"/>
            <a:ext cx="8229600" cy="990600"/>
          </a:xfrm>
        </p:spPr>
        <p:txBody>
          <a:bodyPr/>
          <a:lstStyle/>
          <a:p>
            <a:pPr eaLnBrk="1" hangingPunct="1"/>
            <a:r>
              <a:rPr lang="en-US" altLang="zh-CN">
                <a:ea typeface="SimSun" pitchFamily="2" charset="-122"/>
              </a:rPr>
              <a:t>III. </a:t>
            </a:r>
            <a:r>
              <a:rPr lang="zh-CN" altLang="en-US">
                <a:latin typeface="SimHei" pitchFamily="49" charset="-122"/>
                <a:ea typeface="SimHei" pitchFamily="49" charset="-122"/>
              </a:rPr>
              <a:t>无私</a:t>
            </a:r>
            <a:r>
              <a:rPr lang="zh-CN" altLang="en-US">
                <a:ea typeface="SimSun" pitchFamily="2" charset="-122"/>
              </a:rPr>
              <a:t> </a:t>
            </a:r>
            <a:r>
              <a:rPr lang="en-US" altLang="zh-CN">
                <a:ea typeface="SimSun" pitchFamily="2" charset="-122"/>
              </a:rPr>
              <a:t>(3:13-5:14)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2368514">
                                            <p:txEl>
                                              <p:pRg st="0" end="0"/>
                                            </p:txEl>
                                          </p:spTgt>
                                        </p:tgtEl>
                                        <p:attrNameLst>
                                          <p:attrName>style.visibility</p:attrName>
                                        </p:attrNameLst>
                                      </p:cBhvr>
                                      <p:to>
                                        <p:strVal val="visible"/>
                                      </p:to>
                                    </p:set>
                                    <p:animEffect transition="in" filter="diamond(in)">
                                      <p:cBhvr>
                                        <p:cTn id="7" dur="1000"/>
                                        <p:tgtEl>
                                          <p:spTgt spid="2368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368515"/>
                                        </p:tgtEl>
                                        <p:attrNameLst>
                                          <p:attrName>style.visibility</p:attrName>
                                        </p:attrNameLst>
                                      </p:cBhvr>
                                      <p:to>
                                        <p:strVal val="visible"/>
                                      </p:to>
                                    </p:set>
                                    <p:anim calcmode="lin" valueType="num">
                                      <p:cBhvr>
                                        <p:cTn id="12" dur="500" fill="hold"/>
                                        <p:tgtEl>
                                          <p:spTgt spid="2368515"/>
                                        </p:tgtEl>
                                        <p:attrNameLst>
                                          <p:attrName>ppt_w</p:attrName>
                                        </p:attrNameLst>
                                      </p:cBhvr>
                                      <p:tavLst>
                                        <p:tav tm="0">
                                          <p:val>
                                            <p:fltVal val="0"/>
                                          </p:val>
                                        </p:tav>
                                        <p:tav tm="100000">
                                          <p:val>
                                            <p:strVal val="#ppt_w"/>
                                          </p:val>
                                        </p:tav>
                                      </p:tavLst>
                                    </p:anim>
                                    <p:anim calcmode="lin" valueType="num">
                                      <p:cBhvr>
                                        <p:cTn id="13" dur="500" fill="hold"/>
                                        <p:tgtEl>
                                          <p:spTgt spid="23685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1586" name="Picture 2" descr="crow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3200400"/>
            <a:ext cx="26162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1587" name="Text Box 3"/>
          <p:cNvSpPr txBox="1">
            <a:spLocks noChangeArrowheads="1"/>
          </p:cNvSpPr>
          <p:nvPr/>
        </p:nvSpPr>
        <p:spPr bwMode="auto">
          <a:xfrm>
            <a:off x="7086600" y="6172200"/>
            <a:ext cx="1524000" cy="4365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200">
                <a:solidFill>
                  <a:srgbClr val="993300"/>
                </a:solidFill>
                <a:latin typeface="SimHei" pitchFamily="49" charset="-122"/>
                <a:ea typeface="SimHei" pitchFamily="49" charset="-122"/>
              </a:rPr>
              <a:t>提后</a:t>
            </a:r>
            <a:r>
              <a:rPr lang="zh-CN" altLang="en-US" sz="2200">
                <a:solidFill>
                  <a:srgbClr val="993300"/>
                </a:solidFill>
                <a:latin typeface="Georgia Ref" pitchFamily="18" charset="0"/>
                <a:ea typeface="SimSun" pitchFamily="2" charset="-122"/>
              </a:rPr>
              <a:t> </a:t>
            </a:r>
            <a:r>
              <a:rPr lang="en-US" altLang="zh-CN" sz="2200">
                <a:solidFill>
                  <a:srgbClr val="993300"/>
                </a:solidFill>
                <a:latin typeface="Georgia Ref" pitchFamily="18" charset="0"/>
                <a:ea typeface="SimSun" pitchFamily="2" charset="-122"/>
              </a:rPr>
              <a:t>2:12</a:t>
            </a:r>
          </a:p>
        </p:txBody>
      </p:sp>
      <p:pic>
        <p:nvPicPr>
          <p:cNvPr id="2371588" name="Picture 4" descr="heave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62600" y="1295400"/>
            <a:ext cx="2438400" cy="183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1589" name="Picture 5" descr="dream 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810000"/>
            <a:ext cx="2819400"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1590" name="Text Box 6"/>
          <p:cNvSpPr txBox="1">
            <a:spLocks noChangeArrowheads="1"/>
          </p:cNvSpPr>
          <p:nvPr/>
        </p:nvSpPr>
        <p:spPr bwMode="auto">
          <a:xfrm>
            <a:off x="4038600" y="3200400"/>
            <a:ext cx="2209800" cy="4365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200">
                <a:solidFill>
                  <a:srgbClr val="993300"/>
                </a:solidFill>
                <a:latin typeface="SimHei" pitchFamily="49" charset="-122"/>
                <a:ea typeface="SimHei" pitchFamily="49" charset="-122"/>
              </a:rPr>
              <a:t>腓</a:t>
            </a:r>
            <a:r>
              <a:rPr lang="zh-CN" altLang="en-US" sz="2200">
                <a:solidFill>
                  <a:srgbClr val="993300"/>
                </a:solidFill>
                <a:latin typeface="Georgia Ref" pitchFamily="18" charset="0"/>
                <a:ea typeface="SimSun" pitchFamily="2" charset="-122"/>
              </a:rPr>
              <a:t> </a:t>
            </a:r>
            <a:r>
              <a:rPr lang="en-US" altLang="zh-CN" sz="2200">
                <a:solidFill>
                  <a:srgbClr val="993300"/>
                </a:solidFill>
                <a:latin typeface="Georgia Ref" pitchFamily="18" charset="0"/>
                <a:ea typeface="SimSun" pitchFamily="2" charset="-122"/>
              </a:rPr>
              <a:t>3:8</a:t>
            </a:r>
          </a:p>
        </p:txBody>
      </p:sp>
      <p:sp>
        <p:nvSpPr>
          <p:cNvPr id="2371591" name="Text Box 7"/>
          <p:cNvSpPr txBox="1">
            <a:spLocks noChangeArrowheads="1"/>
          </p:cNvSpPr>
          <p:nvPr/>
        </p:nvSpPr>
        <p:spPr bwMode="auto">
          <a:xfrm>
            <a:off x="1905000" y="838200"/>
            <a:ext cx="5029200" cy="4365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200">
                <a:solidFill>
                  <a:schemeClr val="bg1"/>
                </a:solidFill>
                <a:latin typeface="SimHei" pitchFamily="49" charset="-122"/>
                <a:ea typeface="SimHei" pitchFamily="49" charset="-122"/>
              </a:rPr>
              <a:t>还是萨达姆习惯性的埋怨</a:t>
            </a:r>
            <a:r>
              <a:rPr lang="en-US" altLang="zh-CN" sz="2200">
                <a:solidFill>
                  <a:schemeClr val="bg1"/>
                </a:solidFill>
                <a:latin typeface="SimHei" pitchFamily="49" charset="-122"/>
                <a:ea typeface="SimHei" pitchFamily="49" charset="-122"/>
              </a:rPr>
              <a:t>?</a:t>
            </a:r>
          </a:p>
        </p:txBody>
      </p:sp>
      <p:graphicFrame>
        <p:nvGraphicFramePr>
          <p:cNvPr id="2371592" name="Object 8"/>
          <p:cNvGraphicFramePr>
            <a:graphicFrameLocks noChangeAspect="1"/>
          </p:cNvGraphicFramePr>
          <p:nvPr/>
        </p:nvGraphicFramePr>
        <p:xfrm>
          <a:off x="0" y="2359025"/>
          <a:ext cx="3557588" cy="4498975"/>
        </p:xfrm>
        <a:graphic>
          <a:graphicData uri="http://schemas.openxmlformats.org/presentationml/2006/ole">
            <mc:AlternateContent xmlns:mc="http://schemas.openxmlformats.org/markup-compatibility/2006">
              <mc:Choice xmlns:v="urn:schemas-microsoft-com:vml" Requires="v">
                <p:oleObj spid="_x0000_s231453" name="Image" r:id="rId6" imgW="3558066" imgH="4498412" progId="Photoshop.Image.5">
                  <p:embed/>
                </p:oleObj>
              </mc:Choice>
              <mc:Fallback>
                <p:oleObj name="Image" r:id="rId6" imgW="3558066" imgH="4498412" progId="Photoshop.Image.5">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359025"/>
                        <a:ext cx="3557588" cy="4498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371593" name="Text Box 9"/>
          <p:cNvSpPr txBox="1">
            <a:spLocks noChangeArrowheads="1"/>
          </p:cNvSpPr>
          <p:nvPr/>
        </p:nvSpPr>
        <p:spPr bwMode="auto">
          <a:xfrm>
            <a:off x="990600" y="1752600"/>
            <a:ext cx="1524000" cy="4365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200">
                <a:solidFill>
                  <a:srgbClr val="993300"/>
                </a:solidFill>
                <a:latin typeface="SimHei" pitchFamily="49" charset="-122"/>
                <a:ea typeface="SimHei" pitchFamily="49" charset="-122"/>
              </a:rPr>
              <a:t>雅</a:t>
            </a:r>
            <a:r>
              <a:rPr lang="zh-CN" altLang="en-US" sz="2200">
                <a:solidFill>
                  <a:srgbClr val="993300"/>
                </a:solidFill>
                <a:latin typeface="Georgia Ref" pitchFamily="18" charset="0"/>
                <a:ea typeface="SimSun" pitchFamily="2" charset="-122"/>
              </a:rPr>
              <a:t> </a:t>
            </a:r>
            <a:r>
              <a:rPr lang="en-US" altLang="zh-CN" sz="2200">
                <a:solidFill>
                  <a:srgbClr val="993300"/>
                </a:solidFill>
                <a:latin typeface="Georgia Ref" pitchFamily="18" charset="0"/>
                <a:ea typeface="SimSun" pitchFamily="2" charset="-122"/>
              </a:rPr>
              <a:t>5</a:t>
            </a:r>
          </a:p>
        </p:txBody>
      </p:sp>
      <p:pic>
        <p:nvPicPr>
          <p:cNvPr id="2371594" name="Picture 10" descr="suffering sadd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1474788"/>
            <a:ext cx="8305800" cy="538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1595" name="Rectangle 11"/>
          <p:cNvSpPr>
            <a:spLocks noGrp="1" noChangeArrowheads="1"/>
          </p:cNvSpPr>
          <p:nvPr>
            <p:ph type="title" idx="4294967295"/>
          </p:nvPr>
        </p:nvSpPr>
        <p:spPr>
          <a:xfrm>
            <a:off x="2203450" y="-4763"/>
            <a:ext cx="4578350" cy="701676"/>
          </a:xfrm>
          <a:noFill/>
          <a:effectLst>
            <a:outerShdw blurRad="63500" dist="35921" dir="2700000" algn="ctr" rotWithShape="0">
              <a:schemeClr val="bg2">
                <a:alpha val="74997"/>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r>
              <a:rPr lang="zh-CN" altLang="en-US" sz="4000" b="1">
                <a:solidFill>
                  <a:schemeClr val="tx1"/>
                </a:solidFill>
                <a:effectLst/>
                <a:latin typeface="SimHei" pitchFamily="49" charset="-122"/>
                <a:ea typeface="SimHei" pitchFamily="49" charset="-122"/>
              </a:rPr>
              <a:t>在新约中的</a:t>
            </a:r>
            <a:r>
              <a:rPr lang="zh-CN" altLang="en-US" sz="4000" b="1" i="1">
                <a:solidFill>
                  <a:schemeClr val="tx1"/>
                </a:solidFill>
                <a:effectLst/>
                <a:latin typeface="SimHei" pitchFamily="49" charset="-122"/>
                <a:ea typeface="SimHei" pitchFamily="49" charset="-122"/>
              </a:rPr>
              <a:t>苦难</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71592"/>
                                        </p:tgtEl>
                                        <p:attrNameLst>
                                          <p:attrName>style.visibility</p:attrName>
                                        </p:attrNameLst>
                                      </p:cBhvr>
                                      <p:to>
                                        <p:strVal val="visible"/>
                                      </p:to>
                                    </p:set>
                                    <p:anim calcmode="lin" valueType="num">
                                      <p:cBhvr additive="base">
                                        <p:cTn id="7" dur="500" fill="hold"/>
                                        <p:tgtEl>
                                          <p:spTgt spid="2371592"/>
                                        </p:tgtEl>
                                        <p:attrNameLst>
                                          <p:attrName>ppt_x</p:attrName>
                                        </p:attrNameLst>
                                      </p:cBhvr>
                                      <p:tavLst>
                                        <p:tav tm="0">
                                          <p:val>
                                            <p:strVal val="0-#ppt_w/2"/>
                                          </p:val>
                                        </p:tav>
                                        <p:tav tm="100000">
                                          <p:val>
                                            <p:strVal val="#ppt_x"/>
                                          </p:val>
                                        </p:tav>
                                      </p:tavLst>
                                    </p:anim>
                                    <p:anim calcmode="lin" valueType="num">
                                      <p:cBhvr additive="base">
                                        <p:cTn id="8" dur="500" fill="hold"/>
                                        <p:tgtEl>
                                          <p:spTgt spid="237159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71593"/>
                                        </p:tgtEl>
                                        <p:attrNameLst>
                                          <p:attrName>style.visibility</p:attrName>
                                        </p:attrNameLst>
                                      </p:cBhvr>
                                      <p:to>
                                        <p:strVal val="visible"/>
                                      </p:to>
                                    </p:set>
                                    <p:anim calcmode="lin" valueType="num">
                                      <p:cBhvr additive="base">
                                        <p:cTn id="12" dur="500" fill="hold"/>
                                        <p:tgtEl>
                                          <p:spTgt spid="2371593"/>
                                        </p:tgtEl>
                                        <p:attrNameLst>
                                          <p:attrName>ppt_x</p:attrName>
                                        </p:attrNameLst>
                                      </p:cBhvr>
                                      <p:tavLst>
                                        <p:tav tm="0">
                                          <p:val>
                                            <p:strVal val="0-#ppt_w/2"/>
                                          </p:val>
                                        </p:tav>
                                        <p:tav tm="100000">
                                          <p:val>
                                            <p:strVal val="#ppt_x"/>
                                          </p:val>
                                        </p:tav>
                                      </p:tavLst>
                                    </p:anim>
                                    <p:anim calcmode="lin" valueType="num">
                                      <p:cBhvr additive="base">
                                        <p:cTn id="13" dur="500" fill="hold"/>
                                        <p:tgtEl>
                                          <p:spTgt spid="237159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371589"/>
                                        </p:tgtEl>
                                        <p:attrNameLst>
                                          <p:attrName>style.visibility</p:attrName>
                                        </p:attrNameLst>
                                      </p:cBhvr>
                                      <p:to>
                                        <p:strVal val="visible"/>
                                      </p:to>
                                    </p:set>
                                    <p:anim calcmode="lin" valueType="num">
                                      <p:cBhvr additive="base">
                                        <p:cTn id="18" dur="500" fill="hold"/>
                                        <p:tgtEl>
                                          <p:spTgt spid="2371589"/>
                                        </p:tgtEl>
                                        <p:attrNameLst>
                                          <p:attrName>ppt_x</p:attrName>
                                        </p:attrNameLst>
                                      </p:cBhvr>
                                      <p:tavLst>
                                        <p:tav tm="0">
                                          <p:val>
                                            <p:strVal val="#ppt_x"/>
                                          </p:val>
                                        </p:tav>
                                        <p:tav tm="100000">
                                          <p:val>
                                            <p:strVal val="#ppt_x"/>
                                          </p:val>
                                        </p:tav>
                                      </p:tavLst>
                                    </p:anim>
                                    <p:anim calcmode="lin" valueType="num">
                                      <p:cBhvr additive="base">
                                        <p:cTn id="19" dur="500" fill="hold"/>
                                        <p:tgtEl>
                                          <p:spTgt spid="2371589"/>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2371588"/>
                                        </p:tgtEl>
                                        <p:attrNameLst>
                                          <p:attrName>style.visibility</p:attrName>
                                        </p:attrNameLst>
                                      </p:cBhvr>
                                      <p:to>
                                        <p:strVal val="visible"/>
                                      </p:to>
                                    </p:set>
                                    <p:anim calcmode="lin" valueType="num">
                                      <p:cBhvr additive="base">
                                        <p:cTn id="22" dur="500" fill="hold"/>
                                        <p:tgtEl>
                                          <p:spTgt spid="2371588"/>
                                        </p:tgtEl>
                                        <p:attrNameLst>
                                          <p:attrName>ppt_x</p:attrName>
                                        </p:attrNameLst>
                                      </p:cBhvr>
                                      <p:tavLst>
                                        <p:tav tm="0">
                                          <p:val>
                                            <p:strVal val="#ppt_x"/>
                                          </p:val>
                                        </p:tav>
                                        <p:tav tm="100000">
                                          <p:val>
                                            <p:strVal val="#ppt_x"/>
                                          </p:val>
                                        </p:tav>
                                      </p:tavLst>
                                    </p:anim>
                                    <p:anim calcmode="lin" valueType="num">
                                      <p:cBhvr additive="base">
                                        <p:cTn id="23" dur="500" fill="hold"/>
                                        <p:tgtEl>
                                          <p:spTgt spid="2371588"/>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2371590"/>
                                        </p:tgtEl>
                                        <p:attrNameLst>
                                          <p:attrName>style.visibility</p:attrName>
                                        </p:attrNameLst>
                                      </p:cBhvr>
                                      <p:to>
                                        <p:strVal val="visible"/>
                                      </p:to>
                                    </p:set>
                                    <p:anim calcmode="lin" valueType="num">
                                      <p:cBhvr additive="base">
                                        <p:cTn id="27" dur="500" fill="hold"/>
                                        <p:tgtEl>
                                          <p:spTgt spid="2371590"/>
                                        </p:tgtEl>
                                        <p:attrNameLst>
                                          <p:attrName>ppt_x</p:attrName>
                                        </p:attrNameLst>
                                      </p:cBhvr>
                                      <p:tavLst>
                                        <p:tav tm="0">
                                          <p:val>
                                            <p:strVal val="1+#ppt_w/2"/>
                                          </p:val>
                                        </p:tav>
                                        <p:tav tm="100000">
                                          <p:val>
                                            <p:strVal val="#ppt_x"/>
                                          </p:val>
                                        </p:tav>
                                      </p:tavLst>
                                    </p:anim>
                                    <p:anim calcmode="lin" valueType="num">
                                      <p:cBhvr additive="base">
                                        <p:cTn id="28" dur="500" fill="hold"/>
                                        <p:tgtEl>
                                          <p:spTgt spid="2371590"/>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6" fill="hold" nodeType="clickEffect">
                                  <p:stCondLst>
                                    <p:cond delay="0"/>
                                  </p:stCondLst>
                                  <p:childTnLst>
                                    <p:set>
                                      <p:cBhvr>
                                        <p:cTn id="32" dur="1" fill="hold">
                                          <p:stCondLst>
                                            <p:cond delay="0"/>
                                          </p:stCondLst>
                                        </p:cTn>
                                        <p:tgtEl>
                                          <p:spTgt spid="2371586"/>
                                        </p:tgtEl>
                                        <p:attrNameLst>
                                          <p:attrName>style.visibility</p:attrName>
                                        </p:attrNameLst>
                                      </p:cBhvr>
                                      <p:to>
                                        <p:strVal val="visible"/>
                                      </p:to>
                                    </p:set>
                                    <p:anim calcmode="lin" valueType="num">
                                      <p:cBhvr additive="base">
                                        <p:cTn id="33" dur="500" fill="hold"/>
                                        <p:tgtEl>
                                          <p:spTgt spid="2371586"/>
                                        </p:tgtEl>
                                        <p:attrNameLst>
                                          <p:attrName>ppt_x</p:attrName>
                                        </p:attrNameLst>
                                      </p:cBhvr>
                                      <p:tavLst>
                                        <p:tav tm="0">
                                          <p:val>
                                            <p:strVal val="1+#ppt_w/2"/>
                                          </p:val>
                                        </p:tav>
                                        <p:tav tm="100000">
                                          <p:val>
                                            <p:strVal val="#ppt_x"/>
                                          </p:val>
                                        </p:tav>
                                      </p:tavLst>
                                    </p:anim>
                                    <p:anim calcmode="lin" valueType="num">
                                      <p:cBhvr additive="base">
                                        <p:cTn id="34" dur="500" fill="hold"/>
                                        <p:tgtEl>
                                          <p:spTgt spid="2371586"/>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2371587"/>
                                        </p:tgtEl>
                                        <p:attrNameLst>
                                          <p:attrName>style.visibility</p:attrName>
                                        </p:attrNameLst>
                                      </p:cBhvr>
                                      <p:to>
                                        <p:strVal val="visible"/>
                                      </p:to>
                                    </p:set>
                                    <p:anim calcmode="lin" valueType="num">
                                      <p:cBhvr additive="base">
                                        <p:cTn id="38" dur="500" fill="hold"/>
                                        <p:tgtEl>
                                          <p:spTgt spid="2371587"/>
                                        </p:tgtEl>
                                        <p:attrNameLst>
                                          <p:attrName>ppt_x</p:attrName>
                                        </p:attrNameLst>
                                      </p:cBhvr>
                                      <p:tavLst>
                                        <p:tav tm="0">
                                          <p:val>
                                            <p:strVal val="#ppt_x"/>
                                          </p:val>
                                        </p:tav>
                                        <p:tav tm="100000">
                                          <p:val>
                                            <p:strVal val="#ppt_x"/>
                                          </p:val>
                                        </p:tav>
                                      </p:tavLst>
                                    </p:anim>
                                    <p:anim calcmode="lin" valueType="num">
                                      <p:cBhvr additive="base">
                                        <p:cTn id="39" dur="500" fill="hold"/>
                                        <p:tgtEl>
                                          <p:spTgt spid="2371587"/>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371591"/>
                                        </p:tgtEl>
                                        <p:attrNameLst>
                                          <p:attrName>style.visibility</p:attrName>
                                        </p:attrNameLst>
                                      </p:cBhvr>
                                      <p:to>
                                        <p:strVal val="visible"/>
                                      </p:to>
                                    </p:set>
                                    <p:animEffect transition="in" filter="wipe(up)">
                                      <p:cBhvr>
                                        <p:cTn id="44" dur="500"/>
                                        <p:tgtEl>
                                          <p:spTgt spid="2371591"/>
                                        </p:tgtEl>
                                      </p:cBhvr>
                                    </p:animEffect>
                                  </p:childTnLst>
                                </p:cTn>
                              </p:par>
                            </p:childTnLst>
                          </p:cTn>
                        </p:par>
                        <p:par>
                          <p:cTn id="45" fill="hold" nodeType="afterGroup">
                            <p:stCondLst>
                              <p:cond delay="500"/>
                            </p:stCondLst>
                            <p:childTnLst>
                              <p:par>
                                <p:cTn id="46" presetID="23" presetClass="entr" presetSubtype="16" fill="hold" nodeType="afterEffect">
                                  <p:stCondLst>
                                    <p:cond delay="0"/>
                                  </p:stCondLst>
                                  <p:childTnLst>
                                    <p:set>
                                      <p:cBhvr>
                                        <p:cTn id="47" dur="1" fill="hold">
                                          <p:stCondLst>
                                            <p:cond delay="0"/>
                                          </p:stCondLst>
                                        </p:cTn>
                                        <p:tgtEl>
                                          <p:spTgt spid="2371594"/>
                                        </p:tgtEl>
                                        <p:attrNameLst>
                                          <p:attrName>style.visibility</p:attrName>
                                        </p:attrNameLst>
                                      </p:cBhvr>
                                      <p:to>
                                        <p:strVal val="visible"/>
                                      </p:to>
                                    </p:set>
                                    <p:anim calcmode="lin" valueType="num">
                                      <p:cBhvr>
                                        <p:cTn id="48" dur="500" fill="hold"/>
                                        <p:tgtEl>
                                          <p:spTgt spid="2371594"/>
                                        </p:tgtEl>
                                        <p:attrNameLst>
                                          <p:attrName>ppt_w</p:attrName>
                                        </p:attrNameLst>
                                      </p:cBhvr>
                                      <p:tavLst>
                                        <p:tav tm="0">
                                          <p:val>
                                            <p:fltVal val="0"/>
                                          </p:val>
                                        </p:tav>
                                        <p:tav tm="100000">
                                          <p:val>
                                            <p:strVal val="#ppt_w"/>
                                          </p:val>
                                        </p:tav>
                                      </p:tavLst>
                                    </p:anim>
                                    <p:anim calcmode="lin" valueType="num">
                                      <p:cBhvr>
                                        <p:cTn id="49" dur="500" fill="hold"/>
                                        <p:tgtEl>
                                          <p:spTgt spid="23715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1587" grpId="0" animBg="1" autoUpdateAnimBg="0"/>
      <p:bldP spid="2371590" grpId="0" animBg="1" autoUpdateAnimBg="0"/>
      <p:bldP spid="2371591" grpId="0" animBg="1" autoUpdateAnimBg="0"/>
      <p:bldP spid="2371593" grpId="0" animBg="1"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2610" name="Text Box 2"/>
          <p:cNvSpPr txBox="1">
            <a:spLocks noChangeArrowheads="1"/>
          </p:cNvSpPr>
          <p:nvPr/>
        </p:nvSpPr>
        <p:spPr bwMode="auto">
          <a:xfrm>
            <a:off x="2895600" y="1600200"/>
            <a:ext cx="5503863" cy="2227263"/>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800" b="1">
                <a:solidFill>
                  <a:srgbClr val="993300"/>
                </a:solidFill>
                <a:latin typeface="SimHei" pitchFamily="49" charset="-122"/>
                <a:ea typeface="SimHei" pitchFamily="49" charset="-122"/>
              </a:rPr>
              <a:t>彼前 </a:t>
            </a:r>
            <a:r>
              <a:rPr lang="en-US" altLang="zh-CN" sz="2800" b="1">
                <a:solidFill>
                  <a:srgbClr val="993300"/>
                </a:solidFill>
                <a:latin typeface="SimHei" pitchFamily="49" charset="-122"/>
                <a:ea typeface="SimHei" pitchFamily="49" charset="-122"/>
              </a:rPr>
              <a:t>5:10</a:t>
            </a:r>
            <a:r>
              <a:rPr lang="en-US" altLang="zh-CN" sz="2800" b="1">
                <a:solidFill>
                  <a:srgbClr val="993300"/>
                </a:solidFill>
                <a:latin typeface="Georgia Ref" pitchFamily="18" charset="0"/>
                <a:ea typeface="SimSun" pitchFamily="2" charset="-122"/>
              </a:rPr>
              <a:t>  “</a:t>
            </a:r>
            <a:r>
              <a:rPr lang="zh-CN" altLang="en-US" sz="2800">
                <a:solidFill>
                  <a:srgbClr val="993300"/>
                </a:solidFill>
                <a:latin typeface="SimHei" pitchFamily="49" charset="-122"/>
                <a:ea typeface="SimHei" pitchFamily="49" charset="-122"/>
              </a:rPr>
              <a:t>那赐诸般恩典的神，曾在基督里召你们，得享他永远的荣耀，等你们暂受苦难之后，必要亲自成全你们，坚固你们，赐力量给你们。</a:t>
            </a:r>
            <a:r>
              <a:rPr lang="zh-CN" altLang="en-US" sz="2800" b="1">
                <a:solidFill>
                  <a:srgbClr val="993300"/>
                </a:solidFill>
                <a:latin typeface="Arial" pitchFamily="34" charset="0"/>
                <a:ea typeface="SimHei" pitchFamily="49" charset="-122"/>
              </a:rPr>
              <a:t>”</a:t>
            </a:r>
            <a:endParaRPr lang="zh-CN" altLang="en-US" sz="2800" b="1">
              <a:solidFill>
                <a:srgbClr val="993300"/>
              </a:solidFill>
              <a:latin typeface="SimHei" pitchFamily="49" charset="-122"/>
              <a:ea typeface="SimHei" pitchFamily="49" charset="-122"/>
            </a:endParaRPr>
          </a:p>
        </p:txBody>
      </p:sp>
      <p:sp>
        <p:nvSpPr>
          <p:cNvPr id="2372611" name="Text Box 3"/>
          <p:cNvSpPr txBox="1">
            <a:spLocks noChangeArrowheads="1"/>
          </p:cNvSpPr>
          <p:nvPr/>
        </p:nvSpPr>
        <p:spPr bwMode="auto">
          <a:xfrm>
            <a:off x="3581400" y="4632325"/>
            <a:ext cx="5486400" cy="1800225"/>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800" b="1">
                <a:solidFill>
                  <a:srgbClr val="993300"/>
                </a:solidFill>
                <a:latin typeface="SimHei" pitchFamily="49" charset="-122"/>
                <a:ea typeface="SimHei" pitchFamily="49" charset="-122"/>
              </a:rPr>
              <a:t>彼前</a:t>
            </a:r>
            <a:r>
              <a:rPr lang="zh-CN" altLang="en-US" sz="2800">
                <a:latin typeface="SimHei" pitchFamily="49" charset="-122"/>
                <a:ea typeface="SimHei" pitchFamily="49" charset="-122"/>
              </a:rPr>
              <a:t> </a:t>
            </a:r>
            <a:r>
              <a:rPr lang="en-US" altLang="zh-CN" sz="2800" b="1">
                <a:solidFill>
                  <a:srgbClr val="993300"/>
                </a:solidFill>
                <a:latin typeface="SimHei" pitchFamily="49" charset="-122"/>
                <a:ea typeface="SimHei" pitchFamily="49" charset="-122"/>
              </a:rPr>
              <a:t>4:1</a:t>
            </a:r>
            <a:r>
              <a:rPr lang="en-US" altLang="zh-CN" sz="2800" b="1">
                <a:solidFill>
                  <a:srgbClr val="993300"/>
                </a:solidFill>
                <a:latin typeface="Georgia Ref" pitchFamily="18" charset="0"/>
                <a:ea typeface="SimSun" pitchFamily="2" charset="-122"/>
              </a:rPr>
              <a:t>  “</a:t>
            </a:r>
            <a:r>
              <a:rPr lang="zh-CN" altLang="en-US" sz="2800">
                <a:solidFill>
                  <a:srgbClr val="993300"/>
                </a:solidFill>
                <a:latin typeface="SimHei" pitchFamily="49" charset="-122"/>
                <a:ea typeface="SimHei" pitchFamily="49" charset="-122"/>
              </a:rPr>
              <a:t>基督既在肉身受苦，你们也当将这样的心志作为兵器。因为在肉身受过苦的，就已经与罪断绝了。</a:t>
            </a:r>
            <a:r>
              <a:rPr lang="zh-CN" altLang="en-US" sz="2800" b="1">
                <a:solidFill>
                  <a:srgbClr val="993300"/>
                </a:solidFill>
                <a:latin typeface="Arial" pitchFamily="34" charset="0"/>
                <a:ea typeface="SimHei" pitchFamily="49" charset="-122"/>
              </a:rPr>
              <a:t>”</a:t>
            </a:r>
            <a:endParaRPr lang="zh-CN" altLang="en-US" sz="2800" b="1">
              <a:solidFill>
                <a:srgbClr val="993300"/>
              </a:solidFill>
              <a:latin typeface="SimHei" pitchFamily="49" charset="-122"/>
              <a:ea typeface="SimHei" pitchFamily="49" charset="-122"/>
            </a:endParaRPr>
          </a:p>
        </p:txBody>
      </p:sp>
      <p:sp>
        <p:nvSpPr>
          <p:cNvPr id="2372612" name="Text Box 4"/>
          <p:cNvSpPr txBox="1">
            <a:spLocks noChangeArrowheads="1"/>
          </p:cNvSpPr>
          <p:nvPr/>
        </p:nvSpPr>
        <p:spPr bwMode="auto">
          <a:xfrm>
            <a:off x="2895600" y="990600"/>
            <a:ext cx="5791200" cy="457200"/>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b="1">
                <a:solidFill>
                  <a:schemeClr val="bg1"/>
                </a:solidFill>
                <a:latin typeface="SimHei" pitchFamily="49" charset="-122"/>
                <a:ea typeface="SimHei" pitchFamily="49" charset="-122"/>
              </a:rPr>
              <a:t>苦难可以促进成长</a:t>
            </a:r>
          </a:p>
        </p:txBody>
      </p:sp>
      <p:sp>
        <p:nvSpPr>
          <p:cNvPr id="2372613" name="Text Box 5"/>
          <p:cNvSpPr txBox="1">
            <a:spLocks noChangeArrowheads="1"/>
          </p:cNvSpPr>
          <p:nvPr/>
        </p:nvSpPr>
        <p:spPr bwMode="auto">
          <a:xfrm>
            <a:off x="3505200" y="4022725"/>
            <a:ext cx="5265738" cy="457200"/>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b="1">
                <a:solidFill>
                  <a:schemeClr val="bg1"/>
                </a:solidFill>
                <a:latin typeface="SimHei" pitchFamily="49" charset="-122"/>
                <a:ea typeface="SimHei" pitchFamily="49" charset="-122"/>
              </a:rPr>
              <a:t>苦难帮助我们康复</a:t>
            </a:r>
          </a:p>
        </p:txBody>
      </p:sp>
      <p:sp>
        <p:nvSpPr>
          <p:cNvPr id="2372614" name="Rectangle 6"/>
          <p:cNvSpPr>
            <a:spLocks noGrp="1" noChangeArrowheads="1"/>
          </p:cNvSpPr>
          <p:nvPr>
            <p:ph type="title" idx="4294967295"/>
          </p:nvPr>
        </p:nvSpPr>
        <p:spPr>
          <a:xfrm>
            <a:off x="2819400" y="0"/>
            <a:ext cx="3886200" cy="762000"/>
          </a:xfrm>
          <a:noFill/>
          <a:effectLst>
            <a:outerShdw blurRad="63500" dist="35921" dir="2700000" algn="ctr" rotWithShape="0">
              <a:srgbClr val="000000">
                <a:alpha val="74997"/>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r>
              <a:rPr lang="zh-CN" altLang="en-US" b="1">
                <a:solidFill>
                  <a:schemeClr val="tx1"/>
                </a:solidFill>
                <a:effectLst/>
                <a:latin typeface="SimHei" pitchFamily="49" charset="-122"/>
                <a:ea typeface="SimHei" pitchFamily="49" charset="-122"/>
              </a:rPr>
              <a:t>苦难的原因</a:t>
            </a:r>
          </a:p>
        </p:txBody>
      </p:sp>
      <p:pic>
        <p:nvPicPr>
          <p:cNvPr id="2372615" name="Picture 7" descr="broken bone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038600"/>
            <a:ext cx="1905000" cy="254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2616" name="Picture 8" descr="broken bon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00" y="4038600"/>
            <a:ext cx="1676400" cy="254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2617" name="Picture 9" descr="pla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90600"/>
            <a:ext cx="25749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372617"/>
                                        </p:tgtEl>
                                        <p:attrNameLst>
                                          <p:attrName>style.visibility</p:attrName>
                                        </p:attrNameLst>
                                      </p:cBhvr>
                                      <p:to>
                                        <p:strVal val="visible"/>
                                      </p:to>
                                    </p:set>
                                    <p:anim calcmode="lin" valueType="num">
                                      <p:cBhvr>
                                        <p:cTn id="7" dur="1000" fill="hold"/>
                                        <p:tgtEl>
                                          <p:spTgt spid="2372617"/>
                                        </p:tgtEl>
                                        <p:attrNameLst>
                                          <p:attrName>ppt_w</p:attrName>
                                        </p:attrNameLst>
                                      </p:cBhvr>
                                      <p:tavLst>
                                        <p:tav tm="0">
                                          <p:val>
                                            <p:fltVal val="0"/>
                                          </p:val>
                                        </p:tav>
                                        <p:tav tm="100000">
                                          <p:val>
                                            <p:strVal val="#ppt_w"/>
                                          </p:val>
                                        </p:tav>
                                      </p:tavLst>
                                    </p:anim>
                                    <p:anim calcmode="lin" valueType="num">
                                      <p:cBhvr>
                                        <p:cTn id="8" dur="1000" fill="hold"/>
                                        <p:tgtEl>
                                          <p:spTgt spid="2372617"/>
                                        </p:tgtEl>
                                        <p:attrNameLst>
                                          <p:attrName>ppt_h</p:attrName>
                                        </p:attrNameLst>
                                      </p:cBhvr>
                                      <p:tavLst>
                                        <p:tav tm="0">
                                          <p:val>
                                            <p:fltVal val="0"/>
                                          </p:val>
                                        </p:tav>
                                        <p:tav tm="100000">
                                          <p:val>
                                            <p:strVal val="#ppt_h"/>
                                          </p:val>
                                        </p:tav>
                                      </p:tavLst>
                                    </p:anim>
                                    <p:anim calcmode="lin" valueType="num">
                                      <p:cBhvr>
                                        <p:cTn id="9" dur="1000" fill="hold"/>
                                        <p:tgtEl>
                                          <p:spTgt spid="23726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72617"/>
                                        </p:tgtEl>
                                        <p:attrNameLst>
                                          <p:attrName>ppt_y</p:attrName>
                                        </p:attrNameLst>
                                      </p:cBhvr>
                                      <p:tavLst>
                                        <p:tav tm="0" fmla="#ppt_y+(sin(-2*pi*(1-$))*-#ppt_x+cos(-2*pi*(1-$))*(1-#ppt_y))*(1-$)">
                                          <p:val>
                                            <p:fltVal val="0"/>
                                          </p:val>
                                        </p:tav>
                                        <p:tav tm="100000">
                                          <p:val>
                                            <p:fltVal val="1"/>
                                          </p:val>
                                        </p:tav>
                                      </p:tavLst>
                                    </p:anim>
                                  </p:childTnLst>
                                </p:cTn>
                              </p:par>
                              <p:par>
                                <p:cTn id="11" presetID="1" presetClass="entr" presetSubtype="0" fill="hold" grpId="0" nodeType="withEffect">
                                  <p:stCondLst>
                                    <p:cond delay="0"/>
                                  </p:stCondLst>
                                  <p:childTnLst>
                                    <p:set>
                                      <p:cBhvr>
                                        <p:cTn id="12" dur="1" fill="hold">
                                          <p:stCondLst>
                                            <p:cond delay="499"/>
                                          </p:stCondLst>
                                        </p:cTn>
                                        <p:tgtEl>
                                          <p:spTgt spid="2372612"/>
                                        </p:tgtEl>
                                        <p:attrNameLst>
                                          <p:attrName>style.visibility</p:attrName>
                                        </p:attrNameLst>
                                      </p:cBhvr>
                                      <p:to>
                                        <p:strVal val="visible"/>
                                      </p:to>
                                    </p:set>
                                  </p:childTnLst>
                                </p:cTn>
                              </p:par>
                            </p:childTnLst>
                          </p:cTn>
                        </p:par>
                        <p:par>
                          <p:cTn id="13" fill="hold" nodeType="afterGroup">
                            <p:stCondLst>
                              <p:cond delay="1000"/>
                            </p:stCondLst>
                            <p:childTnLst>
                              <p:par>
                                <p:cTn id="14" presetID="3" presetClass="entr" presetSubtype="10" fill="hold" grpId="0" nodeType="afterEffect">
                                  <p:stCondLst>
                                    <p:cond delay="3000"/>
                                  </p:stCondLst>
                                  <p:childTnLst>
                                    <p:set>
                                      <p:cBhvr>
                                        <p:cTn id="15" dur="1" fill="hold">
                                          <p:stCondLst>
                                            <p:cond delay="0"/>
                                          </p:stCondLst>
                                        </p:cTn>
                                        <p:tgtEl>
                                          <p:spTgt spid="2372610"/>
                                        </p:tgtEl>
                                        <p:attrNameLst>
                                          <p:attrName>style.visibility</p:attrName>
                                        </p:attrNameLst>
                                      </p:cBhvr>
                                      <p:to>
                                        <p:strVal val="visible"/>
                                      </p:to>
                                    </p:set>
                                    <p:animEffect transition="in" filter="blinds(horizontal)">
                                      <p:cBhvr>
                                        <p:cTn id="16" dur="500"/>
                                        <p:tgtEl>
                                          <p:spTgt spid="23726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2372615"/>
                                        </p:tgtEl>
                                        <p:attrNameLst>
                                          <p:attrName>style.visibility</p:attrName>
                                        </p:attrNameLst>
                                      </p:cBhvr>
                                      <p:to>
                                        <p:strVal val="visible"/>
                                      </p:to>
                                    </p:set>
                                    <p:anim calcmode="lin" valueType="num">
                                      <p:cBhvr>
                                        <p:cTn id="21" dur="1000" fill="hold"/>
                                        <p:tgtEl>
                                          <p:spTgt spid="2372615"/>
                                        </p:tgtEl>
                                        <p:attrNameLst>
                                          <p:attrName>ppt_w</p:attrName>
                                        </p:attrNameLst>
                                      </p:cBhvr>
                                      <p:tavLst>
                                        <p:tav tm="0">
                                          <p:val>
                                            <p:fltVal val="0"/>
                                          </p:val>
                                        </p:tav>
                                        <p:tav tm="100000">
                                          <p:val>
                                            <p:strVal val="#ppt_w"/>
                                          </p:val>
                                        </p:tav>
                                      </p:tavLst>
                                    </p:anim>
                                    <p:anim calcmode="lin" valueType="num">
                                      <p:cBhvr>
                                        <p:cTn id="22" dur="1000" fill="hold"/>
                                        <p:tgtEl>
                                          <p:spTgt spid="2372615"/>
                                        </p:tgtEl>
                                        <p:attrNameLst>
                                          <p:attrName>ppt_h</p:attrName>
                                        </p:attrNameLst>
                                      </p:cBhvr>
                                      <p:tavLst>
                                        <p:tav tm="0">
                                          <p:val>
                                            <p:fltVal val="0"/>
                                          </p:val>
                                        </p:tav>
                                        <p:tav tm="100000">
                                          <p:val>
                                            <p:strVal val="#ppt_h"/>
                                          </p:val>
                                        </p:tav>
                                      </p:tavLst>
                                    </p:anim>
                                    <p:anim calcmode="lin" valueType="num">
                                      <p:cBhvr>
                                        <p:cTn id="23" dur="1000" fill="hold"/>
                                        <p:tgtEl>
                                          <p:spTgt spid="2372615"/>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372615"/>
                                        </p:tgtEl>
                                        <p:attrNameLst>
                                          <p:attrName>ppt_y</p:attrName>
                                        </p:attrNameLst>
                                      </p:cBhvr>
                                      <p:tavLst>
                                        <p:tav tm="0" fmla="#ppt_y+(sin(-2*pi*(1-$))*-#ppt_x+cos(-2*pi*(1-$))*(1-#ppt_y))*(1-$)">
                                          <p:val>
                                            <p:fltVal val="0"/>
                                          </p:val>
                                        </p:tav>
                                        <p:tav tm="100000">
                                          <p:val>
                                            <p:fltVal val="1"/>
                                          </p:val>
                                        </p:tav>
                                      </p:tavLst>
                                    </p:anim>
                                  </p:childTnLst>
                                </p:cTn>
                              </p:par>
                              <p:par>
                                <p:cTn id="25" presetID="1" presetClass="entr" presetSubtype="0" fill="hold" grpId="0" nodeType="withEffect">
                                  <p:stCondLst>
                                    <p:cond delay="0"/>
                                  </p:stCondLst>
                                  <p:childTnLst>
                                    <p:set>
                                      <p:cBhvr>
                                        <p:cTn id="26" dur="1" fill="hold">
                                          <p:stCondLst>
                                            <p:cond delay="499"/>
                                          </p:stCondLst>
                                        </p:cTn>
                                        <p:tgtEl>
                                          <p:spTgt spid="2372613"/>
                                        </p:tgtEl>
                                        <p:attrNameLst>
                                          <p:attrName>style.visibility</p:attrName>
                                        </p:attrNameLst>
                                      </p:cBhvr>
                                      <p:to>
                                        <p:strVal val="visible"/>
                                      </p:to>
                                    </p:set>
                                  </p:childTnLst>
                                </p:cTn>
                              </p:par>
                            </p:childTnLst>
                          </p:cTn>
                        </p:par>
                        <p:par>
                          <p:cTn id="27" fill="hold" nodeType="afterGroup">
                            <p:stCondLst>
                              <p:cond delay="1000"/>
                            </p:stCondLst>
                            <p:childTnLst>
                              <p:par>
                                <p:cTn id="28" presetID="3" presetClass="entr" presetSubtype="10" fill="hold" grpId="0" nodeType="afterEffect">
                                  <p:stCondLst>
                                    <p:cond delay="3000"/>
                                  </p:stCondLst>
                                  <p:childTnLst>
                                    <p:set>
                                      <p:cBhvr>
                                        <p:cTn id="29" dur="1" fill="hold">
                                          <p:stCondLst>
                                            <p:cond delay="0"/>
                                          </p:stCondLst>
                                        </p:cTn>
                                        <p:tgtEl>
                                          <p:spTgt spid="2372611"/>
                                        </p:tgtEl>
                                        <p:attrNameLst>
                                          <p:attrName>style.visibility</p:attrName>
                                        </p:attrNameLst>
                                      </p:cBhvr>
                                      <p:to>
                                        <p:strVal val="visible"/>
                                      </p:to>
                                    </p:set>
                                    <p:animEffect transition="in" filter="blinds(horizontal)">
                                      <p:cBhvr>
                                        <p:cTn id="30" dur="500"/>
                                        <p:tgtEl>
                                          <p:spTgt spid="23726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2372616"/>
                                        </p:tgtEl>
                                        <p:attrNameLst>
                                          <p:attrName>style.visibility</p:attrName>
                                        </p:attrNameLst>
                                      </p:cBhvr>
                                      <p:to>
                                        <p:strVal val="visible"/>
                                      </p:to>
                                    </p:set>
                                    <p:anim calcmode="lin" valueType="num">
                                      <p:cBhvr>
                                        <p:cTn id="35" dur="1000" fill="hold"/>
                                        <p:tgtEl>
                                          <p:spTgt spid="2372616"/>
                                        </p:tgtEl>
                                        <p:attrNameLst>
                                          <p:attrName>ppt_w</p:attrName>
                                        </p:attrNameLst>
                                      </p:cBhvr>
                                      <p:tavLst>
                                        <p:tav tm="0">
                                          <p:val>
                                            <p:fltVal val="0"/>
                                          </p:val>
                                        </p:tav>
                                        <p:tav tm="100000">
                                          <p:val>
                                            <p:strVal val="#ppt_w"/>
                                          </p:val>
                                        </p:tav>
                                      </p:tavLst>
                                    </p:anim>
                                    <p:anim calcmode="lin" valueType="num">
                                      <p:cBhvr>
                                        <p:cTn id="36" dur="1000" fill="hold"/>
                                        <p:tgtEl>
                                          <p:spTgt spid="2372616"/>
                                        </p:tgtEl>
                                        <p:attrNameLst>
                                          <p:attrName>ppt_h</p:attrName>
                                        </p:attrNameLst>
                                      </p:cBhvr>
                                      <p:tavLst>
                                        <p:tav tm="0">
                                          <p:val>
                                            <p:fltVal val="0"/>
                                          </p:val>
                                        </p:tav>
                                        <p:tav tm="100000">
                                          <p:val>
                                            <p:strVal val="#ppt_h"/>
                                          </p:val>
                                        </p:tav>
                                      </p:tavLst>
                                    </p:anim>
                                    <p:anim calcmode="lin" valueType="num">
                                      <p:cBhvr>
                                        <p:cTn id="37" dur="1000" fill="hold"/>
                                        <p:tgtEl>
                                          <p:spTgt spid="237261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3726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2610" grpId="0" animBg="1" autoUpdateAnimBg="0"/>
      <p:bldP spid="2372611" grpId="0" animBg="1" autoUpdateAnimBg="0"/>
      <p:bldP spid="2372612" grpId="0" animBg="1" autoUpdateAnimBg="0"/>
      <p:bldP spid="2372613" grpId="0" animBg="1"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3634" name="Text Box 2"/>
          <p:cNvSpPr txBox="1">
            <a:spLocks noChangeArrowheads="1"/>
          </p:cNvSpPr>
          <p:nvPr/>
        </p:nvSpPr>
        <p:spPr bwMode="auto">
          <a:xfrm>
            <a:off x="304800" y="1600200"/>
            <a:ext cx="4495800" cy="1373188"/>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800" b="1">
                <a:solidFill>
                  <a:srgbClr val="FF0000"/>
                </a:solidFill>
                <a:latin typeface="SimHei" pitchFamily="49" charset="-122"/>
                <a:ea typeface="SimHei" pitchFamily="49" charset="-122"/>
              </a:rPr>
              <a:t>彼前 </a:t>
            </a:r>
            <a:r>
              <a:rPr lang="en-US" altLang="zh-CN" sz="2800" b="1">
                <a:solidFill>
                  <a:srgbClr val="FF0000"/>
                </a:solidFill>
                <a:latin typeface="SimHei" pitchFamily="49" charset="-122"/>
                <a:ea typeface="SimHei" pitchFamily="49" charset="-122"/>
              </a:rPr>
              <a:t>4:16 </a:t>
            </a:r>
            <a:r>
              <a:rPr lang="en-US" altLang="zh-CN" sz="2800">
                <a:solidFill>
                  <a:srgbClr val="FF0000"/>
                </a:solidFill>
                <a:latin typeface="SimHei" pitchFamily="49" charset="-122"/>
                <a:ea typeface="SimHei" pitchFamily="49" charset="-122"/>
              </a:rPr>
              <a:t> </a:t>
            </a:r>
            <a:r>
              <a:rPr lang="en-US" altLang="zh-CN" sz="2800">
                <a:solidFill>
                  <a:srgbClr val="FF0000"/>
                </a:solidFill>
                <a:latin typeface="Georgia Ref" pitchFamily="18" charset="0"/>
                <a:ea typeface="SimHei" pitchFamily="49" charset="-122"/>
              </a:rPr>
              <a:t>“</a:t>
            </a:r>
            <a:r>
              <a:rPr lang="zh-CN" altLang="en-US" sz="2800">
                <a:solidFill>
                  <a:srgbClr val="FF0000"/>
                </a:solidFill>
                <a:latin typeface="SimHei" pitchFamily="49" charset="-122"/>
                <a:ea typeface="SimHei" pitchFamily="49" charset="-122"/>
              </a:rPr>
              <a:t>若为作基督徒受苦，却不要羞耻。倒要因这名归荣耀给神。</a:t>
            </a:r>
            <a:r>
              <a:rPr lang="zh-CN" altLang="en-US" sz="2800">
                <a:solidFill>
                  <a:srgbClr val="FF0000"/>
                </a:solidFill>
                <a:latin typeface="Arial" pitchFamily="34" charset="0"/>
                <a:ea typeface="SimHei" pitchFamily="49" charset="-122"/>
              </a:rPr>
              <a:t>”</a:t>
            </a:r>
            <a:endParaRPr lang="zh-CN" altLang="en-US" sz="2800">
              <a:solidFill>
                <a:srgbClr val="FF0000"/>
              </a:solidFill>
              <a:latin typeface="SimHei" pitchFamily="49" charset="-122"/>
              <a:ea typeface="SimHei" pitchFamily="49" charset="-122"/>
            </a:endParaRPr>
          </a:p>
        </p:txBody>
      </p:sp>
      <p:sp>
        <p:nvSpPr>
          <p:cNvPr id="2373635" name="Text Box 3"/>
          <p:cNvSpPr txBox="1">
            <a:spLocks noChangeArrowheads="1"/>
          </p:cNvSpPr>
          <p:nvPr/>
        </p:nvSpPr>
        <p:spPr bwMode="auto">
          <a:xfrm>
            <a:off x="609600" y="990600"/>
            <a:ext cx="3962400" cy="579438"/>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b="1">
                <a:solidFill>
                  <a:schemeClr val="bg1"/>
                </a:solidFill>
                <a:ea typeface="SimHei" pitchFamily="49" charset="-122"/>
              </a:rPr>
              <a:t>受苦可以荣耀神</a:t>
            </a:r>
          </a:p>
        </p:txBody>
      </p:sp>
      <p:sp>
        <p:nvSpPr>
          <p:cNvPr id="2373636" name="Text Box 4"/>
          <p:cNvSpPr txBox="1">
            <a:spLocks noChangeArrowheads="1"/>
          </p:cNvSpPr>
          <p:nvPr/>
        </p:nvSpPr>
        <p:spPr bwMode="auto">
          <a:xfrm>
            <a:off x="228600" y="4724400"/>
            <a:ext cx="5029200" cy="1860550"/>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b="1">
                <a:solidFill>
                  <a:srgbClr val="FF0000"/>
                </a:solidFill>
                <a:latin typeface="SimHei" pitchFamily="49" charset="-122"/>
                <a:ea typeface="SimHei" pitchFamily="49" charset="-122"/>
              </a:rPr>
              <a:t>彼前</a:t>
            </a:r>
            <a:r>
              <a:rPr lang="zh-CN" altLang="en-US">
                <a:latin typeface="SimHei" pitchFamily="49" charset="-122"/>
                <a:ea typeface="SimHei" pitchFamily="49" charset="-122"/>
              </a:rPr>
              <a:t> </a:t>
            </a:r>
            <a:r>
              <a:rPr lang="en-US" altLang="zh-CN" sz="2800" b="1">
                <a:solidFill>
                  <a:srgbClr val="FF0000"/>
                </a:solidFill>
                <a:latin typeface="SimHei" pitchFamily="49" charset="-122"/>
                <a:ea typeface="SimHei" pitchFamily="49" charset="-122"/>
              </a:rPr>
              <a:t>4:13</a:t>
            </a:r>
            <a:r>
              <a:rPr lang="en-US" altLang="zh-CN" sz="2800">
                <a:solidFill>
                  <a:srgbClr val="FF0000"/>
                </a:solidFill>
                <a:latin typeface="SimHei" pitchFamily="49" charset="-122"/>
                <a:ea typeface="SimHei" pitchFamily="49" charset="-122"/>
              </a:rPr>
              <a:t>   </a:t>
            </a:r>
            <a:r>
              <a:rPr lang="en-US" altLang="zh-CN" sz="2800">
                <a:solidFill>
                  <a:srgbClr val="FF0000"/>
                </a:solidFill>
                <a:latin typeface="Arial" pitchFamily="34" charset="0"/>
                <a:ea typeface="SimHei" pitchFamily="49" charset="-122"/>
              </a:rPr>
              <a:t>“</a:t>
            </a:r>
            <a:r>
              <a:rPr lang="zh-CN" altLang="en-US" sz="2800">
                <a:solidFill>
                  <a:srgbClr val="FF0000"/>
                </a:solidFill>
                <a:latin typeface="SimHei" pitchFamily="49" charset="-122"/>
                <a:ea typeface="SimHei" pitchFamily="49" charset="-122"/>
              </a:rPr>
              <a:t>倒要欢喜。因为你们是与基督一同受苦，使你们在他荣耀显现的时候，也可以欢喜快乐。</a:t>
            </a:r>
            <a:r>
              <a:rPr lang="zh-CN" altLang="en-US" sz="2800">
                <a:solidFill>
                  <a:srgbClr val="FF0000"/>
                </a:solidFill>
                <a:latin typeface="Arial" pitchFamily="34" charset="0"/>
                <a:ea typeface="SimHei" pitchFamily="49" charset="-122"/>
              </a:rPr>
              <a:t>”</a:t>
            </a:r>
            <a:endParaRPr lang="zh-CN" altLang="en-US" sz="2800">
              <a:solidFill>
                <a:srgbClr val="FF0000"/>
              </a:solidFill>
              <a:latin typeface="SimHei" pitchFamily="49" charset="-122"/>
              <a:ea typeface="SimHei" pitchFamily="49" charset="-122"/>
            </a:endParaRPr>
          </a:p>
        </p:txBody>
      </p:sp>
      <p:sp>
        <p:nvSpPr>
          <p:cNvPr id="2373637" name="Text Box 5"/>
          <p:cNvSpPr txBox="1">
            <a:spLocks noChangeArrowheads="1"/>
          </p:cNvSpPr>
          <p:nvPr/>
        </p:nvSpPr>
        <p:spPr bwMode="auto">
          <a:xfrm>
            <a:off x="152400" y="4191000"/>
            <a:ext cx="5105400" cy="579438"/>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b="1">
                <a:solidFill>
                  <a:schemeClr val="bg1"/>
                </a:solidFill>
                <a:ea typeface="SimHei" pitchFamily="49" charset="-122"/>
              </a:rPr>
              <a:t>受苦确定未来与主同得荣耀</a:t>
            </a:r>
            <a:endParaRPr lang="zh-CN" altLang="en-US" sz="2400">
              <a:solidFill>
                <a:schemeClr val="bg1"/>
              </a:solidFill>
              <a:latin typeface="Georgia Ref" pitchFamily="18" charset="0"/>
              <a:ea typeface="SimHei" pitchFamily="49" charset="-122"/>
            </a:endParaRPr>
          </a:p>
        </p:txBody>
      </p:sp>
      <p:pic>
        <p:nvPicPr>
          <p:cNvPr id="2373638" name="Picture 6" descr="p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066800"/>
            <a:ext cx="35052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373639" name="Object 7"/>
          <p:cNvGraphicFramePr>
            <a:graphicFrameLocks noChangeAspect="1"/>
          </p:cNvGraphicFramePr>
          <p:nvPr/>
        </p:nvGraphicFramePr>
        <p:xfrm>
          <a:off x="5410200" y="4114800"/>
          <a:ext cx="3505200" cy="2490788"/>
        </p:xfrm>
        <a:graphic>
          <a:graphicData uri="http://schemas.openxmlformats.org/presentationml/2006/ole">
            <mc:AlternateContent xmlns:mc="http://schemas.openxmlformats.org/markup-compatibility/2006">
              <mc:Choice xmlns:v="urn:schemas-microsoft-com:vml" Requires="v">
                <p:oleObj spid="_x0000_s233498" name="Photo Editor Photo" r:id="rId4" imgW="2534004" imgH="1800476" progId="MSPhotoEd.3">
                  <p:embed/>
                </p:oleObj>
              </mc:Choice>
              <mc:Fallback>
                <p:oleObj name="Photo Editor Photo" r:id="rId4" imgW="2534004" imgH="1800476" progId="MSPhotoEd.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114800"/>
                        <a:ext cx="3505200" cy="2490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373640" name="Rectangle 8"/>
          <p:cNvSpPr>
            <a:spLocks noGrp="1" noChangeArrowheads="1"/>
          </p:cNvSpPr>
          <p:nvPr>
            <p:ph type="title" idx="4294967295"/>
          </p:nvPr>
        </p:nvSpPr>
        <p:spPr>
          <a:xfrm>
            <a:off x="2438400" y="0"/>
            <a:ext cx="4191000" cy="762000"/>
          </a:xfrm>
          <a:noFill/>
          <a:effectLst>
            <a:outerShdw blurRad="63500" dist="35921" dir="2700000" algn="ctr" rotWithShape="0">
              <a:srgbClr val="000000">
                <a:alpha val="74997"/>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r>
              <a:rPr lang="zh-CN" altLang="en-US" b="1">
                <a:solidFill>
                  <a:schemeClr val="tx1"/>
                </a:solidFill>
                <a:effectLst/>
                <a:latin typeface="SimHei" pitchFamily="49" charset="-122"/>
                <a:ea typeface="SimHei" pitchFamily="49" charset="-122"/>
              </a:rPr>
              <a:t>苦难的原因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373638"/>
                                        </p:tgtEl>
                                        <p:attrNameLst>
                                          <p:attrName>style.visibility</p:attrName>
                                        </p:attrNameLst>
                                      </p:cBhvr>
                                      <p:to>
                                        <p:strVal val="visible"/>
                                      </p:to>
                                    </p:set>
                                    <p:anim calcmode="lin" valueType="num">
                                      <p:cBhvr>
                                        <p:cTn id="7" dur="1000" fill="hold"/>
                                        <p:tgtEl>
                                          <p:spTgt spid="2373638"/>
                                        </p:tgtEl>
                                        <p:attrNameLst>
                                          <p:attrName>ppt_w</p:attrName>
                                        </p:attrNameLst>
                                      </p:cBhvr>
                                      <p:tavLst>
                                        <p:tav tm="0">
                                          <p:val>
                                            <p:fltVal val="0"/>
                                          </p:val>
                                        </p:tav>
                                        <p:tav tm="100000">
                                          <p:val>
                                            <p:strVal val="#ppt_w"/>
                                          </p:val>
                                        </p:tav>
                                      </p:tavLst>
                                    </p:anim>
                                    <p:anim calcmode="lin" valueType="num">
                                      <p:cBhvr>
                                        <p:cTn id="8" dur="1000" fill="hold"/>
                                        <p:tgtEl>
                                          <p:spTgt spid="2373638"/>
                                        </p:tgtEl>
                                        <p:attrNameLst>
                                          <p:attrName>ppt_h</p:attrName>
                                        </p:attrNameLst>
                                      </p:cBhvr>
                                      <p:tavLst>
                                        <p:tav tm="0">
                                          <p:val>
                                            <p:fltVal val="0"/>
                                          </p:val>
                                        </p:tav>
                                        <p:tav tm="100000">
                                          <p:val>
                                            <p:strVal val="#ppt_h"/>
                                          </p:val>
                                        </p:tav>
                                      </p:tavLst>
                                    </p:anim>
                                    <p:anim calcmode="lin" valueType="num">
                                      <p:cBhvr>
                                        <p:cTn id="9" dur="1000" fill="hold"/>
                                        <p:tgtEl>
                                          <p:spTgt spid="23736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736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73635"/>
                                        </p:tgtEl>
                                        <p:attrNameLst>
                                          <p:attrName>style.visibility</p:attrName>
                                        </p:attrNameLst>
                                      </p:cBhvr>
                                      <p:to>
                                        <p:strVal val="visible"/>
                                      </p:to>
                                    </p:set>
                                  </p:childTnLst>
                                </p:cTn>
                              </p:par>
                            </p:childTnLst>
                          </p:cTn>
                        </p:par>
                        <p:par>
                          <p:cTn id="15" fill="hold" nodeType="afterGroup">
                            <p:stCondLst>
                              <p:cond delay="500"/>
                            </p:stCondLst>
                            <p:childTnLst>
                              <p:par>
                                <p:cTn id="16" presetID="3" presetClass="entr" presetSubtype="10" fill="hold" grpId="0" nodeType="afterEffect">
                                  <p:stCondLst>
                                    <p:cond delay="3000"/>
                                  </p:stCondLst>
                                  <p:childTnLst>
                                    <p:set>
                                      <p:cBhvr>
                                        <p:cTn id="17" dur="1" fill="hold">
                                          <p:stCondLst>
                                            <p:cond delay="0"/>
                                          </p:stCondLst>
                                        </p:cTn>
                                        <p:tgtEl>
                                          <p:spTgt spid="2373634"/>
                                        </p:tgtEl>
                                        <p:attrNameLst>
                                          <p:attrName>style.visibility</p:attrName>
                                        </p:attrNameLst>
                                      </p:cBhvr>
                                      <p:to>
                                        <p:strVal val="visible"/>
                                      </p:to>
                                    </p:set>
                                    <p:animEffect transition="in" filter="blinds(horizontal)">
                                      <p:cBhvr>
                                        <p:cTn id="18" dur="500"/>
                                        <p:tgtEl>
                                          <p:spTgt spid="237363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2373639"/>
                                        </p:tgtEl>
                                        <p:attrNameLst>
                                          <p:attrName>style.visibility</p:attrName>
                                        </p:attrNameLst>
                                      </p:cBhvr>
                                      <p:to>
                                        <p:strVal val="visible"/>
                                      </p:to>
                                    </p:set>
                                    <p:anim calcmode="lin" valueType="num">
                                      <p:cBhvr>
                                        <p:cTn id="23" dur="1000" fill="hold"/>
                                        <p:tgtEl>
                                          <p:spTgt spid="2373639"/>
                                        </p:tgtEl>
                                        <p:attrNameLst>
                                          <p:attrName>ppt_w</p:attrName>
                                        </p:attrNameLst>
                                      </p:cBhvr>
                                      <p:tavLst>
                                        <p:tav tm="0">
                                          <p:val>
                                            <p:fltVal val="0"/>
                                          </p:val>
                                        </p:tav>
                                        <p:tav tm="100000">
                                          <p:val>
                                            <p:strVal val="#ppt_w"/>
                                          </p:val>
                                        </p:tav>
                                      </p:tavLst>
                                    </p:anim>
                                    <p:anim calcmode="lin" valueType="num">
                                      <p:cBhvr>
                                        <p:cTn id="24" dur="1000" fill="hold"/>
                                        <p:tgtEl>
                                          <p:spTgt spid="2373639"/>
                                        </p:tgtEl>
                                        <p:attrNameLst>
                                          <p:attrName>ppt_h</p:attrName>
                                        </p:attrNameLst>
                                      </p:cBhvr>
                                      <p:tavLst>
                                        <p:tav tm="0">
                                          <p:val>
                                            <p:fltVal val="0"/>
                                          </p:val>
                                        </p:tav>
                                        <p:tav tm="100000">
                                          <p:val>
                                            <p:strVal val="#ppt_h"/>
                                          </p:val>
                                        </p:tav>
                                      </p:tavLst>
                                    </p:anim>
                                    <p:anim calcmode="lin" valueType="num">
                                      <p:cBhvr>
                                        <p:cTn id="25" dur="1000" fill="hold"/>
                                        <p:tgtEl>
                                          <p:spTgt spid="237363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736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373637"/>
                                        </p:tgtEl>
                                        <p:attrNameLst>
                                          <p:attrName>style.visibility</p:attrName>
                                        </p:attrNameLst>
                                      </p:cBhvr>
                                      <p:to>
                                        <p:strVal val="visible"/>
                                      </p:to>
                                    </p:set>
                                  </p:childTnLst>
                                </p:cTn>
                              </p:par>
                            </p:childTnLst>
                          </p:cTn>
                        </p:par>
                        <p:par>
                          <p:cTn id="31" fill="hold" nodeType="afterGroup">
                            <p:stCondLst>
                              <p:cond delay="500"/>
                            </p:stCondLst>
                            <p:childTnLst>
                              <p:par>
                                <p:cTn id="32" presetID="3" presetClass="entr" presetSubtype="10" fill="hold" grpId="0" nodeType="afterEffect">
                                  <p:stCondLst>
                                    <p:cond delay="3000"/>
                                  </p:stCondLst>
                                  <p:childTnLst>
                                    <p:set>
                                      <p:cBhvr>
                                        <p:cTn id="33" dur="1" fill="hold">
                                          <p:stCondLst>
                                            <p:cond delay="0"/>
                                          </p:stCondLst>
                                        </p:cTn>
                                        <p:tgtEl>
                                          <p:spTgt spid="2373636"/>
                                        </p:tgtEl>
                                        <p:attrNameLst>
                                          <p:attrName>style.visibility</p:attrName>
                                        </p:attrNameLst>
                                      </p:cBhvr>
                                      <p:to>
                                        <p:strVal val="visible"/>
                                      </p:to>
                                    </p:set>
                                    <p:animEffect transition="in" filter="blinds(horizontal)">
                                      <p:cBhvr>
                                        <p:cTn id="34" dur="500"/>
                                        <p:tgtEl>
                                          <p:spTgt spid="237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3634" grpId="0" animBg="1" autoUpdateAnimBg="0"/>
      <p:bldP spid="2373635" grpId="0" animBg="1" autoUpdateAnimBg="0"/>
      <p:bldP spid="2373636" grpId="0" animBg="1" autoUpdateAnimBg="0"/>
      <p:bldP spid="2373637" grpId="0" animBg="1"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465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374659" name="Text Box 3"/>
          <p:cNvSpPr txBox="1">
            <a:spLocks noChangeArrowheads="1"/>
          </p:cNvSpPr>
          <p:nvPr/>
        </p:nvSpPr>
        <p:spPr bwMode="auto">
          <a:xfrm>
            <a:off x="457200" y="2193925"/>
            <a:ext cx="8686800" cy="28352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35000" indent="-6350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buFont typeface="Arial" pitchFamily="34" charset="0"/>
              <a:buAutoNum type="arabicPeriod"/>
            </a:pPr>
            <a:r>
              <a:rPr lang="zh-CN" altLang="en-US" sz="4000" i="1">
                <a:solidFill>
                  <a:schemeClr val="bg1"/>
                </a:solidFill>
                <a:latin typeface="SimHei" pitchFamily="49" charset="-122"/>
                <a:ea typeface="SimHei" pitchFamily="49" charset="-122"/>
              </a:rPr>
              <a:t>一个信徒可以怎样在不义对待下过着无私的生活？</a:t>
            </a:r>
          </a:p>
          <a:p>
            <a:pPr eaLnBrk="1" hangingPunct="1">
              <a:spcBef>
                <a:spcPct val="50000"/>
              </a:spcBef>
              <a:buFont typeface="Arial" pitchFamily="34" charset="0"/>
              <a:buAutoNum type="arabicPeriod"/>
            </a:pPr>
            <a:r>
              <a:rPr lang="zh-CN" altLang="en-US" sz="4000" i="1">
                <a:solidFill>
                  <a:schemeClr val="bg1"/>
                </a:solidFill>
                <a:latin typeface="SimHei" pitchFamily="49" charset="-122"/>
                <a:ea typeface="SimHei" pitchFamily="49" charset="-122"/>
              </a:rPr>
              <a:t>当我们以无私的态度面对不义的对待时，我们将有什么特别的回报？</a:t>
            </a:r>
          </a:p>
        </p:txBody>
      </p:sp>
      <p:sp>
        <p:nvSpPr>
          <p:cNvPr id="2374660" name="Rectangle 4"/>
          <p:cNvSpPr>
            <a:spLocks noGrp="1" noChangeArrowheads="1"/>
          </p:cNvSpPr>
          <p:nvPr>
            <p:ph type="title" idx="4294967295"/>
          </p:nvPr>
        </p:nvSpPr>
        <p:spPr>
          <a:xfrm>
            <a:off x="381000" y="609600"/>
            <a:ext cx="8534400" cy="119062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eaLnBrk="1" hangingPunct="1">
              <a:spcBef>
                <a:spcPct val="50000"/>
              </a:spcBef>
            </a:pPr>
            <a:r>
              <a:rPr lang="zh-CN" altLang="en-US" sz="3600" b="1">
                <a:solidFill>
                  <a:schemeClr val="bg1"/>
                </a:solidFill>
                <a:effectLst>
                  <a:outerShdw blurRad="38100" dist="38100" dir="2700000" algn="tl">
                    <a:srgbClr val="000000"/>
                  </a:outerShdw>
                </a:effectLst>
                <a:latin typeface="Arial" pitchFamily="34" charset="0"/>
                <a:ea typeface="SimHei" pitchFamily="49" charset="-122"/>
              </a:rPr>
              <a:t>“</a:t>
            </a:r>
            <a:r>
              <a:rPr lang="zh-CN" altLang="en-US" sz="3600" b="1">
                <a:solidFill>
                  <a:schemeClr val="bg1"/>
                </a:solidFill>
                <a:effectLst>
                  <a:outerShdw blurRad="38100" dist="38100" dir="2700000" algn="tl">
                    <a:srgbClr val="000000"/>
                  </a:outerShdw>
                </a:effectLst>
                <a:latin typeface="SimHei" pitchFamily="49" charset="-122"/>
                <a:ea typeface="SimHei" pitchFamily="49" charset="-122"/>
              </a:rPr>
              <a:t>为义受苦</a:t>
            </a:r>
            <a:r>
              <a:rPr lang="zh-CN" altLang="en-US" sz="3600" b="1">
                <a:solidFill>
                  <a:schemeClr val="bg1"/>
                </a:solidFill>
                <a:effectLst>
                  <a:outerShdw blurRad="38100" dist="38100" dir="2700000" algn="tl">
                    <a:srgbClr val="000000"/>
                  </a:outerShdw>
                </a:effectLst>
                <a:latin typeface="Arial" pitchFamily="34" charset="0"/>
                <a:ea typeface="SimHei" pitchFamily="49" charset="-122"/>
              </a:rPr>
              <a:t>”</a:t>
            </a:r>
            <a:r>
              <a:rPr lang="zh-CN" altLang="en-US" sz="3600" b="1">
                <a:solidFill>
                  <a:schemeClr val="bg1"/>
                </a:solidFill>
                <a:effectLst>
                  <a:outerShdw blurRad="38100" dist="38100" dir="2700000" algn="tl">
                    <a:srgbClr val="000000"/>
                  </a:outerShdw>
                </a:effectLst>
                <a:latin typeface="SimHei" pitchFamily="49" charset="-122"/>
                <a:ea typeface="SimHei" pitchFamily="49" charset="-122"/>
              </a:rPr>
              <a:t> 的两个问题</a:t>
            </a:r>
            <a:br>
              <a:rPr lang="zh-CN" altLang="en-US" sz="3600" b="1">
                <a:solidFill>
                  <a:schemeClr val="bg1"/>
                </a:solidFill>
                <a:effectLst>
                  <a:outerShdw blurRad="38100" dist="38100" dir="2700000" algn="tl">
                    <a:srgbClr val="000000"/>
                  </a:outerShdw>
                </a:effectLst>
                <a:latin typeface="SimHei" pitchFamily="49" charset="-122"/>
                <a:ea typeface="SimHei" pitchFamily="49" charset="-122"/>
              </a:rPr>
            </a:br>
            <a:r>
              <a:rPr lang="zh-CN" altLang="en-US" sz="3600" b="1">
                <a:solidFill>
                  <a:schemeClr val="bg1"/>
                </a:solidFill>
                <a:effectLst>
                  <a:outerShdw blurRad="38100" dist="38100" dir="2700000" algn="tl">
                    <a:srgbClr val="000000"/>
                  </a:outerShdw>
                </a:effectLst>
                <a:latin typeface="SimHei" pitchFamily="49" charset="-122"/>
                <a:ea typeface="SimHei" pitchFamily="49" charset="-122"/>
              </a:rPr>
              <a:t> </a:t>
            </a:r>
            <a:r>
              <a:rPr lang="en-US" altLang="zh-CN" sz="3600" b="1">
                <a:solidFill>
                  <a:schemeClr val="bg1"/>
                </a:solidFill>
                <a:effectLst>
                  <a:outerShdw blurRad="38100" dist="38100" dir="2700000" algn="tl">
                    <a:srgbClr val="000000"/>
                  </a:outerShdw>
                </a:effectLst>
                <a:latin typeface="SimHei" pitchFamily="49" charset="-122"/>
                <a:ea typeface="SimHei" pitchFamily="49" charset="-122"/>
              </a:rPr>
              <a:t>(</a:t>
            </a:r>
            <a:r>
              <a:rPr lang="zh-CN" altLang="en-US" sz="3600" b="1">
                <a:solidFill>
                  <a:schemeClr val="bg1"/>
                </a:solidFill>
                <a:effectLst>
                  <a:outerShdw blurRad="38100" dist="38100" dir="2700000" algn="tl">
                    <a:srgbClr val="000000"/>
                  </a:outerShdw>
                </a:effectLst>
                <a:latin typeface="SimHei" pitchFamily="49" charset="-122"/>
                <a:ea typeface="SimHei" pitchFamily="49" charset="-122"/>
              </a:rPr>
              <a:t>答案在 </a:t>
            </a:r>
            <a:r>
              <a:rPr lang="en-US" altLang="zh-CN" sz="3600" b="1">
                <a:solidFill>
                  <a:schemeClr val="bg1"/>
                </a:solidFill>
                <a:effectLst>
                  <a:outerShdw blurRad="38100" dist="38100" dir="2700000" algn="tl">
                    <a:srgbClr val="000000"/>
                  </a:outerShdw>
                </a:effectLst>
                <a:latin typeface="SimHei" pitchFamily="49" charset="-122"/>
                <a:ea typeface="SimHei" pitchFamily="49" charset="-122"/>
              </a:rPr>
              <a:t>3:13-17)</a:t>
            </a:r>
            <a:r>
              <a:rPr lang="en-US" altLang="zh-CN" sz="3600" b="1">
                <a:solidFill>
                  <a:schemeClr val="bg1"/>
                </a:solidFill>
                <a:effectLst>
                  <a:outerShdw blurRad="38100" dist="38100" dir="2700000" algn="tl">
                    <a:srgbClr val="000000"/>
                  </a:outerShdw>
                </a:effectLst>
                <a:ea typeface="SimSun" pitchFamily="2" charset="-122"/>
              </a:rPr>
              <a:t> </a:t>
            </a:r>
          </a:p>
        </p:txBody>
      </p:sp>
      <p:sp>
        <p:nvSpPr>
          <p:cNvPr id="2374661" name="Text Box 5"/>
          <p:cNvSpPr txBox="1">
            <a:spLocks noChangeArrowheads="1"/>
          </p:cNvSpPr>
          <p:nvPr/>
        </p:nvSpPr>
        <p:spPr bwMode="auto">
          <a:xfrm>
            <a:off x="8153400" y="76200"/>
            <a:ext cx="914400" cy="4572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en-US" altLang="zh-CN" sz="2400" b="1">
                <a:solidFill>
                  <a:schemeClr val="bg1"/>
                </a:solidFill>
                <a:effectLst>
                  <a:outerShdw blurRad="38100" dist="38100" dir="2700000" algn="tl">
                    <a:srgbClr val="808080"/>
                  </a:outerShdw>
                </a:effectLst>
                <a:latin typeface="Times New Roman" pitchFamily="18" charset="0"/>
                <a:ea typeface="SimSun" pitchFamily="2" charset="-122"/>
              </a:rPr>
              <a:t>280</a:t>
            </a:r>
            <a:r>
              <a:rPr lang="en-US" altLang="zh-CN" sz="2400" b="1" i="1">
                <a:solidFill>
                  <a:schemeClr val="bg1"/>
                </a:solidFill>
                <a:effectLst>
                  <a:outerShdw blurRad="38100" dist="38100" dir="2700000" algn="tl">
                    <a:srgbClr val="808080"/>
                  </a:outerShdw>
                </a:effectLst>
                <a:latin typeface="Times New Roman" pitchFamily="18" charset="0"/>
                <a:ea typeface="SimSun" pitchFamily="2" charset="-122"/>
              </a:rPr>
              <a:t>l</a:t>
            </a:r>
            <a:endParaRPr lang="en-US" altLang="zh-CN" sz="2400" b="1">
              <a:solidFill>
                <a:schemeClr val="bg1"/>
              </a:solidFill>
              <a:effectLst>
                <a:outerShdw blurRad="38100" dist="38100" dir="2700000" algn="tl">
                  <a:srgbClr val="808080"/>
                </a:outerShdw>
              </a:effectLst>
              <a:latin typeface="Arial" pitchFamily="34" charset="0"/>
              <a:ea typeface="SimSun" pitchFamily="2" charset="-122"/>
            </a:endParaRP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670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376707" name="Text Box 3"/>
          <p:cNvSpPr txBox="1">
            <a:spLocks noChangeArrowheads="1"/>
          </p:cNvSpPr>
          <p:nvPr/>
        </p:nvSpPr>
        <p:spPr bwMode="auto">
          <a:xfrm>
            <a:off x="0" y="1524000"/>
            <a:ext cx="9144000" cy="50323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35000" indent="-6350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257300" indent="-3429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buFont typeface="Arial" pitchFamily="34" charset="0"/>
              <a:buAutoNum type="arabicPeriod"/>
            </a:pPr>
            <a:r>
              <a:rPr lang="zh-CN" altLang="en-US" sz="4000" i="1">
                <a:solidFill>
                  <a:schemeClr val="bg1"/>
                </a:solidFill>
                <a:effectLst>
                  <a:outerShdw blurRad="38100" dist="38100" dir="2700000" algn="tl">
                    <a:srgbClr val="808080"/>
                  </a:outerShdw>
                </a:effectLst>
                <a:latin typeface="Arial" pitchFamily="34" charset="0"/>
                <a:ea typeface="SimHei" pitchFamily="49" charset="-122"/>
              </a:rPr>
              <a:t>“</a:t>
            </a:r>
            <a:r>
              <a:rPr lang="zh-CN" altLang="en-US" sz="4000" i="1">
                <a:solidFill>
                  <a:schemeClr val="bg1"/>
                </a:solidFill>
                <a:effectLst>
                  <a:outerShdw blurRad="38100" dist="38100" dir="2700000" algn="tl">
                    <a:srgbClr val="808080"/>
                  </a:outerShdw>
                </a:effectLst>
                <a:latin typeface="SimHei" pitchFamily="49" charset="-122"/>
                <a:ea typeface="SimHei" pitchFamily="49" charset="-122"/>
              </a:rPr>
              <a:t>无私</a:t>
            </a:r>
            <a:r>
              <a:rPr lang="zh-CN" altLang="en-US" sz="4000" i="1">
                <a:solidFill>
                  <a:schemeClr val="bg1"/>
                </a:solidFill>
                <a:effectLst>
                  <a:outerShdw blurRad="38100" dist="38100" dir="2700000" algn="tl">
                    <a:srgbClr val="808080"/>
                  </a:outerShdw>
                </a:effectLst>
                <a:latin typeface="Arial" pitchFamily="34" charset="0"/>
                <a:ea typeface="SimHei" pitchFamily="49" charset="-122"/>
              </a:rPr>
              <a:t>”</a:t>
            </a:r>
            <a:r>
              <a:rPr lang="zh-CN" altLang="en-US" sz="4000" i="1">
                <a:solidFill>
                  <a:schemeClr val="bg1"/>
                </a:solidFill>
                <a:effectLst>
                  <a:outerShdw blurRad="38100" dist="38100" dir="2700000" algn="tl">
                    <a:srgbClr val="808080"/>
                  </a:outerShdw>
                </a:effectLst>
                <a:latin typeface="SimHei" pitchFamily="49" charset="-122"/>
                <a:ea typeface="SimHei" pitchFamily="49" charset="-122"/>
              </a:rPr>
              <a:t>是从以下几方面看到 </a:t>
            </a:r>
            <a:r>
              <a:rPr lang="en-US" altLang="zh-CN" sz="4000" i="1">
                <a:solidFill>
                  <a:schemeClr val="bg1"/>
                </a:solidFill>
                <a:effectLst>
                  <a:outerShdw blurRad="38100" dist="38100" dir="2700000" algn="tl">
                    <a:srgbClr val="808080"/>
                  </a:outerShdw>
                </a:effectLst>
                <a:latin typeface="SimHei" pitchFamily="49" charset="-122"/>
                <a:ea typeface="SimHei" pitchFamily="49" charset="-122"/>
              </a:rPr>
              <a:t>:</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热心行善</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 (3:13) </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因行善受苦</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 (3:14a, 17) </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心里尊主基督为圣 </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(3:15a) </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心怀温柔敬畏的心 </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(3:15b) </a:t>
            </a:r>
          </a:p>
          <a:p>
            <a:pPr eaLnBrk="1" hangingPunct="1">
              <a:spcBef>
                <a:spcPct val="50000"/>
              </a:spcBef>
              <a:buFont typeface="Arial" pitchFamily="34" charset="0"/>
              <a:buAutoNum type="arabicPeriod"/>
            </a:pPr>
            <a:r>
              <a:rPr lang="zh-CN" altLang="en-US" sz="4000" i="1">
                <a:solidFill>
                  <a:schemeClr val="bg1"/>
                </a:solidFill>
                <a:effectLst>
                  <a:outerShdw blurRad="38100" dist="38100" dir="2700000" algn="tl">
                    <a:srgbClr val="808080"/>
                  </a:outerShdw>
                </a:effectLst>
                <a:latin typeface="SimHei" pitchFamily="49" charset="-122"/>
                <a:ea typeface="SimHei" pitchFamily="49" charset="-122"/>
              </a:rPr>
              <a:t>无私的受苦者有以下的回报</a:t>
            </a:r>
            <a:r>
              <a:rPr lang="en-US" altLang="zh-CN" sz="4000" i="1">
                <a:solidFill>
                  <a:schemeClr val="bg1"/>
                </a:solidFill>
                <a:effectLst>
                  <a:outerShdw blurRad="38100" dist="38100" dir="2700000" algn="tl">
                    <a:srgbClr val="808080"/>
                  </a:outerShdw>
                </a:effectLst>
                <a:latin typeface="SimHei" pitchFamily="49" charset="-122"/>
                <a:ea typeface="SimHei" pitchFamily="49" charset="-122"/>
              </a:rPr>
              <a:t>:</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是有福的 </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(3:14a) </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免受惊慌 </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(3:14b) </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可以分享心中的盼望 </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(3:15) </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有无亏的良心 </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(3:16) </a:t>
            </a:r>
          </a:p>
        </p:txBody>
      </p:sp>
      <p:sp>
        <p:nvSpPr>
          <p:cNvPr id="2376708" name="Rectangle 4"/>
          <p:cNvSpPr>
            <a:spLocks noGrp="1" noChangeArrowheads="1"/>
          </p:cNvSpPr>
          <p:nvPr>
            <p:ph type="title" idx="4294967295"/>
          </p:nvPr>
        </p:nvSpPr>
        <p:spPr>
          <a:xfrm>
            <a:off x="381000" y="609600"/>
            <a:ext cx="8534400" cy="641350"/>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eaLnBrk="1" hangingPunct="1">
              <a:spcBef>
                <a:spcPct val="50000"/>
              </a:spcBef>
            </a:pPr>
            <a:r>
              <a:rPr lang="zh-CN" altLang="en-US" sz="3600" b="1">
                <a:solidFill>
                  <a:schemeClr val="bg1"/>
                </a:solidFill>
                <a:effectLst>
                  <a:outerShdw blurRad="38100" dist="38100" dir="2700000" algn="tl">
                    <a:srgbClr val="000000"/>
                  </a:outerShdw>
                </a:effectLst>
                <a:latin typeface="SimHei" pitchFamily="49" charset="-122"/>
                <a:ea typeface="SimHei" pitchFamily="49" charset="-122"/>
              </a:rPr>
              <a:t>为义受苦 </a:t>
            </a:r>
            <a:r>
              <a:rPr lang="en-US" altLang="zh-CN" sz="3600" b="1">
                <a:solidFill>
                  <a:schemeClr val="bg1"/>
                </a:solidFill>
                <a:effectLst>
                  <a:outerShdw blurRad="38100" dist="38100" dir="2700000" algn="tl">
                    <a:srgbClr val="000000"/>
                  </a:outerShdw>
                </a:effectLst>
                <a:ea typeface="SimSun" pitchFamily="2" charset="-122"/>
              </a:rPr>
              <a:t>(3:13-17) </a:t>
            </a:r>
          </a:p>
        </p:txBody>
      </p:sp>
      <p:sp>
        <p:nvSpPr>
          <p:cNvPr id="2376709" name="Text Box 5"/>
          <p:cNvSpPr txBox="1">
            <a:spLocks noChangeArrowheads="1"/>
          </p:cNvSpPr>
          <p:nvPr/>
        </p:nvSpPr>
        <p:spPr bwMode="auto">
          <a:xfrm>
            <a:off x="8153400" y="76200"/>
            <a:ext cx="914400" cy="4572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en-US" altLang="zh-CN" sz="2400" b="1">
                <a:solidFill>
                  <a:schemeClr val="bg1"/>
                </a:solidFill>
                <a:effectLst>
                  <a:outerShdw blurRad="38100" dist="38100" dir="2700000" algn="tl">
                    <a:srgbClr val="808080"/>
                  </a:outerShdw>
                </a:effectLst>
                <a:latin typeface="Times New Roman" pitchFamily="18" charset="0"/>
                <a:ea typeface="SimSun" pitchFamily="2" charset="-122"/>
              </a:rPr>
              <a:t>280</a:t>
            </a:r>
            <a:r>
              <a:rPr lang="en-US" altLang="zh-CN" sz="2400" b="1" i="1">
                <a:solidFill>
                  <a:schemeClr val="bg1"/>
                </a:solidFill>
                <a:effectLst>
                  <a:outerShdw blurRad="38100" dist="38100" dir="2700000" algn="tl">
                    <a:srgbClr val="808080"/>
                  </a:outerShdw>
                </a:effectLst>
                <a:latin typeface="Times New Roman" pitchFamily="18" charset="0"/>
                <a:ea typeface="SimSun" pitchFamily="2" charset="-122"/>
              </a:rPr>
              <a:t>l</a:t>
            </a:r>
            <a:endParaRPr lang="en-US" altLang="zh-CN" sz="2400" b="1">
              <a:solidFill>
                <a:schemeClr val="bg1"/>
              </a:solidFill>
              <a:effectLst>
                <a:outerShdw blurRad="38100" dist="38100" dir="2700000" algn="tl">
                  <a:srgbClr val="808080"/>
                </a:outerShdw>
              </a:effectLst>
              <a:latin typeface="Arial" pitchFamily="34" charset="0"/>
              <a:ea typeface="SimSun"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376707">
                                            <p:txEl>
                                              <p:pRg st="0" end="0"/>
                                            </p:txEl>
                                          </p:spTgt>
                                        </p:tgtEl>
                                        <p:attrNameLst>
                                          <p:attrName>style.visibility</p:attrName>
                                        </p:attrNameLst>
                                      </p:cBhvr>
                                      <p:to>
                                        <p:strVal val="visible"/>
                                      </p:to>
                                    </p:set>
                                    <p:animEffect transition="in" filter="fade">
                                      <p:cBhvr>
                                        <p:cTn id="7" dur="1000"/>
                                        <p:tgtEl>
                                          <p:spTgt spid="2376707">
                                            <p:txEl>
                                              <p:pRg st="0" end="0"/>
                                            </p:txEl>
                                          </p:spTgt>
                                        </p:tgtEl>
                                      </p:cBhvr>
                                    </p:animEffect>
                                    <p:anim calcmode="lin" valueType="num">
                                      <p:cBhvr>
                                        <p:cTn id="8" dur="1000" fill="hold"/>
                                        <p:tgtEl>
                                          <p:spTgt spid="237670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37670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7670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376707">
                                            <p:txEl>
                                              <p:pRg st="1" end="1"/>
                                            </p:txEl>
                                          </p:spTgt>
                                        </p:tgtEl>
                                        <p:attrNameLst>
                                          <p:attrName>style.visibility</p:attrName>
                                        </p:attrNameLst>
                                      </p:cBhvr>
                                      <p:to>
                                        <p:strVal val="visible"/>
                                      </p:to>
                                    </p:set>
                                    <p:animEffect transition="in" filter="fade">
                                      <p:cBhvr>
                                        <p:cTn id="15" dur="1000"/>
                                        <p:tgtEl>
                                          <p:spTgt spid="2376707">
                                            <p:txEl>
                                              <p:pRg st="1" end="1"/>
                                            </p:txEl>
                                          </p:spTgt>
                                        </p:tgtEl>
                                      </p:cBhvr>
                                    </p:animEffect>
                                    <p:anim calcmode="lin" valueType="num">
                                      <p:cBhvr>
                                        <p:cTn id="16" dur="1000" fill="hold"/>
                                        <p:tgtEl>
                                          <p:spTgt spid="2376707">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376707">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37670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376707">
                                            <p:txEl>
                                              <p:pRg st="2" end="2"/>
                                            </p:txEl>
                                          </p:spTgt>
                                        </p:tgtEl>
                                        <p:attrNameLst>
                                          <p:attrName>style.visibility</p:attrName>
                                        </p:attrNameLst>
                                      </p:cBhvr>
                                      <p:to>
                                        <p:strVal val="visible"/>
                                      </p:to>
                                    </p:set>
                                    <p:animEffect transition="in" filter="fade">
                                      <p:cBhvr>
                                        <p:cTn id="23" dur="1000"/>
                                        <p:tgtEl>
                                          <p:spTgt spid="2376707">
                                            <p:txEl>
                                              <p:pRg st="2" end="2"/>
                                            </p:txEl>
                                          </p:spTgt>
                                        </p:tgtEl>
                                      </p:cBhvr>
                                    </p:animEffect>
                                    <p:anim calcmode="lin" valueType="num">
                                      <p:cBhvr>
                                        <p:cTn id="24" dur="1000" fill="hold"/>
                                        <p:tgtEl>
                                          <p:spTgt spid="2376707">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376707">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37670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376707">
                                            <p:txEl>
                                              <p:pRg st="3" end="3"/>
                                            </p:txEl>
                                          </p:spTgt>
                                        </p:tgtEl>
                                        <p:attrNameLst>
                                          <p:attrName>style.visibility</p:attrName>
                                        </p:attrNameLst>
                                      </p:cBhvr>
                                      <p:to>
                                        <p:strVal val="visible"/>
                                      </p:to>
                                    </p:set>
                                    <p:animEffect transition="in" filter="fade">
                                      <p:cBhvr>
                                        <p:cTn id="31" dur="1000"/>
                                        <p:tgtEl>
                                          <p:spTgt spid="2376707">
                                            <p:txEl>
                                              <p:pRg st="3" end="3"/>
                                            </p:txEl>
                                          </p:spTgt>
                                        </p:tgtEl>
                                      </p:cBhvr>
                                    </p:animEffect>
                                    <p:anim calcmode="lin" valueType="num">
                                      <p:cBhvr>
                                        <p:cTn id="32" dur="1000" fill="hold"/>
                                        <p:tgtEl>
                                          <p:spTgt spid="2376707">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376707">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376707">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376707">
                                            <p:txEl>
                                              <p:pRg st="4" end="4"/>
                                            </p:txEl>
                                          </p:spTgt>
                                        </p:tgtEl>
                                        <p:attrNameLst>
                                          <p:attrName>style.visibility</p:attrName>
                                        </p:attrNameLst>
                                      </p:cBhvr>
                                      <p:to>
                                        <p:strVal val="visible"/>
                                      </p:to>
                                    </p:set>
                                    <p:animEffect transition="in" filter="fade">
                                      <p:cBhvr>
                                        <p:cTn id="39" dur="1000"/>
                                        <p:tgtEl>
                                          <p:spTgt spid="2376707">
                                            <p:txEl>
                                              <p:pRg st="4" end="4"/>
                                            </p:txEl>
                                          </p:spTgt>
                                        </p:tgtEl>
                                      </p:cBhvr>
                                    </p:animEffect>
                                    <p:anim calcmode="lin" valueType="num">
                                      <p:cBhvr>
                                        <p:cTn id="40" dur="1000" fill="hold"/>
                                        <p:tgtEl>
                                          <p:spTgt spid="2376707">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2376707">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37670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376707">
                                            <p:txEl>
                                              <p:pRg st="5" end="5"/>
                                            </p:txEl>
                                          </p:spTgt>
                                        </p:tgtEl>
                                        <p:attrNameLst>
                                          <p:attrName>style.visibility</p:attrName>
                                        </p:attrNameLst>
                                      </p:cBhvr>
                                      <p:to>
                                        <p:strVal val="visible"/>
                                      </p:to>
                                    </p:set>
                                    <p:animEffect transition="in" filter="fade">
                                      <p:cBhvr>
                                        <p:cTn id="47" dur="1000"/>
                                        <p:tgtEl>
                                          <p:spTgt spid="2376707">
                                            <p:txEl>
                                              <p:pRg st="5" end="5"/>
                                            </p:txEl>
                                          </p:spTgt>
                                        </p:tgtEl>
                                      </p:cBhvr>
                                    </p:animEffect>
                                    <p:anim calcmode="lin" valueType="num">
                                      <p:cBhvr>
                                        <p:cTn id="48" dur="1000" fill="hold"/>
                                        <p:tgtEl>
                                          <p:spTgt spid="2376707">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2376707">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376707">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2376707">
                                            <p:txEl>
                                              <p:pRg st="6" end="6"/>
                                            </p:txEl>
                                          </p:spTgt>
                                        </p:tgtEl>
                                        <p:attrNameLst>
                                          <p:attrName>style.visibility</p:attrName>
                                        </p:attrNameLst>
                                      </p:cBhvr>
                                      <p:to>
                                        <p:strVal val="visible"/>
                                      </p:to>
                                    </p:set>
                                    <p:animEffect transition="in" filter="fade">
                                      <p:cBhvr>
                                        <p:cTn id="55" dur="1000"/>
                                        <p:tgtEl>
                                          <p:spTgt spid="2376707">
                                            <p:txEl>
                                              <p:pRg st="6" end="6"/>
                                            </p:txEl>
                                          </p:spTgt>
                                        </p:tgtEl>
                                      </p:cBhvr>
                                    </p:animEffect>
                                    <p:anim calcmode="lin" valueType="num">
                                      <p:cBhvr>
                                        <p:cTn id="56" dur="1000" fill="hold"/>
                                        <p:tgtEl>
                                          <p:spTgt spid="2376707">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2376707">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376707">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2376707">
                                            <p:txEl>
                                              <p:pRg st="7" end="7"/>
                                            </p:txEl>
                                          </p:spTgt>
                                        </p:tgtEl>
                                        <p:attrNameLst>
                                          <p:attrName>style.visibility</p:attrName>
                                        </p:attrNameLst>
                                      </p:cBhvr>
                                      <p:to>
                                        <p:strVal val="visible"/>
                                      </p:to>
                                    </p:set>
                                    <p:animEffect transition="in" filter="fade">
                                      <p:cBhvr>
                                        <p:cTn id="63" dur="1000"/>
                                        <p:tgtEl>
                                          <p:spTgt spid="2376707">
                                            <p:txEl>
                                              <p:pRg st="7" end="7"/>
                                            </p:txEl>
                                          </p:spTgt>
                                        </p:tgtEl>
                                      </p:cBhvr>
                                    </p:animEffect>
                                    <p:anim calcmode="lin" valueType="num">
                                      <p:cBhvr>
                                        <p:cTn id="64" dur="1000" fill="hold"/>
                                        <p:tgtEl>
                                          <p:spTgt spid="2376707">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2376707">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376707">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2376707">
                                            <p:txEl>
                                              <p:pRg st="8" end="8"/>
                                            </p:txEl>
                                          </p:spTgt>
                                        </p:tgtEl>
                                        <p:attrNameLst>
                                          <p:attrName>style.visibility</p:attrName>
                                        </p:attrNameLst>
                                      </p:cBhvr>
                                      <p:to>
                                        <p:strVal val="visible"/>
                                      </p:to>
                                    </p:set>
                                    <p:animEffect transition="in" filter="fade">
                                      <p:cBhvr>
                                        <p:cTn id="71" dur="1000"/>
                                        <p:tgtEl>
                                          <p:spTgt spid="2376707">
                                            <p:txEl>
                                              <p:pRg st="8" end="8"/>
                                            </p:txEl>
                                          </p:spTgt>
                                        </p:tgtEl>
                                      </p:cBhvr>
                                    </p:animEffect>
                                    <p:anim calcmode="lin" valueType="num">
                                      <p:cBhvr>
                                        <p:cTn id="72" dur="1000" fill="hold"/>
                                        <p:tgtEl>
                                          <p:spTgt spid="2376707">
                                            <p:txEl>
                                              <p:pRg st="8" end="8"/>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2376707">
                                            <p:txEl>
                                              <p:pRg st="8" end="8"/>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376707">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376707">
                                            <p:txEl>
                                              <p:pRg st="9" end="9"/>
                                            </p:txEl>
                                          </p:spTgt>
                                        </p:tgtEl>
                                        <p:attrNameLst>
                                          <p:attrName>style.visibility</p:attrName>
                                        </p:attrNameLst>
                                      </p:cBhvr>
                                      <p:to>
                                        <p:strVal val="visible"/>
                                      </p:to>
                                    </p:set>
                                    <p:animEffect transition="in" filter="fade">
                                      <p:cBhvr>
                                        <p:cTn id="79" dur="1000"/>
                                        <p:tgtEl>
                                          <p:spTgt spid="2376707">
                                            <p:txEl>
                                              <p:pRg st="9" end="9"/>
                                            </p:txEl>
                                          </p:spTgt>
                                        </p:tgtEl>
                                      </p:cBhvr>
                                    </p:animEffect>
                                    <p:anim calcmode="lin" valueType="num">
                                      <p:cBhvr>
                                        <p:cTn id="80" dur="1000" fill="hold"/>
                                        <p:tgtEl>
                                          <p:spTgt spid="2376707">
                                            <p:txEl>
                                              <p:pRg st="9" end="9"/>
                                            </p:txEl>
                                          </p:spTgt>
                                        </p:tgtEl>
                                        <p:attrNameLst>
                                          <p:attrName>ppt_x</p:attrName>
                                        </p:attrNameLst>
                                      </p:cBhvr>
                                      <p:tavLst>
                                        <p:tav tm="0">
                                          <p:val>
                                            <p:strVal val="#ppt_x"/>
                                          </p:val>
                                        </p:tav>
                                        <p:tav tm="100000">
                                          <p:val>
                                            <p:strVal val="#ppt_x"/>
                                          </p:val>
                                        </p:tav>
                                      </p:tavLst>
                                    </p:anim>
                                    <p:anim calcmode="lin" valueType="num">
                                      <p:cBhvr>
                                        <p:cTn id="81" dur="900" decel="100000" fill="hold"/>
                                        <p:tgtEl>
                                          <p:spTgt spid="2376707">
                                            <p:txEl>
                                              <p:pRg st="9" end="9"/>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2376707">
                                            <p:txEl>
                                              <p:pRg st="9" end="9"/>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6707"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以希望体现</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黑暗里的</a:t>
            </a:r>
            <a:endParaRPr kumimoji="0" lang="en-US" altLang="zh-CN"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希望</a:t>
            </a:r>
            <a:endParaRPr kumimoji="0" 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139656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3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65" name="Title 1"/>
          <p:cNvSpPr>
            <a:spLocks noGrp="1"/>
          </p:cNvSpPr>
          <p:nvPr>
            <p:ph type="title"/>
          </p:nvPr>
        </p:nvSpPr>
        <p:spPr>
          <a:xfrm>
            <a:off x="684213" y="115888"/>
            <a:ext cx="7772400" cy="720725"/>
          </a:xfrm>
        </p:spPr>
        <p:txBody>
          <a:bodyPr/>
          <a:lstStyle/>
          <a:p>
            <a:pPr>
              <a:defRPr/>
            </a:pPr>
            <a:r>
              <a:rPr lang="en-US" b="1" dirty="0">
                <a:solidFill>
                  <a:schemeClr val="bg1"/>
                </a:solidFill>
                <a:effectLst>
                  <a:glow rad="139700">
                    <a:schemeClr val="tx2"/>
                  </a:glow>
                </a:effectLst>
                <a:latin typeface="Arial" charset="0"/>
                <a:ea typeface="ＭＳ Ｐゴシック" charset="0"/>
              </a:rPr>
              <a:t>Who fears more?</a:t>
            </a: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defRPr/>
              </a:pPr>
              <a:r>
                <a:rPr lang="en-US" sz="4400" b="1">
                  <a:solidFill>
                    <a:srgbClr val="FFFFFF"/>
                  </a:solidFill>
                  <a:effectLst>
                    <a:glow rad="139700">
                      <a:srgbClr val="000000"/>
                    </a:glow>
                  </a:effectLst>
                  <a:latin typeface="Arial" charset="0"/>
                  <a:cs typeface="Arial" charset="0"/>
                </a:rPr>
                <a:t>Persecutors?</a:t>
              </a:r>
            </a:p>
          </p:txBody>
        </p:sp>
        <p:sp>
          <p:nvSpPr>
            <p:cNvPr id="574471" name="Down Arrow 4"/>
            <p:cNvSpPr>
              <a:spLocks noChangeArrowheads="1"/>
            </p:cNvSpPr>
            <p:nvPr/>
          </p:nvSpPr>
          <p:spPr bwMode="auto">
            <a:xfrm rot="3327122">
              <a:off x="3514437" y="564705"/>
              <a:ext cx="503266" cy="1368406"/>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glow rad="139700">
                    <a:srgbClr val="000000"/>
                  </a:glow>
                </a:effectLst>
                <a:latin typeface="Georgia" charset="0"/>
                <a:ea typeface="ＭＳ Ｐゴシック" charset="0"/>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defRPr/>
              </a:pPr>
              <a:r>
                <a:rPr lang="en-US" sz="4400" b="1">
                  <a:solidFill>
                    <a:srgbClr val="FFFFFF"/>
                  </a:solidFill>
                  <a:effectLst>
                    <a:glow rad="139700">
                      <a:srgbClr val="000000"/>
                    </a:glow>
                  </a:effectLst>
                  <a:latin typeface="Arial" charset="0"/>
                  <a:cs typeface="Arial" charset="0"/>
                </a:rPr>
                <a:t>Persecutees?</a:t>
              </a:r>
            </a:p>
          </p:txBody>
        </p:sp>
        <p:sp>
          <p:nvSpPr>
            <p:cNvPr id="574469" name="Down Arrow 5"/>
            <p:cNvSpPr>
              <a:spLocks noChangeArrowheads="1"/>
            </p:cNvSpPr>
            <p:nvPr/>
          </p:nvSpPr>
          <p:spPr bwMode="auto">
            <a:xfrm rot="-3323958">
              <a:off x="4534525" y="564300"/>
              <a:ext cx="503418" cy="1368594"/>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glow rad="139700">
                    <a:srgbClr val="000000"/>
                  </a:glow>
                </a:effectLst>
                <a:latin typeface="Georgia" charset="0"/>
                <a:ea typeface="ＭＳ Ｐゴシック" charset="0"/>
              </a:endParaRPr>
            </a:p>
          </p:txBody>
        </p:sp>
      </p:grpSp>
      <p:sp>
        <p:nvSpPr>
          <p:cNvPr id="9" name="Title 1"/>
          <p:cNvSpPr txBox="1">
            <a:spLocks/>
          </p:cNvSpPr>
          <p:nvPr/>
        </p:nvSpPr>
        <p:spPr bwMode="auto">
          <a:xfrm>
            <a:off x="755576" y="3284984"/>
            <a:ext cx="7772400" cy="28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ru-RU" b="1" dirty="0">
                <a:solidFill>
                  <a:srgbClr val="FFFFFF"/>
                </a:solidFill>
                <a:effectLst>
                  <a:glow rad="139700">
                    <a:srgbClr val="000000"/>
                  </a:glow>
                </a:effectLst>
                <a:latin typeface="Arial" charset="0"/>
                <a:ea typeface="ＭＳ Ｐゴシック" charset="0"/>
              </a:rPr>
              <a:t>"</a:t>
            </a:r>
            <a:r>
              <a:rPr lang="en-US" b="1" dirty="0">
                <a:solidFill>
                  <a:srgbClr val="FFFFFF"/>
                </a:solidFill>
                <a:effectLst>
                  <a:glow rad="139700">
                    <a:srgbClr val="000000"/>
                  </a:glow>
                </a:effectLst>
                <a:latin typeface="Arial" charset="0"/>
                <a:ea typeface="ＭＳ Ｐゴシック" charset="0"/>
              </a:rPr>
              <a:t>Do not fear </a:t>
            </a:r>
            <a:r>
              <a:rPr lang="en-US" b="1" dirty="0">
                <a:solidFill>
                  <a:srgbClr val="FFFF00"/>
                </a:solidFill>
                <a:effectLst>
                  <a:glow rad="139700">
                    <a:srgbClr val="000000"/>
                  </a:glow>
                </a:effectLst>
                <a:latin typeface="Arial" charset="0"/>
                <a:ea typeface="ＭＳ Ｐゴシック" charset="0"/>
              </a:rPr>
              <a:t>what they</a:t>
            </a:r>
            <a:r>
              <a:rPr lang="en-US" b="1" dirty="0">
                <a:solidFill>
                  <a:srgbClr val="FFFFFF"/>
                </a:solidFill>
                <a:effectLst>
                  <a:glow rad="139700">
                    <a:srgbClr val="000000"/>
                  </a:glow>
                </a:effectLst>
                <a:latin typeface="Arial" charset="0"/>
                <a:ea typeface="ＭＳ Ｐゴシック" charset="0"/>
              </a:rPr>
              <a:t> [persecutors] </a:t>
            </a:r>
            <a:r>
              <a:rPr lang="en-US" b="1" dirty="0">
                <a:solidFill>
                  <a:srgbClr val="FFFF00"/>
                </a:solidFill>
                <a:effectLst>
                  <a:glow rad="139700">
                    <a:srgbClr val="000000"/>
                  </a:glow>
                </a:effectLst>
                <a:latin typeface="Arial" charset="0"/>
                <a:ea typeface="ＭＳ Ｐゴシック" charset="0"/>
              </a:rPr>
              <a:t>fear</a:t>
            </a:r>
            <a:r>
              <a:rPr lang="en-US" b="1" dirty="0">
                <a:solidFill>
                  <a:srgbClr val="FFFFFF"/>
                </a:solidFill>
                <a:effectLst>
                  <a:glow rad="139700">
                    <a:srgbClr val="000000"/>
                  </a:glow>
                </a:effectLst>
                <a:latin typeface="Arial" charset="0"/>
                <a:ea typeface="ＭＳ Ｐゴシック" charset="0"/>
              </a:rPr>
              <a:t>…</a:t>
            </a:r>
            <a:r>
              <a:rPr lang="ru-RU" b="1" dirty="0">
                <a:solidFill>
                  <a:srgbClr val="FFFFFF"/>
                </a:solidFill>
                <a:effectLst>
                  <a:glow rad="139700">
                    <a:srgbClr val="000000"/>
                  </a:glow>
                </a:effectLst>
                <a:latin typeface="Arial" charset="0"/>
                <a:ea typeface="ＭＳ Ｐゴシック" charset="0"/>
              </a:rPr>
              <a:t>"</a:t>
            </a:r>
            <a:r>
              <a:rPr lang="en-US" b="1" dirty="0">
                <a:solidFill>
                  <a:srgbClr val="FFFFFF"/>
                </a:solidFill>
                <a:effectLst>
                  <a:glow rad="139700">
                    <a:srgbClr val="000000"/>
                  </a:glow>
                </a:effectLst>
                <a:latin typeface="Arial" charset="0"/>
                <a:ea typeface="ＭＳ Ｐゴシック" charset="0"/>
              </a:rPr>
              <a:t> </a:t>
            </a:r>
            <a:br>
              <a:rPr lang="en-US" b="1" dirty="0">
                <a:solidFill>
                  <a:srgbClr val="FFFFFF"/>
                </a:solidFill>
                <a:effectLst>
                  <a:glow rad="139700">
                    <a:srgbClr val="000000"/>
                  </a:glow>
                </a:effectLst>
                <a:latin typeface="Arial" charset="0"/>
                <a:ea typeface="ＭＳ Ｐゴシック" charset="0"/>
              </a:rPr>
            </a:br>
            <a:r>
              <a:rPr lang="en-US" b="1" dirty="0">
                <a:solidFill>
                  <a:srgbClr val="FFFFFF"/>
                </a:solidFill>
                <a:effectLst>
                  <a:glow rad="139700">
                    <a:srgbClr val="000000"/>
                  </a:glow>
                </a:effectLst>
                <a:latin typeface="Arial" charset="0"/>
                <a:ea typeface="ＭＳ Ｐゴシック" charset="0"/>
              </a:rPr>
              <a:t>(1 Peter 3:4b)</a:t>
            </a:r>
          </a:p>
        </p:txBody>
      </p:sp>
    </p:spTree>
    <p:extLst>
      <p:ext uri="{BB962C8B-B14F-4D97-AF65-F5344CB8AC3E}">
        <p14:creationId xmlns:p14="http://schemas.microsoft.com/office/powerpoint/2010/main" val="4294138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8754" name="Picture 2" descr="theologiz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64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8755" name="Picture 3" descr="p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962400"/>
            <a:ext cx="3200400"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8756" name="Text Box 4"/>
          <p:cNvSpPr txBox="1">
            <a:spLocks noChangeArrowheads="1"/>
          </p:cNvSpPr>
          <p:nvPr/>
        </p:nvSpPr>
        <p:spPr bwMode="auto">
          <a:xfrm>
            <a:off x="8305800" y="76200"/>
            <a:ext cx="793750" cy="457200"/>
          </a:xfrm>
          <a:prstGeom prst="rect">
            <a:avLst/>
          </a:prstGeom>
          <a:solidFill>
            <a:srgbClr val="105D1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400" b="1">
                <a:solidFill>
                  <a:schemeClr val="tx1"/>
                </a:solidFill>
                <a:latin typeface="Times New Roman" charset="0"/>
                <a:ea typeface="SimSun" charset="0"/>
                <a:cs typeface="SimSun" charset="0"/>
              </a:rPr>
              <a:t>283a</a:t>
            </a:r>
          </a:p>
        </p:txBody>
      </p:sp>
      <p:sp>
        <p:nvSpPr>
          <p:cNvPr id="2378757" name="Rectangle 5"/>
          <p:cNvSpPr>
            <a:spLocks noGrp="1" noChangeArrowheads="1"/>
          </p:cNvSpPr>
          <p:nvPr>
            <p:ph type="title" idx="4294967295"/>
          </p:nvPr>
        </p:nvSpPr>
        <p:spPr>
          <a:xfrm>
            <a:off x="4343400" y="2057400"/>
            <a:ext cx="4800600" cy="1190625"/>
          </a:xfrm>
          <a:solidFill>
            <a:srgbClr val="000000"/>
          </a:solidFill>
        </p:spPr>
        <p:txBody>
          <a:bodyPr anchor="t">
            <a:spAutoFit/>
          </a:bodyPr>
          <a:lstStyle/>
          <a:p>
            <a:pPr algn="ctr" eaLnBrk="1" hangingPunct="1"/>
            <a:r>
              <a:rPr lang="zh-CN" altLang="en-US" sz="3600" b="1">
                <a:solidFill>
                  <a:schemeClr val="tx1"/>
                </a:solidFill>
                <a:effectLst/>
                <a:latin typeface="SimHei" pitchFamily="49" charset="-122"/>
                <a:ea typeface="SimHei" pitchFamily="49" charset="-122"/>
              </a:rPr>
              <a:t>在监狱里的灵</a:t>
            </a:r>
            <a:r>
              <a:rPr lang="zh-CN" altLang="en-US" sz="3600" b="1">
                <a:solidFill>
                  <a:schemeClr val="tx1"/>
                </a:solidFill>
                <a:effectLst/>
                <a:latin typeface="Georgia Ref" pitchFamily="18" charset="0"/>
                <a:ea typeface="SimSun" pitchFamily="2" charset="-122"/>
              </a:rPr>
              <a:t> </a:t>
            </a:r>
            <a:br>
              <a:rPr lang="zh-CN" altLang="en-US" sz="3600" b="1">
                <a:solidFill>
                  <a:schemeClr val="tx1"/>
                </a:solidFill>
                <a:effectLst/>
                <a:latin typeface="Georgia Ref" pitchFamily="18" charset="0"/>
                <a:ea typeface="SimSun" pitchFamily="2" charset="-122"/>
              </a:rPr>
            </a:br>
            <a:r>
              <a:rPr lang="en-US" altLang="zh-CN" sz="3600" b="1">
                <a:solidFill>
                  <a:schemeClr val="tx1"/>
                </a:solidFill>
                <a:effectLst/>
                <a:latin typeface="Georgia Ref" pitchFamily="18" charset="0"/>
                <a:ea typeface="SimSun" pitchFamily="2" charset="-122"/>
              </a:rPr>
              <a:t>(</a:t>
            </a:r>
            <a:r>
              <a:rPr lang="zh-CN" altLang="en-US" sz="3600" b="1">
                <a:solidFill>
                  <a:schemeClr val="tx1"/>
                </a:solidFill>
                <a:effectLst/>
                <a:latin typeface="SimHei" pitchFamily="49" charset="-122"/>
                <a:ea typeface="SimHei" pitchFamily="49" charset="-122"/>
              </a:rPr>
              <a:t>彼前</a:t>
            </a:r>
            <a:r>
              <a:rPr lang="zh-CN" altLang="en-US" sz="3600" b="1">
                <a:solidFill>
                  <a:schemeClr val="tx1"/>
                </a:solidFill>
                <a:effectLst/>
                <a:latin typeface="Georgia Ref" pitchFamily="18" charset="0"/>
                <a:ea typeface="SimSun" pitchFamily="2" charset="-122"/>
              </a:rPr>
              <a:t> </a:t>
            </a:r>
            <a:r>
              <a:rPr lang="en-US" altLang="zh-CN" sz="3600" b="1">
                <a:solidFill>
                  <a:schemeClr val="tx1"/>
                </a:solidFill>
                <a:effectLst/>
                <a:latin typeface="Georgia Ref" pitchFamily="18" charset="0"/>
                <a:ea typeface="SimSun" pitchFamily="2" charset="-122"/>
              </a:rPr>
              <a:t>3:18-20)</a:t>
            </a:r>
            <a:endParaRPr lang="en-US" altLang="zh-CN" sz="3600">
              <a:solidFill>
                <a:schemeClr val="tx1"/>
              </a:solidFill>
              <a:effectLst/>
              <a:latin typeface="Georgia Ref" pitchFamily="18"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2000"/>
                                  </p:stCondLst>
                                  <p:childTnLst>
                                    <p:set>
                                      <p:cBhvr>
                                        <p:cTn id="6" dur="1" fill="hold">
                                          <p:stCondLst>
                                            <p:cond delay="0"/>
                                          </p:stCondLst>
                                        </p:cTn>
                                        <p:tgtEl>
                                          <p:spTgt spid="2378755"/>
                                        </p:tgtEl>
                                        <p:attrNameLst>
                                          <p:attrName>style.visibility</p:attrName>
                                        </p:attrNameLst>
                                      </p:cBhvr>
                                      <p:to>
                                        <p:strVal val="visible"/>
                                      </p:to>
                                    </p:set>
                                    <p:anim calcmode="lin" valueType="num">
                                      <p:cBhvr>
                                        <p:cTn id="7" dur="5000" fill="hold"/>
                                        <p:tgtEl>
                                          <p:spTgt spid="2378755"/>
                                        </p:tgtEl>
                                        <p:attrNameLst>
                                          <p:attrName>ppt_w</p:attrName>
                                        </p:attrNameLst>
                                      </p:cBhvr>
                                      <p:tavLst>
                                        <p:tav tm="0" fmla="#ppt_w*sin(2.5*pi*$)">
                                          <p:val>
                                            <p:fltVal val="0"/>
                                          </p:val>
                                        </p:tav>
                                        <p:tav tm="100000">
                                          <p:val>
                                            <p:fltVal val="1"/>
                                          </p:val>
                                        </p:tav>
                                      </p:tavLst>
                                    </p:anim>
                                    <p:anim calcmode="lin" valueType="num">
                                      <p:cBhvr>
                                        <p:cTn id="8" dur="5000" fill="hold"/>
                                        <p:tgtEl>
                                          <p:spTgt spid="237875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378754"/>
                                        </p:tgtEl>
                                        <p:attrNameLst>
                                          <p:attrName>style.visibility</p:attrName>
                                        </p:attrNameLst>
                                      </p:cBhvr>
                                      <p:to>
                                        <p:strVal val="visible"/>
                                      </p:to>
                                    </p:set>
                                    <p:anim calcmode="lin" valueType="num">
                                      <p:cBhvr>
                                        <p:cTn id="13" dur="500" fill="hold"/>
                                        <p:tgtEl>
                                          <p:spTgt spid="2378754"/>
                                        </p:tgtEl>
                                        <p:attrNameLst>
                                          <p:attrName>ppt_w</p:attrName>
                                        </p:attrNameLst>
                                      </p:cBhvr>
                                      <p:tavLst>
                                        <p:tav tm="0">
                                          <p:val>
                                            <p:fltVal val="0"/>
                                          </p:val>
                                        </p:tav>
                                        <p:tav tm="100000">
                                          <p:val>
                                            <p:strVal val="#ppt_w"/>
                                          </p:val>
                                        </p:tav>
                                      </p:tavLst>
                                    </p:anim>
                                    <p:anim calcmode="lin" valueType="num">
                                      <p:cBhvr>
                                        <p:cTn id="14" dur="500" fill="hold"/>
                                        <p:tgtEl>
                                          <p:spTgt spid="23787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9778" name="Rectangle 2"/>
          <p:cNvSpPr>
            <a:spLocks noGrp="1" noChangeArrowheads="1"/>
          </p:cNvSpPr>
          <p:nvPr>
            <p:ph type="title" idx="4294967295"/>
          </p:nvPr>
        </p:nvSpPr>
        <p:spPr/>
        <p:txBody>
          <a:bodyPr/>
          <a:lstStyle/>
          <a:p>
            <a:pPr eaLnBrk="1" hangingPunct="1"/>
            <a:r>
              <a:rPr lang="en-US" altLang="zh-CN">
                <a:ea typeface="SimSun" pitchFamily="2" charset="-122"/>
              </a:rPr>
              <a:t>1 Peter 3:18-20</a:t>
            </a:r>
          </a:p>
        </p:txBody>
      </p:sp>
      <p:sp>
        <p:nvSpPr>
          <p:cNvPr id="2379779" name="Rectangle 3"/>
          <p:cNvSpPr>
            <a:spLocks noChangeArrowheads="1"/>
          </p:cNvSpPr>
          <p:nvPr/>
        </p:nvSpPr>
        <p:spPr bwMode="auto">
          <a:xfrm>
            <a:off x="228600" y="304800"/>
            <a:ext cx="8605838" cy="3689350"/>
          </a:xfrm>
          <a:prstGeom prst="rect">
            <a:avLst/>
          </a:prstGeom>
          <a:solidFill>
            <a:schemeClr val="tx1"/>
          </a:solidFill>
          <a:ln w="9525">
            <a:solidFill>
              <a:srgbClr val="333399"/>
            </a:solidFill>
            <a:miter lim="800000"/>
            <a:headEnd/>
            <a:tailEnd/>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b="1" dirty="0">
                <a:solidFill>
                  <a:schemeClr val="bg1"/>
                </a:solidFill>
                <a:latin typeface="SimHei" pitchFamily="49" charset="-122"/>
                <a:ea typeface="SimHei" pitchFamily="49" charset="-122"/>
              </a:rPr>
              <a:t>彼前</a:t>
            </a:r>
            <a:r>
              <a:rPr lang="zh-CN" altLang="en-US" sz="2800" b="1" dirty="0">
                <a:solidFill>
                  <a:schemeClr val="bg1"/>
                </a:solidFill>
                <a:latin typeface="Georgia Ref" pitchFamily="18" charset="0"/>
                <a:ea typeface="SimSun" pitchFamily="2" charset="-122"/>
              </a:rPr>
              <a:t> </a:t>
            </a:r>
            <a:r>
              <a:rPr lang="en-US" altLang="zh-CN" sz="2800" b="1" dirty="0">
                <a:solidFill>
                  <a:schemeClr val="bg1"/>
                </a:solidFill>
                <a:latin typeface="Georgia Ref" pitchFamily="18" charset="0"/>
                <a:ea typeface="SimSun" pitchFamily="2" charset="-122"/>
              </a:rPr>
              <a:t>3:18-20 </a:t>
            </a:r>
            <a:r>
              <a:rPr lang="en-US" altLang="zh-CN" sz="2800" dirty="0">
                <a:solidFill>
                  <a:schemeClr val="bg1"/>
                </a:solidFill>
                <a:latin typeface="Georgia Ref" pitchFamily="18" charset="0"/>
                <a:ea typeface="SimSun" pitchFamily="2" charset="-122"/>
              </a:rPr>
              <a:t> (</a:t>
            </a:r>
            <a:r>
              <a:rPr lang="zh-CN" altLang="en-US" sz="2800" dirty="0">
                <a:solidFill>
                  <a:schemeClr val="bg1"/>
                </a:solidFill>
                <a:latin typeface="Georgia Ref" pitchFamily="18" charset="0"/>
                <a:ea typeface="SimSun" pitchFamily="2" charset="-122"/>
              </a:rPr>
              <a:t>和合本</a:t>
            </a:r>
            <a:r>
              <a:rPr lang="en-US" altLang="zh-CN" sz="2800" dirty="0">
                <a:solidFill>
                  <a:schemeClr val="bg1"/>
                </a:solidFill>
                <a:latin typeface="Georgia Ref" pitchFamily="18" charset="0"/>
                <a:ea typeface="SimSun" pitchFamily="2" charset="-122"/>
              </a:rPr>
              <a:t>)</a:t>
            </a:r>
          </a:p>
          <a:p>
            <a:pPr algn="just" eaLnBrk="1" hangingPunct="1"/>
            <a:r>
              <a:rPr lang="en-US" altLang="zh-CN" sz="2800" baseline="30000" dirty="0">
                <a:solidFill>
                  <a:schemeClr val="bg1"/>
                </a:solidFill>
                <a:latin typeface="SimHei" pitchFamily="49" charset="-122"/>
                <a:ea typeface="SimHei" pitchFamily="49" charset="-122"/>
              </a:rPr>
              <a:t>18 </a:t>
            </a:r>
            <a:r>
              <a:rPr lang="zh-CN" altLang="en-US" sz="2800" dirty="0">
                <a:solidFill>
                  <a:schemeClr val="bg1"/>
                </a:solidFill>
                <a:latin typeface="SimHei" pitchFamily="49" charset="-122"/>
                <a:ea typeface="SimHei" pitchFamily="49" charset="-122"/>
              </a:rPr>
              <a:t>因基督也曾一次为罪受苦（受苦有古卷作受死），就是义的代替不义的，为要引我们到神面前。按着肉体说他被治死。按着灵性说他复活了。 </a:t>
            </a:r>
          </a:p>
          <a:p>
            <a:pPr algn="just" eaLnBrk="1" hangingPunct="1">
              <a:spcBef>
                <a:spcPct val="20000"/>
              </a:spcBef>
            </a:pPr>
            <a:r>
              <a:rPr lang="zh-CN" altLang="en-US" sz="2800" dirty="0">
                <a:solidFill>
                  <a:schemeClr val="bg1"/>
                </a:solidFill>
                <a:latin typeface="SimHei" pitchFamily="49" charset="-122"/>
                <a:ea typeface="SimHei" pitchFamily="49" charset="-122"/>
              </a:rPr>
              <a:t> </a:t>
            </a:r>
            <a:r>
              <a:rPr lang="en-US" altLang="zh-CN" sz="2800" baseline="30000" dirty="0">
                <a:solidFill>
                  <a:schemeClr val="bg1"/>
                </a:solidFill>
                <a:latin typeface="SimHei" pitchFamily="49" charset="-122"/>
                <a:ea typeface="SimHei" pitchFamily="49" charset="-122"/>
              </a:rPr>
              <a:t>19</a:t>
            </a:r>
            <a:r>
              <a:rPr lang="en-US" altLang="zh-CN" sz="2800" baseline="30000" dirty="0">
                <a:solidFill>
                  <a:schemeClr val="tx1"/>
                </a:solidFill>
                <a:latin typeface="SimHei" pitchFamily="49" charset="-122"/>
                <a:ea typeface="SimHei" pitchFamily="49" charset="-122"/>
              </a:rPr>
              <a:t> </a:t>
            </a:r>
            <a:r>
              <a:rPr lang="zh-CN" altLang="en-US" sz="2800" dirty="0">
                <a:solidFill>
                  <a:srgbClr val="CC3300"/>
                </a:solidFill>
                <a:latin typeface="SimHei" pitchFamily="49" charset="-122"/>
                <a:ea typeface="SimHei" pitchFamily="49" charset="-122"/>
              </a:rPr>
              <a:t>他借这灵，曾去传道给那些在监狱里的灵听。</a:t>
            </a:r>
            <a:endParaRPr lang="zh-CN" altLang="en-US" sz="2800" dirty="0">
              <a:solidFill>
                <a:schemeClr val="tx1"/>
              </a:solidFill>
              <a:latin typeface="SimHei" pitchFamily="49" charset="-122"/>
              <a:ea typeface="SimHei" pitchFamily="49" charset="-122"/>
            </a:endParaRPr>
          </a:p>
          <a:p>
            <a:pPr algn="just" eaLnBrk="1" hangingPunct="1">
              <a:spcBef>
                <a:spcPct val="20000"/>
              </a:spcBef>
            </a:pPr>
            <a:r>
              <a:rPr lang="en-US" altLang="zh-CN" sz="2800" baseline="30000" dirty="0">
                <a:solidFill>
                  <a:schemeClr val="bg1"/>
                </a:solidFill>
                <a:latin typeface="SimHei" pitchFamily="49" charset="-122"/>
                <a:ea typeface="SimHei" pitchFamily="49" charset="-122"/>
              </a:rPr>
              <a:t>20 </a:t>
            </a:r>
            <a:r>
              <a:rPr lang="zh-CN" altLang="en-US" sz="2800" dirty="0">
                <a:solidFill>
                  <a:schemeClr val="bg1"/>
                </a:solidFill>
                <a:latin typeface="SimHei" pitchFamily="49" charset="-122"/>
                <a:ea typeface="SimHei" pitchFamily="49" charset="-122"/>
              </a:rPr>
              <a:t>就是那从前在挪亚预备方舟，神容忍等待的时候，不信从的人。当时进入方舟，借着水得救的不多，只有八个人。</a:t>
            </a:r>
            <a:endParaRPr lang="zh-CN" altLang="en-US" sz="2400" dirty="0">
              <a:solidFill>
                <a:srgbClr val="FF9966"/>
              </a:solidFill>
              <a:latin typeface="Georgia Ref" pitchFamily="18" charset="0"/>
              <a:ea typeface="SimSun" pitchFamily="2" charset="-122"/>
            </a:endParaRPr>
          </a:p>
        </p:txBody>
      </p:sp>
      <p:sp>
        <p:nvSpPr>
          <p:cNvPr id="2379780" name="Text Box 4"/>
          <p:cNvSpPr txBox="1">
            <a:spLocks noChangeArrowheads="1"/>
          </p:cNvSpPr>
          <p:nvPr/>
        </p:nvSpPr>
        <p:spPr bwMode="auto">
          <a:xfrm>
            <a:off x="533400" y="4876800"/>
            <a:ext cx="8321675" cy="822325"/>
          </a:xfrm>
          <a:prstGeom prst="rect">
            <a:avLst/>
          </a:prstGeom>
          <a:solidFill>
            <a:srgbClr val="99C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zh-CN" altLang="en-US" sz="2400">
                <a:solidFill>
                  <a:srgbClr val="993300"/>
                </a:solidFill>
                <a:latin typeface="Arial" pitchFamily="34" charset="0"/>
                <a:ea typeface="SimHei" pitchFamily="49" charset="-122"/>
              </a:rPr>
              <a:t>“</a:t>
            </a:r>
            <a:r>
              <a:rPr lang="zh-CN" altLang="en-US" sz="2400">
                <a:solidFill>
                  <a:srgbClr val="993300"/>
                </a:solidFill>
                <a:latin typeface="SimHei" pitchFamily="49" charset="-122"/>
                <a:ea typeface="SimHei" pitchFamily="49" charset="-122"/>
              </a:rPr>
              <a:t>这是一段很奇妙的经文，又或者是新约中最含糊的一段。我也摸不着彼得在说什么。</a:t>
            </a:r>
            <a:r>
              <a:rPr lang="zh-CN" altLang="en-US" sz="2400">
                <a:solidFill>
                  <a:srgbClr val="993300"/>
                </a:solidFill>
                <a:latin typeface="Arial" pitchFamily="34" charset="0"/>
                <a:ea typeface="SimHei" pitchFamily="49" charset="-122"/>
              </a:rPr>
              <a:t>”</a:t>
            </a:r>
            <a:endParaRPr lang="zh-CN" altLang="en-US" sz="2400">
              <a:solidFill>
                <a:srgbClr val="993300"/>
              </a:solidFill>
              <a:latin typeface="SimHei" pitchFamily="49" charset="-122"/>
              <a:ea typeface="SimHei" pitchFamily="49" charset="-122"/>
            </a:endParaRPr>
          </a:p>
        </p:txBody>
      </p:sp>
      <p:sp>
        <p:nvSpPr>
          <p:cNvPr id="2379781" name="Text Box 5"/>
          <p:cNvSpPr txBox="1">
            <a:spLocks noChangeArrowheads="1"/>
          </p:cNvSpPr>
          <p:nvPr/>
        </p:nvSpPr>
        <p:spPr bwMode="auto">
          <a:xfrm>
            <a:off x="6477000" y="5867400"/>
            <a:ext cx="2209800" cy="466725"/>
          </a:xfrm>
          <a:prstGeom prst="rect">
            <a:avLst/>
          </a:prstGeom>
          <a:solidFill>
            <a:srgbClr val="99CCFF"/>
          </a:solidFill>
          <a:ln w="9525">
            <a:solidFill>
              <a:srgbClr val="99CC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马丁路德</a:t>
            </a:r>
          </a:p>
        </p:txBody>
      </p:sp>
      <p:sp>
        <p:nvSpPr>
          <p:cNvPr id="2379782" name="Text Box 6"/>
          <p:cNvSpPr txBox="1">
            <a:spLocks noChangeArrowheads="1"/>
          </p:cNvSpPr>
          <p:nvPr/>
        </p:nvSpPr>
        <p:spPr bwMode="auto">
          <a:xfrm>
            <a:off x="8305800" y="76200"/>
            <a:ext cx="793750" cy="457200"/>
          </a:xfrm>
          <a:prstGeom prst="rect">
            <a:avLst/>
          </a:prstGeom>
          <a:solidFill>
            <a:srgbClr val="105D1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400" b="1">
                <a:solidFill>
                  <a:schemeClr val="tx1"/>
                </a:solidFill>
                <a:latin typeface="Times New Roman" charset="0"/>
                <a:ea typeface="SimSun" charset="0"/>
                <a:cs typeface="SimSun" charset="0"/>
              </a:rPr>
              <a:t>283a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79780"/>
                                        </p:tgtEl>
                                        <p:attrNameLst>
                                          <p:attrName>style.visibility</p:attrName>
                                        </p:attrNameLst>
                                      </p:cBhvr>
                                      <p:to>
                                        <p:strVal val="visible"/>
                                      </p:to>
                                    </p:set>
                                    <p:animEffect transition="in" filter="blinds(horizontal)">
                                      <p:cBhvr>
                                        <p:cTn id="7" dur="500"/>
                                        <p:tgtEl>
                                          <p:spTgt spid="2379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79781"/>
                                        </p:tgtEl>
                                        <p:attrNameLst>
                                          <p:attrName>style.visibility</p:attrName>
                                        </p:attrNameLst>
                                      </p:cBhvr>
                                      <p:to>
                                        <p:strVal val="visible"/>
                                      </p:to>
                                    </p:set>
                                    <p:animEffect transition="in" filter="blinds(horizontal)">
                                      <p:cBhvr>
                                        <p:cTn id="12" dur="500"/>
                                        <p:tgtEl>
                                          <p:spTgt spid="2379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0" grpId="0" animBg="1" autoUpdateAnimBg="0"/>
      <p:bldP spid="2379781" grpId="0" animBg="1"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81826" name="Rectangle 2"/>
          <p:cNvSpPr>
            <a:spLocks noGrp="1" noChangeArrowheads="1"/>
          </p:cNvSpPr>
          <p:nvPr>
            <p:ph type="title"/>
          </p:nvPr>
        </p:nvSpPr>
        <p:spPr>
          <a:xfrm>
            <a:off x="685800" y="76200"/>
            <a:ext cx="7772400" cy="1143000"/>
          </a:xfrm>
        </p:spPr>
        <p:txBody>
          <a:bodyPr/>
          <a:lstStyle/>
          <a:p>
            <a:pPr eaLnBrk="1" hangingPunct="1"/>
            <a:r>
              <a:rPr lang="zh-CN" altLang="en-US">
                <a:solidFill>
                  <a:schemeClr val="bg1"/>
                </a:solidFill>
                <a:latin typeface="SimHei" pitchFamily="49" charset="-122"/>
                <a:ea typeface="SimHei" pitchFamily="49" charset="-122"/>
              </a:rPr>
              <a:t>不论你怎样解释 </a:t>
            </a:r>
            <a:r>
              <a:rPr lang="en-US" altLang="zh-CN">
                <a:solidFill>
                  <a:schemeClr val="bg1"/>
                </a:solidFill>
                <a:latin typeface="Tahoma" pitchFamily="34" charset="0"/>
                <a:ea typeface="SimSun" pitchFamily="2" charset="-122"/>
              </a:rPr>
              <a:t>…</a:t>
            </a:r>
            <a:endParaRPr lang="en-US" altLang="zh-CN">
              <a:solidFill>
                <a:schemeClr val="bg1"/>
              </a:solidFill>
              <a:ea typeface="SimSun" pitchFamily="2" charset="-122"/>
            </a:endParaRPr>
          </a:p>
        </p:txBody>
      </p:sp>
      <p:pic>
        <p:nvPicPr>
          <p:cNvPr id="240643" name="Picture 3" descr="rockt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66800"/>
            <a:ext cx="5738813" cy="430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1828" name="Rectangle 4"/>
          <p:cNvSpPr>
            <a:spLocks noChangeArrowheads="1"/>
          </p:cNvSpPr>
          <p:nvPr/>
        </p:nvSpPr>
        <p:spPr bwMode="auto">
          <a:xfrm>
            <a:off x="1066800" y="5505450"/>
            <a:ext cx="6934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en-US" altLang="zh-CN" sz="4400">
                <a:solidFill>
                  <a:schemeClr val="bg1"/>
                </a:solidFill>
                <a:latin typeface="Arial" pitchFamily="34" charset="0"/>
                <a:ea typeface="SimHei" pitchFamily="49" charset="-122"/>
              </a:rPr>
              <a:t>…</a:t>
            </a:r>
            <a:r>
              <a:rPr lang="en-US" altLang="zh-CN" sz="4400">
                <a:solidFill>
                  <a:schemeClr val="bg1"/>
                </a:solidFill>
                <a:latin typeface="SimHei" pitchFamily="49" charset="-122"/>
                <a:ea typeface="SimHei" pitchFamily="49" charset="-122"/>
              </a:rPr>
              <a:t> </a:t>
            </a:r>
            <a:r>
              <a:rPr lang="zh-CN" altLang="en-US" sz="4400">
                <a:solidFill>
                  <a:schemeClr val="bg1"/>
                </a:solidFill>
                <a:latin typeface="SimHei" pitchFamily="49" charset="-122"/>
                <a:ea typeface="SimHei" pitchFamily="49" charset="-122"/>
              </a:rPr>
              <a:t>你都是夹在岩石之中</a:t>
            </a:r>
            <a:r>
              <a:rPr lang="en-US" altLang="zh-CN" sz="4400">
                <a:solidFill>
                  <a:schemeClr val="bg1"/>
                </a:solidFill>
                <a:latin typeface="SimHei" pitchFamily="49" charset="-122"/>
                <a:ea typeface="SimHei" pitchFamily="49" charset="-122"/>
              </a:rPr>
              <a:t>!</a:t>
            </a:r>
          </a:p>
        </p:txBody>
      </p:sp>
      <p:sp>
        <p:nvSpPr>
          <p:cNvPr id="2381829" name="WordArt 5"/>
          <p:cNvSpPr>
            <a:spLocks noChangeArrowheads="1" noChangeShapeType="1" noTextEdit="1"/>
          </p:cNvSpPr>
          <p:nvPr/>
        </p:nvSpPr>
        <p:spPr bwMode="auto">
          <a:xfrm>
            <a:off x="304800" y="1143000"/>
            <a:ext cx="2679700" cy="642938"/>
          </a:xfrm>
          <a:prstGeom prst="rect">
            <a:avLst/>
          </a:prstGeom>
        </p:spPr>
        <p:txBody>
          <a:bodyPr wrap="none" fromWordArt="1">
            <a:prstTxWarp prst="textDoubleWave1">
              <a:avLst>
                <a:gd name="adj1" fmla="val 6500"/>
                <a:gd name="adj2" fmla="val 0"/>
              </a:avLst>
            </a:prstTxWarp>
          </a:bodyPr>
          <a:lstStyle/>
          <a:p>
            <a:pPr algn="ctr">
              <a:defRPr/>
            </a:pPr>
            <a:r>
              <a:rPr lang="ja-JP" alt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黑体"/>
                <a:ea typeface="黑体"/>
                <a:cs typeface="黑体"/>
              </a:rPr>
              <a:t>彼前 </a:t>
            </a:r>
            <a:r>
              <a:rPr lang="en-US" altLang="ja-JP"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黑体"/>
                <a:ea typeface="黑体"/>
                <a:cs typeface="黑体"/>
              </a:rPr>
              <a:t>3:18-20</a:t>
            </a:r>
            <a:endPar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黑体"/>
              <a:ea typeface="黑体"/>
              <a:cs typeface="黑体"/>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4898" name="Group 2"/>
          <p:cNvGrpSpPr>
            <a:grpSpLocks/>
          </p:cNvGrpSpPr>
          <p:nvPr/>
        </p:nvGrpSpPr>
        <p:grpSpPr bwMode="auto">
          <a:xfrm>
            <a:off x="228600" y="838200"/>
            <a:ext cx="8686800" cy="1370013"/>
            <a:chOff x="144" y="624"/>
            <a:chExt cx="5472" cy="872"/>
          </a:xfrm>
        </p:grpSpPr>
        <p:sp>
          <p:nvSpPr>
            <p:cNvPr id="2384899" name="Text Box 3"/>
            <p:cNvSpPr txBox="1">
              <a:spLocks noChangeArrowheads="1"/>
            </p:cNvSpPr>
            <p:nvPr/>
          </p:nvSpPr>
          <p:spPr bwMode="auto">
            <a:xfrm>
              <a:off x="144" y="624"/>
              <a:ext cx="1680" cy="872"/>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耶稣 </a:t>
              </a:r>
              <a:r>
                <a:rPr lang="en-US" altLang="zh-CN" sz="2400">
                  <a:solidFill>
                    <a:srgbClr val="993300"/>
                  </a:solidFill>
                  <a:latin typeface="SimHei" pitchFamily="49" charset="-122"/>
                  <a:ea typeface="SimHei" pitchFamily="49" charset="-122"/>
                </a:rPr>
                <a:t>#3</a:t>
              </a:r>
            </a:p>
            <a:p>
              <a:pPr eaLnBrk="1" hangingPunct="1">
                <a:spcBef>
                  <a:spcPct val="50000"/>
                </a:spcBef>
              </a:pPr>
              <a:r>
                <a:rPr lang="zh-CN" altLang="en-US" sz="2400">
                  <a:solidFill>
                    <a:srgbClr val="993300"/>
                  </a:solidFill>
                  <a:latin typeface="SimHei" pitchFamily="49" charset="-122"/>
                  <a:ea typeface="SimHei" pitchFamily="49" charset="-122"/>
                </a:rPr>
                <a:t>在诺亚时代被洪水淹死的灵魂</a:t>
              </a:r>
            </a:p>
          </p:txBody>
        </p:sp>
        <p:sp>
          <p:nvSpPr>
            <p:cNvPr id="2384900" name="Text Box 4"/>
            <p:cNvSpPr txBox="1">
              <a:spLocks noChangeArrowheads="1"/>
            </p:cNvSpPr>
            <p:nvPr/>
          </p:nvSpPr>
          <p:spPr bwMode="auto">
            <a:xfrm>
              <a:off x="2064" y="816"/>
              <a:ext cx="1632"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endParaRPr lang="zh-CN" altLang="en-US" sz="2400">
                <a:solidFill>
                  <a:schemeClr val="tx1"/>
                </a:solidFill>
                <a:latin typeface="Times New Roman" pitchFamily="18" charset="0"/>
                <a:ea typeface="SimSun" pitchFamily="2" charset="-122"/>
              </a:endParaRPr>
            </a:p>
          </p:txBody>
        </p:sp>
        <p:sp>
          <p:nvSpPr>
            <p:cNvPr id="2384901" name="Text Box 5"/>
            <p:cNvSpPr txBox="1">
              <a:spLocks noChangeArrowheads="1"/>
            </p:cNvSpPr>
            <p:nvPr/>
          </p:nvSpPr>
          <p:spPr bwMode="auto">
            <a:xfrm>
              <a:off x="1968" y="624"/>
              <a:ext cx="1824" cy="872"/>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诺亚时代的基督 </a:t>
              </a:r>
              <a:r>
                <a:rPr lang="en-US" altLang="zh-CN" sz="2400">
                  <a:solidFill>
                    <a:srgbClr val="993300"/>
                  </a:solidFill>
                  <a:latin typeface="SimHei" pitchFamily="49" charset="-122"/>
                  <a:ea typeface="SimHei" pitchFamily="49" charset="-122"/>
                </a:rPr>
                <a:t>#1</a:t>
              </a:r>
            </a:p>
            <a:p>
              <a:pPr eaLnBrk="1" hangingPunct="1">
                <a:spcBef>
                  <a:spcPct val="50000"/>
                </a:spcBef>
              </a:pPr>
              <a:r>
                <a:rPr lang="zh-CN" altLang="en-US" sz="2400">
                  <a:solidFill>
                    <a:srgbClr val="993300"/>
                  </a:solidFill>
                  <a:latin typeface="SimHei" pitchFamily="49" charset="-122"/>
                  <a:ea typeface="SimHei" pitchFamily="49" charset="-122"/>
                </a:rPr>
                <a:t>活在诺亚时代中的人 </a:t>
              </a:r>
              <a:r>
                <a:rPr lang="zh-CN" altLang="en-US" sz="2400">
                  <a:solidFill>
                    <a:schemeClr val="tx1"/>
                  </a:solidFill>
                  <a:latin typeface="SimHei" pitchFamily="49" charset="-122"/>
                  <a:ea typeface="SimHei" pitchFamily="49" charset="-122"/>
                </a:rPr>
                <a:t>                 </a:t>
              </a:r>
            </a:p>
          </p:txBody>
        </p:sp>
        <p:sp>
          <p:nvSpPr>
            <p:cNvPr id="2384902" name="Text Box 6"/>
            <p:cNvSpPr txBox="1">
              <a:spLocks noChangeArrowheads="1"/>
            </p:cNvSpPr>
            <p:nvPr/>
          </p:nvSpPr>
          <p:spPr bwMode="auto">
            <a:xfrm>
              <a:off x="3888" y="624"/>
              <a:ext cx="1728" cy="872"/>
            </a:xfrm>
            <a:prstGeom prst="rect">
              <a:avLst/>
            </a:prstGeom>
            <a:solidFill>
              <a:srgbClr val="FFCC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耶稣 </a:t>
              </a:r>
              <a:r>
                <a:rPr lang="en-US" altLang="zh-CN" sz="2400">
                  <a:solidFill>
                    <a:srgbClr val="993300"/>
                  </a:solidFill>
                  <a:latin typeface="SimHei" pitchFamily="49" charset="-122"/>
                  <a:ea typeface="SimHei" pitchFamily="49" charset="-122"/>
                </a:rPr>
                <a:t>#7</a:t>
              </a:r>
            </a:p>
            <a:p>
              <a:pPr eaLnBrk="1" hangingPunct="1">
                <a:spcBef>
                  <a:spcPct val="50000"/>
                </a:spcBef>
              </a:pPr>
              <a:r>
                <a:rPr lang="zh-CN" altLang="en-US" sz="2400">
                  <a:solidFill>
                    <a:srgbClr val="993300"/>
                  </a:solidFill>
                  <a:latin typeface="SimHei" pitchFamily="49" charset="-122"/>
                  <a:ea typeface="SimHei" pitchFamily="49" charset="-122"/>
                </a:rPr>
                <a:t>在创世记第六章中的堕落天使</a:t>
              </a:r>
            </a:p>
          </p:txBody>
        </p:sp>
        <p:sp>
          <p:nvSpPr>
            <p:cNvPr id="2384903" name="Line 7"/>
            <p:cNvSpPr>
              <a:spLocks noChangeShapeType="1"/>
            </p:cNvSpPr>
            <p:nvPr/>
          </p:nvSpPr>
          <p:spPr bwMode="auto">
            <a:xfrm>
              <a:off x="144" y="912"/>
              <a:ext cx="168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4904" name="Line 8"/>
            <p:cNvSpPr>
              <a:spLocks noChangeShapeType="1"/>
            </p:cNvSpPr>
            <p:nvPr/>
          </p:nvSpPr>
          <p:spPr bwMode="auto">
            <a:xfrm>
              <a:off x="1968" y="912"/>
              <a:ext cx="182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4905" name="Line 9"/>
            <p:cNvSpPr>
              <a:spLocks noChangeShapeType="1"/>
            </p:cNvSpPr>
            <p:nvPr/>
          </p:nvSpPr>
          <p:spPr bwMode="auto">
            <a:xfrm>
              <a:off x="3888" y="912"/>
              <a:ext cx="172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grpSp>
      <p:grpSp>
        <p:nvGrpSpPr>
          <p:cNvPr id="2384906" name="Group 10"/>
          <p:cNvGrpSpPr>
            <a:grpSpLocks/>
          </p:cNvGrpSpPr>
          <p:nvPr/>
        </p:nvGrpSpPr>
        <p:grpSpPr bwMode="auto">
          <a:xfrm>
            <a:off x="228600" y="2438400"/>
            <a:ext cx="8686800" cy="457200"/>
            <a:chOff x="144" y="1584"/>
            <a:chExt cx="5472" cy="288"/>
          </a:xfrm>
        </p:grpSpPr>
        <p:sp>
          <p:nvSpPr>
            <p:cNvPr id="2384907" name="Text Box 11"/>
            <p:cNvSpPr txBox="1">
              <a:spLocks noChangeArrowheads="1"/>
            </p:cNvSpPr>
            <p:nvPr/>
          </p:nvSpPr>
          <p:spPr bwMode="auto">
            <a:xfrm>
              <a:off x="144" y="1584"/>
              <a:ext cx="1680" cy="288"/>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死后，复活之前</a:t>
              </a:r>
            </a:p>
          </p:txBody>
        </p:sp>
        <p:sp>
          <p:nvSpPr>
            <p:cNvPr id="2384908" name="Text Box 12"/>
            <p:cNvSpPr txBox="1">
              <a:spLocks noChangeArrowheads="1"/>
            </p:cNvSpPr>
            <p:nvPr/>
          </p:nvSpPr>
          <p:spPr bwMode="auto">
            <a:xfrm>
              <a:off x="1968" y="1584"/>
              <a:ext cx="1824" cy="288"/>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诺亚时代</a:t>
              </a:r>
            </a:p>
          </p:txBody>
        </p:sp>
        <p:sp>
          <p:nvSpPr>
            <p:cNvPr id="2384909" name="Text Box 13"/>
            <p:cNvSpPr txBox="1">
              <a:spLocks noChangeArrowheads="1"/>
            </p:cNvSpPr>
            <p:nvPr/>
          </p:nvSpPr>
          <p:spPr bwMode="auto">
            <a:xfrm>
              <a:off x="3888" y="1584"/>
              <a:ext cx="1728" cy="288"/>
            </a:xfrm>
            <a:prstGeom prst="rect">
              <a:avLst/>
            </a:prstGeom>
            <a:solidFill>
              <a:srgbClr val="FFCC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复活后</a:t>
              </a:r>
              <a:endParaRPr lang="zh-CN" altLang="en-US" sz="2400">
                <a:solidFill>
                  <a:schemeClr val="tx1"/>
                </a:solidFill>
                <a:latin typeface="SimHei" pitchFamily="49" charset="-122"/>
                <a:ea typeface="SimHei" pitchFamily="49" charset="-122"/>
              </a:endParaRPr>
            </a:p>
          </p:txBody>
        </p:sp>
      </p:grpSp>
      <p:grpSp>
        <p:nvGrpSpPr>
          <p:cNvPr id="2384910" name="Group 14"/>
          <p:cNvGrpSpPr>
            <a:grpSpLocks/>
          </p:cNvGrpSpPr>
          <p:nvPr/>
        </p:nvGrpSpPr>
        <p:grpSpPr bwMode="auto">
          <a:xfrm>
            <a:off x="228600" y="3200400"/>
            <a:ext cx="8686800" cy="2647950"/>
            <a:chOff x="144" y="1584"/>
            <a:chExt cx="5472" cy="1668"/>
          </a:xfrm>
        </p:grpSpPr>
        <p:sp>
          <p:nvSpPr>
            <p:cNvPr id="2384911" name="Text Box 15"/>
            <p:cNvSpPr txBox="1">
              <a:spLocks noChangeArrowheads="1"/>
            </p:cNvSpPr>
            <p:nvPr/>
          </p:nvSpPr>
          <p:spPr bwMode="auto">
            <a:xfrm>
              <a:off x="144" y="1584"/>
              <a:ext cx="1680" cy="1668"/>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向死人传福音，给他们第二次机会悔改。</a:t>
              </a:r>
            </a:p>
            <a:p>
              <a:pPr eaLnBrk="1" hangingPunct="1">
                <a:spcBef>
                  <a:spcPct val="50000"/>
                </a:spcBef>
              </a:pPr>
              <a:r>
                <a:rPr lang="zh-CN" altLang="en-US" sz="2400">
                  <a:solidFill>
                    <a:srgbClr val="993300"/>
                  </a:solidFill>
                  <a:latin typeface="SimHei" pitchFamily="49" charset="-122"/>
                  <a:ea typeface="SimHei" pitchFamily="49" charset="-122"/>
                </a:rPr>
                <a:t>去释放死去但等待基督来临的义人。</a:t>
              </a:r>
            </a:p>
            <a:p>
              <a:pPr eaLnBrk="1" hangingPunct="1">
                <a:spcBef>
                  <a:spcPct val="50000"/>
                </a:spcBef>
              </a:pPr>
              <a:r>
                <a:rPr lang="zh-CN" altLang="en-US" sz="2400">
                  <a:solidFill>
                    <a:srgbClr val="993300"/>
                  </a:solidFill>
                  <a:latin typeface="SimHei" pitchFamily="49" charset="-122"/>
                  <a:ea typeface="SimHei" pitchFamily="49" charset="-122"/>
                </a:rPr>
                <a:t>去审判死去的恶人</a:t>
              </a:r>
            </a:p>
          </p:txBody>
        </p:sp>
        <p:sp>
          <p:nvSpPr>
            <p:cNvPr id="2384912" name="Text Box 16"/>
            <p:cNvSpPr txBox="1">
              <a:spLocks noChangeArrowheads="1"/>
            </p:cNvSpPr>
            <p:nvPr/>
          </p:nvSpPr>
          <p:spPr bwMode="auto">
            <a:xfrm>
              <a:off x="1968" y="1584"/>
              <a:ext cx="1824" cy="748"/>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向义人宣讲悔改的福音，向恶人宣讲审判。</a:t>
              </a:r>
              <a:endParaRPr lang="zh-CN" altLang="en-US" sz="2400">
                <a:solidFill>
                  <a:schemeClr val="tx1"/>
                </a:solidFill>
                <a:latin typeface="SimHei" pitchFamily="49" charset="-122"/>
                <a:ea typeface="SimHei" pitchFamily="49" charset="-122"/>
              </a:endParaRPr>
            </a:p>
          </p:txBody>
        </p:sp>
        <p:sp>
          <p:nvSpPr>
            <p:cNvPr id="2384913" name="Text Box 17"/>
            <p:cNvSpPr txBox="1">
              <a:spLocks noChangeArrowheads="1"/>
            </p:cNvSpPr>
            <p:nvPr/>
          </p:nvSpPr>
          <p:spPr bwMode="auto">
            <a:xfrm>
              <a:off x="3888" y="1584"/>
              <a:ext cx="1728" cy="518"/>
            </a:xfrm>
            <a:prstGeom prst="rect">
              <a:avLst/>
            </a:prstGeom>
            <a:solidFill>
              <a:srgbClr val="FFCC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400">
                  <a:solidFill>
                    <a:srgbClr val="993300"/>
                  </a:solidFill>
                  <a:latin typeface="SimHei" pitchFamily="49" charset="-122"/>
                  <a:ea typeface="SimHei" pitchFamily="49" charset="-122"/>
                </a:rPr>
                <a:t>去宣讲祂的得胜，和向他们的审判。</a:t>
              </a:r>
            </a:p>
          </p:txBody>
        </p:sp>
      </p:grpSp>
      <p:sp>
        <p:nvSpPr>
          <p:cNvPr id="2384914" name="Text Box 18"/>
          <p:cNvSpPr txBox="1">
            <a:spLocks noChangeArrowheads="1"/>
          </p:cNvSpPr>
          <p:nvPr/>
        </p:nvSpPr>
        <p:spPr bwMode="auto">
          <a:xfrm>
            <a:off x="8305800" y="76200"/>
            <a:ext cx="7937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tx1"/>
                </a:solidFill>
                <a:latin typeface="Times New Roman" pitchFamily="18" charset="0"/>
                <a:ea typeface="SimSun" pitchFamily="2" charset="-122"/>
              </a:rPr>
              <a:t>283a</a:t>
            </a:r>
            <a:endParaRPr lang="en-US" altLang="zh-CN" sz="2000" b="1">
              <a:solidFill>
                <a:schemeClr val="tx1"/>
              </a:solidFill>
              <a:latin typeface="Times New Roman" pitchFamily="18" charset="0"/>
              <a:ea typeface="SimSun" pitchFamily="2" charset="-122"/>
            </a:endParaRPr>
          </a:p>
        </p:txBody>
      </p:sp>
      <p:sp>
        <p:nvSpPr>
          <p:cNvPr id="2384915" name="Rectangle 19"/>
          <p:cNvSpPr>
            <a:spLocks noGrp="1" noChangeArrowheads="1"/>
          </p:cNvSpPr>
          <p:nvPr>
            <p:ph type="title" idx="4294967295"/>
          </p:nvPr>
        </p:nvSpPr>
        <p:spPr>
          <a:xfrm>
            <a:off x="1752600" y="76200"/>
            <a:ext cx="5715000" cy="579438"/>
          </a:xfrm>
          <a:solidFill>
            <a:srgbClr val="000000"/>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ctr" eaLnBrk="1" hangingPunct="1"/>
            <a:r>
              <a:rPr lang="zh-CN" altLang="en-US" sz="3200">
                <a:solidFill>
                  <a:schemeClr val="tx1"/>
                </a:solidFill>
                <a:effectLst/>
                <a:latin typeface="SimHei" pitchFamily="49" charset="-122"/>
                <a:ea typeface="SimHei" pitchFamily="49" charset="-122"/>
              </a:rPr>
              <a:t>三种主要的解释</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84898"/>
                                        </p:tgtEl>
                                        <p:attrNameLst>
                                          <p:attrName>style.visibility</p:attrName>
                                        </p:attrNameLst>
                                      </p:cBhvr>
                                      <p:to>
                                        <p:strVal val="visible"/>
                                      </p:to>
                                    </p:set>
                                    <p:animEffect transition="in" filter="box(in)">
                                      <p:cBhvr>
                                        <p:cTn id="7" dur="500"/>
                                        <p:tgtEl>
                                          <p:spTgt spid="2384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384906"/>
                                        </p:tgtEl>
                                        <p:attrNameLst>
                                          <p:attrName>style.visibility</p:attrName>
                                        </p:attrNameLst>
                                      </p:cBhvr>
                                      <p:to>
                                        <p:strVal val="visible"/>
                                      </p:to>
                                    </p:set>
                                    <p:animEffect transition="in" filter="box(in)">
                                      <p:cBhvr>
                                        <p:cTn id="12" dur="500"/>
                                        <p:tgtEl>
                                          <p:spTgt spid="23849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384910"/>
                                        </p:tgtEl>
                                        <p:attrNameLst>
                                          <p:attrName>style.visibility</p:attrName>
                                        </p:attrNameLst>
                                      </p:cBhvr>
                                      <p:to>
                                        <p:strVal val="visible"/>
                                      </p:to>
                                    </p:set>
                                    <p:animEffect transition="in" filter="box(in)">
                                      <p:cBhvr>
                                        <p:cTn id="17" dur="500"/>
                                        <p:tgtEl>
                                          <p:spTgt spid="2384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22" name="Rectangle 2"/>
          <p:cNvSpPr>
            <a:spLocks noChangeArrowheads="1"/>
          </p:cNvSpPr>
          <p:nvPr/>
        </p:nvSpPr>
        <p:spPr bwMode="auto">
          <a:xfrm>
            <a:off x="152400" y="746125"/>
            <a:ext cx="8682038" cy="3536950"/>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000" b="1" dirty="0">
                <a:solidFill>
                  <a:srgbClr val="800000"/>
                </a:solidFill>
                <a:latin typeface="Georgia Ref" pitchFamily="18" charset="0"/>
                <a:ea typeface="SimSun" pitchFamily="2" charset="-122"/>
              </a:rPr>
              <a:t>彼前 </a:t>
            </a:r>
            <a:r>
              <a:rPr lang="en-US" altLang="zh-CN" sz="2000" b="1" dirty="0">
                <a:solidFill>
                  <a:srgbClr val="800000"/>
                </a:solidFill>
                <a:latin typeface="Georgia Ref" pitchFamily="18" charset="0"/>
                <a:ea typeface="SimSun" pitchFamily="2" charset="-122"/>
              </a:rPr>
              <a:t>3:18-20 </a:t>
            </a:r>
            <a:r>
              <a:rPr lang="en-US" altLang="zh-CN" sz="2000" dirty="0">
                <a:solidFill>
                  <a:srgbClr val="800000"/>
                </a:solidFill>
                <a:latin typeface="Georgia Ref" pitchFamily="18" charset="0"/>
                <a:ea typeface="SimSun" pitchFamily="2" charset="-122"/>
              </a:rPr>
              <a:t> </a:t>
            </a:r>
          </a:p>
          <a:p>
            <a:pPr algn="just" eaLnBrk="1" hangingPunct="1"/>
            <a:endParaRPr lang="en-US" altLang="zh-CN" sz="2000" baseline="30000" dirty="0">
              <a:solidFill>
                <a:srgbClr val="800000"/>
              </a:solidFill>
              <a:latin typeface="Georgia Ref" pitchFamily="18" charset="0"/>
              <a:ea typeface="SimSun" pitchFamily="2" charset="-122"/>
            </a:endParaRPr>
          </a:p>
          <a:p>
            <a:pPr algn="just" eaLnBrk="1" hangingPunct="1"/>
            <a:endParaRPr lang="en-US" altLang="zh-CN" sz="2000" baseline="30000" dirty="0">
              <a:solidFill>
                <a:srgbClr val="800000"/>
              </a:solidFill>
              <a:latin typeface="Georgia Ref" pitchFamily="18" charset="0"/>
              <a:ea typeface="SimSun" pitchFamily="2" charset="-122"/>
            </a:endParaRPr>
          </a:p>
          <a:p>
            <a:pPr algn="just" eaLnBrk="1" hangingPunct="1"/>
            <a:endParaRPr lang="en-US" altLang="zh-CN" sz="2000" baseline="30000" dirty="0">
              <a:solidFill>
                <a:srgbClr val="800000"/>
              </a:solidFill>
              <a:latin typeface="Georgia Ref" pitchFamily="18" charset="0"/>
              <a:ea typeface="SimSun" pitchFamily="2" charset="-122"/>
            </a:endParaRPr>
          </a:p>
          <a:p>
            <a:pPr algn="just" eaLnBrk="1" hangingPunct="1"/>
            <a:endParaRPr lang="en-US" altLang="zh-CN" sz="2000" baseline="30000" dirty="0">
              <a:solidFill>
                <a:srgbClr val="800000"/>
              </a:solidFill>
              <a:latin typeface="Georgia Ref" pitchFamily="18" charset="0"/>
              <a:ea typeface="SimSun" pitchFamily="2" charset="-122"/>
            </a:endParaRPr>
          </a:p>
          <a:p>
            <a:pPr algn="just" eaLnBrk="1" hangingPunct="1"/>
            <a:endParaRPr lang="en-US" altLang="zh-CN" sz="2000" baseline="30000" dirty="0">
              <a:solidFill>
                <a:srgbClr val="800000"/>
              </a:solidFill>
              <a:latin typeface="Georgia Ref" pitchFamily="18" charset="0"/>
              <a:ea typeface="SimSun" pitchFamily="2" charset="-122"/>
            </a:endParaRPr>
          </a:p>
          <a:p>
            <a:pPr algn="just" eaLnBrk="1" hangingPunct="1"/>
            <a:endParaRPr lang="en-US" altLang="zh-CN" sz="2000" baseline="30000" dirty="0">
              <a:solidFill>
                <a:srgbClr val="800000"/>
              </a:solidFill>
              <a:latin typeface="Georgia Ref" pitchFamily="18" charset="0"/>
              <a:ea typeface="SimSun" pitchFamily="2" charset="-122"/>
            </a:endParaRPr>
          </a:p>
          <a:p>
            <a:pPr algn="just" eaLnBrk="1" hangingPunct="1"/>
            <a:r>
              <a:rPr lang="en-US" altLang="zh-CN" sz="2200" baseline="30000" dirty="0">
                <a:solidFill>
                  <a:schemeClr val="bg1"/>
                </a:solidFill>
                <a:latin typeface="Georgia Ref" pitchFamily="18" charset="0"/>
                <a:ea typeface="SimSun" pitchFamily="2" charset="-122"/>
              </a:rPr>
              <a:t>19</a:t>
            </a:r>
            <a:r>
              <a:rPr lang="zh-CN" altLang="en-US" dirty="0">
                <a:solidFill>
                  <a:schemeClr val="bg1"/>
                </a:solidFill>
                <a:ea typeface="SimHei" pitchFamily="49" charset="-122"/>
              </a:rPr>
              <a:t>他借这灵，曾去传道给那些在监狱里的灵听。</a:t>
            </a:r>
            <a:r>
              <a:rPr lang="zh-CN" altLang="en-US" sz="2200" dirty="0">
                <a:solidFill>
                  <a:schemeClr val="bg1"/>
                </a:solidFill>
                <a:latin typeface="Georgia Ref" pitchFamily="18" charset="0"/>
                <a:ea typeface="SimSun" pitchFamily="2" charset="-122"/>
              </a:rPr>
              <a:t> </a:t>
            </a:r>
          </a:p>
          <a:p>
            <a:pPr algn="just" eaLnBrk="1" hangingPunct="1"/>
            <a:r>
              <a:rPr lang="en-US" altLang="zh-CN" sz="2200" baseline="30000" dirty="0">
                <a:solidFill>
                  <a:schemeClr val="bg1"/>
                </a:solidFill>
                <a:latin typeface="Georgia Ref" pitchFamily="18" charset="0"/>
                <a:ea typeface="SimSun" pitchFamily="2" charset="-122"/>
              </a:rPr>
              <a:t>20</a:t>
            </a:r>
            <a:r>
              <a:rPr lang="zh-CN" altLang="en-US" dirty="0">
                <a:solidFill>
                  <a:schemeClr val="bg1"/>
                </a:solidFill>
                <a:ea typeface="SimHei" pitchFamily="49" charset="-122"/>
              </a:rPr>
              <a:t>就是那从前在挪亚预备方舟，神容忍等待的时候，不信从的人。当时进入方舟，借着水得救的不多，只有八个人。</a:t>
            </a:r>
            <a:r>
              <a:rPr lang="zh-CN" altLang="en-US" sz="2200" dirty="0">
                <a:solidFill>
                  <a:schemeClr val="bg1"/>
                </a:solidFill>
                <a:latin typeface="Georgia Ref" pitchFamily="18" charset="0"/>
                <a:ea typeface="SimSun" pitchFamily="2" charset="-122"/>
              </a:rPr>
              <a:t> </a:t>
            </a:r>
          </a:p>
        </p:txBody>
      </p:sp>
      <p:sp>
        <p:nvSpPr>
          <p:cNvPr id="2385923" name="Rectangle 3"/>
          <p:cNvSpPr>
            <a:spLocks noChangeArrowheads="1"/>
          </p:cNvSpPr>
          <p:nvPr/>
        </p:nvSpPr>
        <p:spPr bwMode="auto">
          <a:xfrm>
            <a:off x="228600" y="762000"/>
            <a:ext cx="8605838" cy="1373188"/>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en-US" altLang="zh-CN" sz="2200" baseline="30000" dirty="0">
                <a:solidFill>
                  <a:srgbClr val="CC3300"/>
                </a:solidFill>
                <a:latin typeface="Georgia Ref" pitchFamily="18" charset="0"/>
                <a:ea typeface="SimSun" pitchFamily="2" charset="-122"/>
              </a:rPr>
              <a:t>18 </a:t>
            </a:r>
            <a:r>
              <a:rPr lang="zh-CN" altLang="en-US" sz="2800" dirty="0">
                <a:solidFill>
                  <a:srgbClr val="CC3300"/>
                </a:solidFill>
                <a:latin typeface="SimHei" pitchFamily="49" charset="-122"/>
                <a:ea typeface="SimHei" pitchFamily="49" charset="-122"/>
              </a:rPr>
              <a:t>因基督也曾一次为罪受苦（受苦有古卷作受死），就是义的代替不义的，为要引我们到神面前。按着肉体说他被治死。按着灵性说他复活了。</a:t>
            </a:r>
            <a:r>
              <a:rPr lang="zh-CN" altLang="en-US" sz="2200" dirty="0">
                <a:solidFill>
                  <a:srgbClr val="CC3300"/>
                </a:solidFill>
                <a:latin typeface="Georgia Ref" pitchFamily="18" charset="0"/>
                <a:ea typeface="SimSun" pitchFamily="2" charset="-122"/>
              </a:rPr>
              <a:t> </a:t>
            </a:r>
          </a:p>
        </p:txBody>
      </p:sp>
      <p:sp>
        <p:nvSpPr>
          <p:cNvPr id="2385924" name="Text Box 4"/>
          <p:cNvSpPr txBox="1">
            <a:spLocks noChangeArrowheads="1"/>
          </p:cNvSpPr>
          <p:nvPr/>
        </p:nvSpPr>
        <p:spPr bwMode="auto">
          <a:xfrm>
            <a:off x="228600" y="5394325"/>
            <a:ext cx="8550275" cy="1373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en-US" altLang="zh-CN" sz="2800">
                <a:solidFill>
                  <a:schemeClr val="tx1"/>
                </a:solidFill>
                <a:latin typeface="SimHei" pitchFamily="49" charset="-122"/>
                <a:ea typeface="SimHei" pitchFamily="49" charset="-122"/>
              </a:rPr>
              <a:t>2. </a:t>
            </a:r>
            <a:r>
              <a:rPr lang="zh-CN" altLang="en-US" sz="2800">
                <a:solidFill>
                  <a:schemeClr val="tx1"/>
                </a:solidFill>
                <a:latin typeface="SimHei" pitchFamily="49" charset="-122"/>
                <a:ea typeface="SimHei" pitchFamily="49" charset="-122"/>
              </a:rPr>
              <a:t>希伯来书 </a:t>
            </a:r>
            <a:r>
              <a:rPr lang="en-US" altLang="zh-CN" sz="2800">
                <a:solidFill>
                  <a:schemeClr val="tx1"/>
                </a:solidFill>
                <a:latin typeface="SimHei" pitchFamily="49" charset="-122"/>
                <a:ea typeface="SimHei" pitchFamily="49" charset="-122"/>
              </a:rPr>
              <a:t>9:27 </a:t>
            </a:r>
            <a:r>
              <a:rPr lang="zh-CN" altLang="en-US" sz="2800">
                <a:solidFill>
                  <a:schemeClr val="tx1"/>
                </a:solidFill>
                <a:latin typeface="SimHei" pitchFamily="49" charset="-122"/>
                <a:ea typeface="SimHei" pitchFamily="49" charset="-122"/>
              </a:rPr>
              <a:t>提到每个人死后有审判（不是相信的机会）。 </a:t>
            </a:r>
            <a:r>
              <a:rPr lang="zh-CN" altLang="en-US" sz="2800">
                <a:solidFill>
                  <a:schemeClr val="tx1"/>
                </a:solidFill>
                <a:latin typeface="Arial" pitchFamily="34" charset="0"/>
                <a:ea typeface="SimHei" pitchFamily="49" charset="-122"/>
              </a:rPr>
              <a:t>“</a:t>
            </a:r>
            <a:r>
              <a:rPr lang="zh-CN" altLang="en-US" sz="2800">
                <a:solidFill>
                  <a:schemeClr val="tx1"/>
                </a:solidFill>
                <a:latin typeface="SimHei" pitchFamily="49" charset="-122"/>
                <a:ea typeface="SimHei" pitchFamily="49" charset="-122"/>
              </a:rPr>
              <a:t>按着定命，人人都有一死，死后且有审判。</a:t>
            </a:r>
            <a:r>
              <a:rPr lang="zh-CN" altLang="en-US" sz="2800">
                <a:solidFill>
                  <a:schemeClr val="tx1"/>
                </a:solidFill>
                <a:latin typeface="Arial" pitchFamily="34" charset="0"/>
                <a:ea typeface="SimHei" pitchFamily="49" charset="-122"/>
              </a:rPr>
              <a:t>”</a:t>
            </a:r>
            <a:endParaRPr lang="zh-CN" altLang="en-US" sz="2800">
              <a:solidFill>
                <a:schemeClr val="tx1"/>
              </a:solidFill>
              <a:latin typeface="SimHei" pitchFamily="49" charset="-122"/>
              <a:ea typeface="SimHei" pitchFamily="49" charset="-122"/>
            </a:endParaRPr>
          </a:p>
        </p:txBody>
      </p:sp>
      <p:sp>
        <p:nvSpPr>
          <p:cNvPr id="2385925" name="Text Box 5"/>
          <p:cNvSpPr txBox="1">
            <a:spLocks noChangeArrowheads="1"/>
          </p:cNvSpPr>
          <p:nvPr/>
        </p:nvSpPr>
        <p:spPr bwMode="auto">
          <a:xfrm>
            <a:off x="228600" y="4327525"/>
            <a:ext cx="85502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en-US" altLang="zh-CN" sz="2800">
                <a:solidFill>
                  <a:schemeClr val="tx1"/>
                </a:solidFill>
                <a:latin typeface="SimHei" pitchFamily="49" charset="-122"/>
                <a:ea typeface="SimHei" pitchFamily="49" charset="-122"/>
              </a:rPr>
              <a:t>1. </a:t>
            </a:r>
            <a:r>
              <a:rPr lang="zh-CN" altLang="en-US" sz="2800">
                <a:solidFill>
                  <a:schemeClr val="tx1"/>
                </a:solidFill>
                <a:latin typeface="SimHei" pitchFamily="49" charset="-122"/>
                <a:ea typeface="SimHei" pitchFamily="49" charset="-122"/>
              </a:rPr>
              <a:t>经文中没有提到聆听信息者有第二次相信的机会</a:t>
            </a:r>
            <a:r>
              <a:rPr lang="en-US" altLang="zh-CN" sz="2800">
                <a:solidFill>
                  <a:schemeClr val="tx1"/>
                </a:solidFill>
                <a:latin typeface="Arial" pitchFamily="34" charset="0"/>
                <a:ea typeface="SimHei" pitchFamily="49" charset="-122"/>
              </a:rPr>
              <a:t>…</a:t>
            </a:r>
            <a:endParaRPr lang="en-US" altLang="zh-CN" sz="2800">
              <a:solidFill>
                <a:schemeClr val="tx1"/>
              </a:solidFill>
              <a:latin typeface="SimHei" pitchFamily="49" charset="-122"/>
              <a:ea typeface="SimHei" pitchFamily="49" charset="-122"/>
            </a:endParaRPr>
          </a:p>
        </p:txBody>
      </p:sp>
      <p:sp>
        <p:nvSpPr>
          <p:cNvPr id="2385926" name="Rectangle 6"/>
          <p:cNvSpPr>
            <a:spLocks noGrp="1" noChangeArrowheads="1"/>
          </p:cNvSpPr>
          <p:nvPr>
            <p:ph type="title" idx="4294967295"/>
          </p:nvPr>
        </p:nvSpPr>
        <p:spPr>
          <a:xfrm>
            <a:off x="0" y="0"/>
            <a:ext cx="9144000" cy="685800"/>
          </a:xfrm>
          <a:solidFill>
            <a:schemeClr val="bg2"/>
          </a:solidFill>
        </p:spPr>
        <p:txBody>
          <a:bodyPr/>
          <a:lstStyle/>
          <a:p>
            <a:pPr algn="ctr" eaLnBrk="1" hangingPunct="1"/>
            <a:r>
              <a:rPr lang="zh-CN" altLang="en-US">
                <a:latin typeface="SimHei" pitchFamily="49" charset="-122"/>
                <a:ea typeface="SimHei" pitchFamily="49" charset="-122"/>
              </a:rPr>
              <a:t>没有第二次机会</a:t>
            </a:r>
          </a:p>
        </p:txBody>
      </p:sp>
      <p:sp>
        <p:nvSpPr>
          <p:cNvPr id="2385927" name="Text Box 7"/>
          <p:cNvSpPr txBox="1">
            <a:spLocks noChangeArrowheads="1"/>
          </p:cNvSpPr>
          <p:nvPr/>
        </p:nvSpPr>
        <p:spPr bwMode="auto">
          <a:xfrm>
            <a:off x="8305800" y="76200"/>
            <a:ext cx="776288" cy="457200"/>
          </a:xfrm>
          <a:prstGeom prst="rect">
            <a:avLst/>
          </a:prstGeom>
          <a:solidFill>
            <a:srgbClr val="105D13"/>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tx1"/>
                </a:solidFill>
                <a:latin typeface="Times New Roman" pitchFamily="18" charset="0"/>
                <a:ea typeface="SimSun" pitchFamily="2" charset="-122"/>
              </a:rPr>
              <a:t>283c</a:t>
            </a:r>
            <a:endParaRPr lang="en-US" altLang="zh-CN" sz="2000" b="1">
              <a:solidFill>
                <a:schemeClr val="tx1"/>
              </a:solidFill>
              <a:latin typeface="Times New Roman" pitchFamily="18"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85923"/>
                                        </p:tgtEl>
                                        <p:attrNameLst>
                                          <p:attrName>style.visibility</p:attrName>
                                        </p:attrNameLst>
                                      </p:cBhvr>
                                      <p:to>
                                        <p:strVal val="visible"/>
                                      </p:to>
                                    </p:set>
                                    <p:animEffect transition="in" filter="box(in)">
                                      <p:cBhvr>
                                        <p:cTn id="7" dur="500"/>
                                        <p:tgtEl>
                                          <p:spTgt spid="23859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85925"/>
                                        </p:tgtEl>
                                        <p:attrNameLst>
                                          <p:attrName>style.visibility</p:attrName>
                                        </p:attrNameLst>
                                      </p:cBhvr>
                                      <p:to>
                                        <p:strVal val="visible"/>
                                      </p:to>
                                    </p:set>
                                    <p:animEffect transition="in" filter="box(in)">
                                      <p:cBhvr>
                                        <p:cTn id="12" dur="500"/>
                                        <p:tgtEl>
                                          <p:spTgt spid="23859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85924"/>
                                        </p:tgtEl>
                                        <p:attrNameLst>
                                          <p:attrName>style.visibility</p:attrName>
                                        </p:attrNameLst>
                                      </p:cBhvr>
                                      <p:to>
                                        <p:strVal val="visible"/>
                                      </p:to>
                                    </p:set>
                                    <p:animEffect transition="in" filter="box(in)">
                                      <p:cBhvr>
                                        <p:cTn id="17" dur="500"/>
                                        <p:tgtEl>
                                          <p:spTgt spid="2385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23" grpId="0" animBg="1" autoUpdateAnimBg="0"/>
      <p:bldP spid="2385924" grpId="0" autoUpdateAnimBg="0"/>
      <p:bldP spid="2385925"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6946" name="Rectangle 2"/>
          <p:cNvSpPr>
            <a:spLocks noGrp="1" noChangeArrowheads="1"/>
          </p:cNvSpPr>
          <p:nvPr>
            <p:ph type="title" idx="4294967295"/>
          </p:nvPr>
        </p:nvSpPr>
        <p:spPr/>
        <p:txBody>
          <a:bodyPr/>
          <a:lstStyle/>
          <a:p>
            <a:pPr eaLnBrk="1" hangingPunct="1"/>
            <a:r>
              <a:rPr lang="en-US" altLang="zh-CN">
                <a:ea typeface="SimSun" pitchFamily="2" charset="-122"/>
              </a:rPr>
              <a:t>Imprisoned Demons</a:t>
            </a:r>
          </a:p>
        </p:txBody>
      </p:sp>
      <p:sp>
        <p:nvSpPr>
          <p:cNvPr id="2386947" name="Rectangle 3"/>
          <p:cNvSpPr>
            <a:spLocks noChangeArrowheads="1"/>
          </p:cNvSpPr>
          <p:nvPr/>
        </p:nvSpPr>
        <p:spPr bwMode="auto">
          <a:xfrm>
            <a:off x="228600" y="76200"/>
            <a:ext cx="8686800" cy="3508375"/>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b="1" dirty="0">
                <a:solidFill>
                  <a:schemeClr val="bg2"/>
                </a:solidFill>
                <a:latin typeface="SimHei" pitchFamily="49" charset="-122"/>
                <a:ea typeface="SimHei" pitchFamily="49" charset="-122"/>
              </a:rPr>
              <a:t>彼前 </a:t>
            </a:r>
            <a:r>
              <a:rPr lang="en-US" altLang="zh-CN" sz="2800" b="1" dirty="0">
                <a:solidFill>
                  <a:schemeClr val="bg2"/>
                </a:solidFill>
                <a:latin typeface="SimHei" pitchFamily="49" charset="-122"/>
                <a:ea typeface="SimHei" pitchFamily="49" charset="-122"/>
              </a:rPr>
              <a:t>3:19-22 </a:t>
            </a:r>
            <a:endParaRPr lang="en-US" altLang="zh-CN" sz="2800" dirty="0">
              <a:solidFill>
                <a:schemeClr val="bg2"/>
              </a:solidFill>
              <a:latin typeface="SimHei" pitchFamily="49" charset="-122"/>
              <a:ea typeface="SimHei" pitchFamily="49" charset="-122"/>
            </a:endParaRPr>
          </a:p>
          <a:p>
            <a:pPr algn="just" eaLnBrk="1" hangingPunct="1"/>
            <a:r>
              <a:rPr lang="zh-CN" altLang="en-US" sz="2800" dirty="0">
                <a:solidFill>
                  <a:schemeClr val="bg2"/>
                </a:solidFill>
                <a:latin typeface="Arial" pitchFamily="34" charset="0"/>
                <a:ea typeface="SimHei" pitchFamily="49" charset="-122"/>
              </a:rPr>
              <a:t>“</a:t>
            </a:r>
            <a:r>
              <a:rPr lang="zh-CN" altLang="en-US" sz="2800" dirty="0">
                <a:solidFill>
                  <a:schemeClr val="bg2"/>
                </a:solidFill>
                <a:latin typeface="SimHei" pitchFamily="49" charset="-122"/>
                <a:ea typeface="SimHei" pitchFamily="49" charset="-122"/>
              </a:rPr>
              <a:t>乃是凭着基督的宝血，如同无瑕疵无玷污的羔羊之血。基督在创世以前，是预先被神知道的，却在这末世，才为你们显现。你们也因着他，信那叫他从死里复活，又给他荣耀的神，叫你们的信心，和盼望，都在于神。你们既因顺从真理，洁净了自己的心，以致爱弟兄没有虚假，就当从心里彼此切实相爱。从心里有古卷作从清洁的心。</a:t>
            </a:r>
            <a:r>
              <a:rPr lang="zh-CN" altLang="en-US" sz="2800" dirty="0">
                <a:solidFill>
                  <a:schemeClr val="bg2"/>
                </a:solidFill>
                <a:latin typeface="Arial" pitchFamily="34" charset="0"/>
                <a:ea typeface="SimHei" pitchFamily="49" charset="-122"/>
              </a:rPr>
              <a:t>”</a:t>
            </a:r>
            <a:endParaRPr lang="zh-CN" altLang="en-US" sz="2800" dirty="0">
              <a:solidFill>
                <a:schemeClr val="bg2"/>
              </a:solidFill>
              <a:latin typeface="SimHei" pitchFamily="49" charset="-122"/>
              <a:ea typeface="SimHei" pitchFamily="49" charset="-122"/>
            </a:endParaRPr>
          </a:p>
        </p:txBody>
      </p:sp>
      <p:sp>
        <p:nvSpPr>
          <p:cNvPr id="2386948" name="Text Box 4"/>
          <p:cNvSpPr txBox="1">
            <a:spLocks noChangeArrowheads="1"/>
          </p:cNvSpPr>
          <p:nvPr/>
        </p:nvSpPr>
        <p:spPr bwMode="auto">
          <a:xfrm>
            <a:off x="0" y="3962400"/>
            <a:ext cx="9144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a:solidFill>
                  <a:schemeClr val="tx1"/>
                </a:solidFill>
                <a:latin typeface="SimHei" pitchFamily="49" charset="-122"/>
                <a:ea typeface="SimHei" pitchFamily="49" charset="-122"/>
              </a:rPr>
              <a:t>彼得正在描述基督已战胜了死亡，还有祂的复活和升天。</a:t>
            </a:r>
          </a:p>
        </p:txBody>
      </p:sp>
      <p:sp>
        <p:nvSpPr>
          <p:cNvPr id="2386949" name="Text Box 5"/>
          <p:cNvSpPr txBox="1">
            <a:spLocks noChangeArrowheads="1"/>
          </p:cNvSpPr>
          <p:nvPr/>
        </p:nvSpPr>
        <p:spPr bwMode="auto">
          <a:xfrm>
            <a:off x="228600" y="4648200"/>
            <a:ext cx="89154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a:solidFill>
                  <a:schemeClr val="tx1"/>
                </a:solidFill>
                <a:latin typeface="SimHei" pitchFamily="49" charset="-122"/>
                <a:ea typeface="SimHei" pitchFamily="49" charset="-122"/>
              </a:rPr>
              <a:t>在这个上文下理中，彼得写有关基督传道给那些在监狱里的灵听的事。</a:t>
            </a:r>
          </a:p>
        </p:txBody>
      </p:sp>
      <p:sp>
        <p:nvSpPr>
          <p:cNvPr id="2386950" name="Text Box 6"/>
          <p:cNvSpPr txBox="1">
            <a:spLocks noChangeArrowheads="1"/>
          </p:cNvSpPr>
          <p:nvPr/>
        </p:nvSpPr>
        <p:spPr bwMode="auto">
          <a:xfrm>
            <a:off x="228600" y="5562600"/>
            <a:ext cx="8610600" cy="955675"/>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a:solidFill>
                  <a:srgbClr val="993300"/>
                </a:solidFill>
                <a:latin typeface="SimHei" pitchFamily="49" charset="-122"/>
                <a:ea typeface="SimHei" pitchFamily="49" charset="-122"/>
              </a:rPr>
              <a:t>经文的中心思想是：基督的受苦使祂战胜死亡，使救恩得以成全。第</a:t>
            </a:r>
            <a:r>
              <a:rPr lang="en-US" altLang="zh-CN" sz="2800">
                <a:solidFill>
                  <a:srgbClr val="993300"/>
                </a:solidFill>
                <a:latin typeface="SimHei" pitchFamily="49" charset="-122"/>
                <a:ea typeface="SimHei" pitchFamily="49" charset="-122"/>
              </a:rPr>
              <a:t>19-20</a:t>
            </a:r>
            <a:r>
              <a:rPr lang="zh-CN" altLang="en-US" sz="2800">
                <a:solidFill>
                  <a:srgbClr val="993300"/>
                </a:solidFill>
                <a:latin typeface="SimHei" pitchFamily="49" charset="-122"/>
                <a:ea typeface="SimHei" pitchFamily="49" charset="-122"/>
              </a:rPr>
              <a:t>节是这为义受苦的教导的中心。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86948"/>
                                        </p:tgtEl>
                                        <p:attrNameLst>
                                          <p:attrName>style.visibility</p:attrName>
                                        </p:attrNameLst>
                                      </p:cBhvr>
                                      <p:to>
                                        <p:strVal val="visible"/>
                                      </p:to>
                                    </p:set>
                                    <p:animEffect transition="in" filter="box(in)">
                                      <p:cBhvr>
                                        <p:cTn id="7" dur="500"/>
                                        <p:tgtEl>
                                          <p:spTgt spid="23869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86949"/>
                                        </p:tgtEl>
                                        <p:attrNameLst>
                                          <p:attrName>style.visibility</p:attrName>
                                        </p:attrNameLst>
                                      </p:cBhvr>
                                      <p:to>
                                        <p:strVal val="visible"/>
                                      </p:to>
                                    </p:set>
                                    <p:animEffect transition="in" filter="box(in)">
                                      <p:cBhvr>
                                        <p:cTn id="12" dur="500"/>
                                        <p:tgtEl>
                                          <p:spTgt spid="23869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86950"/>
                                        </p:tgtEl>
                                        <p:attrNameLst>
                                          <p:attrName>style.visibility</p:attrName>
                                        </p:attrNameLst>
                                      </p:cBhvr>
                                      <p:to>
                                        <p:strVal val="visible"/>
                                      </p:to>
                                    </p:set>
                                    <p:animEffect transition="in" filter="box(in)">
                                      <p:cBhvr>
                                        <p:cTn id="17" dur="500"/>
                                        <p:tgtEl>
                                          <p:spTgt spid="2386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948" grpId="0" autoUpdateAnimBg="0"/>
      <p:bldP spid="2386949" grpId="0" autoUpdateAnimBg="0"/>
      <p:bldP spid="2386950" grpId="0" animBg="1"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7970" name="Rectangle 2"/>
          <p:cNvSpPr>
            <a:spLocks noChangeArrowheads="1"/>
          </p:cNvSpPr>
          <p:nvPr/>
        </p:nvSpPr>
        <p:spPr bwMode="auto">
          <a:xfrm>
            <a:off x="304800" y="882650"/>
            <a:ext cx="8382000" cy="946150"/>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zh-CN" altLang="en-US" sz="2800" dirty="0">
                <a:solidFill>
                  <a:schemeClr val="bg2"/>
                </a:solidFill>
                <a:latin typeface="SimHei" pitchFamily="49" charset="-122"/>
                <a:ea typeface="SimHei" pitchFamily="49" charset="-122"/>
              </a:rPr>
              <a:t>肉体已被治死，但灵魂却复活了；祂就借着这灵去向那些</a:t>
            </a:r>
            <a:r>
              <a:rPr lang="zh-CN" altLang="en-US" sz="2800" dirty="0">
                <a:solidFill>
                  <a:schemeClr val="bg2"/>
                </a:solidFill>
                <a:latin typeface="Arial" pitchFamily="34" charset="0"/>
                <a:ea typeface="SimHei" pitchFamily="49" charset="-122"/>
              </a:rPr>
              <a:t>“</a:t>
            </a:r>
            <a:r>
              <a:rPr lang="zh-CN" altLang="en-US" sz="2800" i="1" dirty="0">
                <a:solidFill>
                  <a:schemeClr val="bg2"/>
                </a:solidFill>
                <a:latin typeface="SimHei" pitchFamily="49" charset="-122"/>
                <a:ea typeface="SimHei" pitchFamily="49" charset="-122"/>
              </a:rPr>
              <a:t>现正</a:t>
            </a:r>
            <a:r>
              <a:rPr lang="zh-CN" altLang="en-US" sz="2800" dirty="0">
                <a:solidFill>
                  <a:schemeClr val="bg2"/>
                </a:solidFill>
                <a:latin typeface="Arial" pitchFamily="34" charset="0"/>
                <a:ea typeface="SimHei" pitchFamily="49" charset="-122"/>
              </a:rPr>
              <a:t>”</a:t>
            </a:r>
            <a:r>
              <a:rPr lang="zh-CN" altLang="en-US" sz="2800" dirty="0">
                <a:solidFill>
                  <a:schemeClr val="bg2"/>
                </a:solidFill>
                <a:latin typeface="SimHei" pitchFamily="49" charset="-122"/>
                <a:ea typeface="SimHei" pitchFamily="49" charset="-122"/>
              </a:rPr>
              <a:t>在监狱里的灵传道。</a:t>
            </a:r>
          </a:p>
        </p:txBody>
      </p:sp>
      <p:sp>
        <p:nvSpPr>
          <p:cNvPr id="2387971" name="Text Box 3"/>
          <p:cNvSpPr txBox="1">
            <a:spLocks noChangeArrowheads="1"/>
          </p:cNvSpPr>
          <p:nvPr/>
        </p:nvSpPr>
        <p:spPr bwMode="auto">
          <a:xfrm>
            <a:off x="533400" y="2238375"/>
            <a:ext cx="8610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zh-CN" altLang="en-US" sz="2800" b="1">
                <a:solidFill>
                  <a:schemeClr val="tx1"/>
                </a:solidFill>
                <a:latin typeface="SimHei" pitchFamily="49" charset="-122"/>
                <a:ea typeface="SimHei" pitchFamily="49" charset="-122"/>
              </a:rPr>
              <a:t>肉身已死，但灵里仍然活着？</a:t>
            </a:r>
          </a:p>
        </p:txBody>
      </p:sp>
      <p:sp>
        <p:nvSpPr>
          <p:cNvPr id="2387972" name="Text Box 4"/>
          <p:cNvSpPr txBox="1">
            <a:spLocks noChangeArrowheads="1"/>
          </p:cNvSpPr>
          <p:nvPr/>
        </p:nvSpPr>
        <p:spPr bwMode="auto">
          <a:xfrm>
            <a:off x="304800" y="3413125"/>
            <a:ext cx="8610600" cy="2236788"/>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zh-CN" altLang="en-US" sz="2800" b="1">
                <a:solidFill>
                  <a:srgbClr val="993300"/>
                </a:solidFill>
                <a:latin typeface="SimHei" pitchFamily="49" charset="-122"/>
                <a:ea typeface="SimHei" pitchFamily="49" charset="-122"/>
              </a:rPr>
              <a:t>林前 </a:t>
            </a:r>
            <a:r>
              <a:rPr lang="en-US" altLang="zh-CN" sz="2800" b="1">
                <a:solidFill>
                  <a:srgbClr val="993300"/>
                </a:solidFill>
                <a:latin typeface="SimHei" pitchFamily="49" charset="-122"/>
                <a:ea typeface="SimHei" pitchFamily="49" charset="-122"/>
              </a:rPr>
              <a:t>15:44-45 </a:t>
            </a:r>
            <a:r>
              <a:rPr lang="en-US" altLang="zh-CN" sz="2800">
                <a:solidFill>
                  <a:srgbClr val="993300"/>
                </a:solidFill>
                <a:latin typeface="SimHei" pitchFamily="49" charset="-122"/>
                <a:ea typeface="SimHei" pitchFamily="49" charset="-122"/>
              </a:rPr>
              <a:t> </a:t>
            </a:r>
            <a:r>
              <a:rPr lang="en-US" altLang="zh-CN" sz="2800">
                <a:solidFill>
                  <a:srgbClr val="990099"/>
                </a:solidFill>
                <a:latin typeface="Arial" pitchFamily="34" charset="0"/>
                <a:ea typeface="SimHei" pitchFamily="49" charset="-122"/>
              </a:rPr>
              <a:t>“</a:t>
            </a:r>
            <a:r>
              <a:rPr lang="zh-CN" altLang="en-US" sz="2800">
                <a:solidFill>
                  <a:srgbClr val="990099"/>
                </a:solidFill>
                <a:latin typeface="SimHei" pitchFamily="49" charset="-122"/>
                <a:ea typeface="SimHei" pitchFamily="49" charset="-122"/>
              </a:rPr>
              <a:t>所种的是血气的身体，复活的是灵性的身体。若有血气的身体，也必有灵性的身体。经上也是这样记着说，首先的人亚当，</a:t>
            </a:r>
            <a:r>
              <a:rPr lang="zh-CN" altLang="en-US" sz="2800" b="1" u="sng">
                <a:solidFill>
                  <a:srgbClr val="990099"/>
                </a:solidFill>
                <a:latin typeface="SimHei" pitchFamily="49" charset="-122"/>
                <a:ea typeface="SimHei" pitchFamily="49" charset="-122"/>
              </a:rPr>
              <a:t>成了有灵的活人</a:t>
            </a:r>
            <a:r>
              <a:rPr lang="zh-CN" altLang="en-US" sz="2800">
                <a:solidFill>
                  <a:srgbClr val="990099"/>
                </a:solidFill>
                <a:latin typeface="SimHei" pitchFamily="49" charset="-122"/>
                <a:ea typeface="SimHei" pitchFamily="49" charset="-122"/>
              </a:rPr>
              <a:t>。（灵或作血气）末后的亚当，成了叫人活的灵。</a:t>
            </a:r>
            <a:r>
              <a:rPr lang="en-US" altLang="zh-CN" sz="2800">
                <a:solidFill>
                  <a:srgbClr val="990099"/>
                </a:solidFill>
                <a:latin typeface="Arial" pitchFamily="34" charset="0"/>
                <a:ea typeface="SimHei" pitchFamily="49" charset="-122"/>
              </a:rPr>
              <a:t>”</a:t>
            </a:r>
            <a:endParaRPr lang="zh-CN" altLang="en-US" sz="2800">
              <a:solidFill>
                <a:srgbClr val="990099"/>
              </a:solidFill>
              <a:latin typeface="SimHei" pitchFamily="49" charset="-122"/>
              <a:ea typeface="SimHei" pitchFamily="49" charset="-122"/>
            </a:endParaRPr>
          </a:p>
        </p:txBody>
      </p:sp>
      <p:sp>
        <p:nvSpPr>
          <p:cNvPr id="2387973" name="Text Box 5"/>
          <p:cNvSpPr txBox="1">
            <a:spLocks noChangeArrowheads="1"/>
          </p:cNvSpPr>
          <p:nvPr/>
        </p:nvSpPr>
        <p:spPr bwMode="auto">
          <a:xfrm>
            <a:off x="304800" y="5470525"/>
            <a:ext cx="8610600" cy="1373188"/>
          </a:xfrm>
          <a:prstGeom prst="rect">
            <a:avLst/>
          </a:prstGeom>
          <a:solidFill>
            <a:srgbClr val="CCFFFF"/>
          </a:solidFill>
          <a:ln>
            <a:noFill/>
          </a:ln>
          <a:effectLst/>
          <a:extLst>
            <a:ext uri="{91240B29-F687-4f45-9708-019B960494DF}">
              <a14:hiddenLine xmlns:a14="http://schemas.microsoft.com/office/drawing/2010/main" xmlns="" w="9525">
                <a:solidFill>
                  <a:srgbClr val="FFFF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zh-CN" altLang="en-US" sz="2800">
                <a:solidFill>
                  <a:srgbClr val="993300"/>
                </a:solidFill>
                <a:latin typeface="SimHei" pitchFamily="49" charset="-122"/>
                <a:ea typeface="SimHei" pitchFamily="49" charset="-122"/>
              </a:rPr>
              <a:t>因此，最有可能的解释是：基督受死后复活，然后宣讲祂已战胜死亡的消息给那些自从诺亚时代就被监禁的恶魔听。</a:t>
            </a:r>
          </a:p>
        </p:txBody>
      </p:sp>
      <p:sp>
        <p:nvSpPr>
          <p:cNvPr id="2387974" name="Text Box 6"/>
          <p:cNvSpPr txBox="1">
            <a:spLocks noChangeArrowheads="1"/>
          </p:cNvSpPr>
          <p:nvPr/>
        </p:nvSpPr>
        <p:spPr bwMode="auto">
          <a:xfrm>
            <a:off x="533400" y="2787650"/>
            <a:ext cx="8610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spcBef>
                <a:spcPct val="25000"/>
              </a:spcBef>
            </a:pPr>
            <a:r>
              <a:rPr lang="zh-CN" altLang="en-US" sz="2800" b="1">
                <a:solidFill>
                  <a:schemeClr val="tx1"/>
                </a:solidFill>
                <a:latin typeface="SimHei" pitchFamily="49" charset="-122"/>
                <a:ea typeface="SimHei" pitchFamily="49" charset="-122"/>
              </a:rPr>
              <a:t>肉身已死，但后来复活了？</a:t>
            </a:r>
          </a:p>
        </p:txBody>
      </p:sp>
      <p:sp>
        <p:nvSpPr>
          <p:cNvPr id="2387975" name="Rectangle 7"/>
          <p:cNvSpPr>
            <a:spLocks noGrp="1" noChangeArrowheads="1"/>
          </p:cNvSpPr>
          <p:nvPr>
            <p:ph type="title" idx="4294967295"/>
          </p:nvPr>
        </p:nvSpPr>
        <p:spPr>
          <a:xfrm>
            <a:off x="457200" y="0"/>
            <a:ext cx="7696200" cy="850900"/>
          </a:xfrm>
        </p:spPr>
        <p:txBody>
          <a:bodyPr/>
          <a:lstStyle/>
          <a:p>
            <a:pPr algn="ctr" eaLnBrk="1" hangingPunct="1"/>
            <a:r>
              <a:rPr lang="zh-CN" altLang="en-US">
                <a:latin typeface="SimHei" pitchFamily="49" charset="-122"/>
                <a:ea typeface="SimHei" pitchFamily="49" charset="-122"/>
              </a:rPr>
              <a:t>基督的肉身与灵魂</a:t>
            </a:r>
          </a:p>
        </p:txBody>
      </p:sp>
      <p:sp>
        <p:nvSpPr>
          <p:cNvPr id="2387976" name="Text Box 8"/>
          <p:cNvSpPr txBox="1">
            <a:spLocks noChangeArrowheads="1"/>
          </p:cNvSpPr>
          <p:nvPr/>
        </p:nvSpPr>
        <p:spPr bwMode="auto">
          <a:xfrm>
            <a:off x="8305800" y="76200"/>
            <a:ext cx="793750" cy="457200"/>
          </a:xfrm>
          <a:prstGeom prst="rect">
            <a:avLst/>
          </a:prstGeom>
          <a:solidFill>
            <a:srgbClr val="105D13"/>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tx1"/>
                </a:solidFill>
                <a:latin typeface="Times New Roman" pitchFamily="18" charset="0"/>
                <a:ea typeface="SimSun" pitchFamily="2" charset="-122"/>
              </a:rPr>
              <a:t>283a</a:t>
            </a:r>
            <a:endParaRPr lang="en-US" altLang="zh-CN" sz="2000" b="1">
              <a:solidFill>
                <a:schemeClr val="tx1"/>
              </a:solidFill>
              <a:latin typeface="Times New Roman" pitchFamily="18"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87971"/>
                                        </p:tgtEl>
                                        <p:attrNameLst>
                                          <p:attrName>style.visibility</p:attrName>
                                        </p:attrNameLst>
                                      </p:cBhvr>
                                      <p:to>
                                        <p:strVal val="visible"/>
                                      </p:to>
                                    </p:set>
                                    <p:animEffect transition="in" filter="box(in)">
                                      <p:cBhvr>
                                        <p:cTn id="7" dur="500"/>
                                        <p:tgtEl>
                                          <p:spTgt spid="23879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87974"/>
                                        </p:tgtEl>
                                        <p:attrNameLst>
                                          <p:attrName>style.visibility</p:attrName>
                                        </p:attrNameLst>
                                      </p:cBhvr>
                                      <p:to>
                                        <p:strVal val="visible"/>
                                      </p:to>
                                    </p:set>
                                    <p:animEffect transition="in" filter="box(in)">
                                      <p:cBhvr>
                                        <p:cTn id="12" dur="500"/>
                                        <p:tgtEl>
                                          <p:spTgt spid="23879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87972"/>
                                        </p:tgtEl>
                                        <p:attrNameLst>
                                          <p:attrName>style.visibility</p:attrName>
                                        </p:attrNameLst>
                                      </p:cBhvr>
                                      <p:to>
                                        <p:strVal val="visible"/>
                                      </p:to>
                                    </p:set>
                                    <p:animEffect transition="in" filter="box(in)">
                                      <p:cBhvr>
                                        <p:cTn id="17" dur="500"/>
                                        <p:tgtEl>
                                          <p:spTgt spid="23879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387973"/>
                                        </p:tgtEl>
                                        <p:attrNameLst>
                                          <p:attrName>style.visibility</p:attrName>
                                        </p:attrNameLst>
                                      </p:cBhvr>
                                      <p:to>
                                        <p:strVal val="visible"/>
                                      </p:to>
                                    </p:set>
                                    <p:animEffect transition="in" filter="box(in)">
                                      <p:cBhvr>
                                        <p:cTn id="22" dur="500"/>
                                        <p:tgtEl>
                                          <p:spTgt spid="2387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7971" grpId="0" autoUpdateAnimBg="0"/>
      <p:bldP spid="2387972" grpId="0" animBg="1" autoUpdateAnimBg="0"/>
      <p:bldP spid="2387973" grpId="0" animBg="1" autoUpdateAnimBg="0"/>
      <p:bldP spid="2387974"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1" name="Group 2"/>
          <p:cNvGrpSpPr>
            <a:grpSpLocks/>
          </p:cNvGrpSpPr>
          <p:nvPr/>
        </p:nvGrpSpPr>
        <p:grpSpPr bwMode="auto">
          <a:xfrm>
            <a:off x="228600" y="838200"/>
            <a:ext cx="8686800" cy="1370013"/>
            <a:chOff x="144" y="624"/>
            <a:chExt cx="5472" cy="863"/>
          </a:xfrm>
        </p:grpSpPr>
        <p:sp>
          <p:nvSpPr>
            <p:cNvPr id="2388995" name="Text Box 3"/>
            <p:cNvSpPr txBox="1">
              <a:spLocks noChangeArrowheads="1"/>
            </p:cNvSpPr>
            <p:nvPr/>
          </p:nvSpPr>
          <p:spPr bwMode="auto">
            <a:xfrm>
              <a:off x="144" y="624"/>
              <a:ext cx="1680" cy="863"/>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耶稣 </a:t>
              </a:r>
              <a:r>
                <a:rPr lang="en-US" altLang="zh-CN" sz="2400">
                  <a:solidFill>
                    <a:srgbClr val="993300"/>
                  </a:solidFill>
                  <a:latin typeface="SimHei" pitchFamily="49" charset="-122"/>
                  <a:ea typeface="SimHei" pitchFamily="49" charset="-122"/>
                </a:rPr>
                <a:t>#3</a:t>
              </a:r>
            </a:p>
            <a:p>
              <a:pPr eaLnBrk="1" hangingPunct="1">
                <a:spcBef>
                  <a:spcPct val="50000"/>
                </a:spcBef>
              </a:pPr>
              <a:r>
                <a:rPr lang="zh-CN" altLang="en-US" sz="2400">
                  <a:solidFill>
                    <a:srgbClr val="993300"/>
                  </a:solidFill>
                  <a:latin typeface="SimHei" pitchFamily="49" charset="-122"/>
                  <a:ea typeface="SimHei" pitchFamily="49" charset="-122"/>
                </a:rPr>
                <a:t>在诺亚时代被洪水淹死的灵魂</a:t>
              </a:r>
            </a:p>
          </p:txBody>
        </p:sp>
        <p:sp>
          <p:nvSpPr>
            <p:cNvPr id="2388996" name="Text Box 4"/>
            <p:cNvSpPr txBox="1">
              <a:spLocks noChangeArrowheads="1"/>
            </p:cNvSpPr>
            <p:nvPr/>
          </p:nvSpPr>
          <p:spPr bwMode="auto">
            <a:xfrm>
              <a:off x="2064" y="816"/>
              <a:ext cx="163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endParaRPr lang="zh-CN" altLang="en-US" sz="2400">
                <a:solidFill>
                  <a:schemeClr val="tx1"/>
                </a:solidFill>
                <a:latin typeface="Times New Roman" pitchFamily="18" charset="0"/>
                <a:ea typeface="SimSun" pitchFamily="2" charset="-122"/>
              </a:endParaRPr>
            </a:p>
          </p:txBody>
        </p:sp>
        <p:sp>
          <p:nvSpPr>
            <p:cNvPr id="2388997" name="Text Box 5"/>
            <p:cNvSpPr txBox="1">
              <a:spLocks noChangeArrowheads="1"/>
            </p:cNvSpPr>
            <p:nvPr/>
          </p:nvSpPr>
          <p:spPr bwMode="auto">
            <a:xfrm>
              <a:off x="1968" y="624"/>
              <a:ext cx="1824" cy="863"/>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诺亚时代的基督 </a:t>
              </a:r>
              <a:r>
                <a:rPr lang="en-US" altLang="zh-CN" sz="2400">
                  <a:solidFill>
                    <a:srgbClr val="993300"/>
                  </a:solidFill>
                  <a:latin typeface="SimHei" pitchFamily="49" charset="-122"/>
                  <a:ea typeface="SimHei" pitchFamily="49" charset="-122"/>
                </a:rPr>
                <a:t>#1</a:t>
              </a:r>
            </a:p>
            <a:p>
              <a:pPr eaLnBrk="1" hangingPunct="1">
                <a:spcBef>
                  <a:spcPct val="50000"/>
                </a:spcBef>
              </a:pPr>
              <a:r>
                <a:rPr lang="zh-CN" altLang="en-US" sz="2400">
                  <a:solidFill>
                    <a:srgbClr val="993300"/>
                  </a:solidFill>
                  <a:latin typeface="SimHei" pitchFamily="49" charset="-122"/>
                  <a:ea typeface="SimHei" pitchFamily="49" charset="-122"/>
                </a:rPr>
                <a:t>活在诺亚时代中的人</a:t>
              </a:r>
            </a:p>
          </p:txBody>
        </p:sp>
        <p:sp>
          <p:nvSpPr>
            <p:cNvPr id="2388998" name="Text Box 6"/>
            <p:cNvSpPr txBox="1">
              <a:spLocks noChangeArrowheads="1"/>
            </p:cNvSpPr>
            <p:nvPr/>
          </p:nvSpPr>
          <p:spPr bwMode="auto">
            <a:xfrm>
              <a:off x="3888" y="624"/>
              <a:ext cx="1728" cy="863"/>
            </a:xfrm>
            <a:prstGeom prst="rect">
              <a:avLst/>
            </a:prstGeom>
            <a:solidFill>
              <a:srgbClr val="FFCC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耶稣 </a:t>
              </a:r>
              <a:r>
                <a:rPr lang="en-US" altLang="zh-CN" sz="2400">
                  <a:solidFill>
                    <a:srgbClr val="993300"/>
                  </a:solidFill>
                  <a:latin typeface="SimHei" pitchFamily="49" charset="-122"/>
                  <a:ea typeface="SimHei" pitchFamily="49" charset="-122"/>
                </a:rPr>
                <a:t>#7</a:t>
              </a:r>
            </a:p>
            <a:p>
              <a:pPr eaLnBrk="1" hangingPunct="1">
                <a:spcBef>
                  <a:spcPct val="50000"/>
                </a:spcBef>
              </a:pPr>
              <a:r>
                <a:rPr lang="zh-CN" altLang="en-US" sz="2400">
                  <a:solidFill>
                    <a:srgbClr val="993300"/>
                  </a:solidFill>
                  <a:latin typeface="SimHei" pitchFamily="49" charset="-122"/>
                  <a:ea typeface="SimHei" pitchFamily="49" charset="-122"/>
                </a:rPr>
                <a:t>在创世记第六章中的堕落天使</a:t>
              </a:r>
              <a:endParaRPr lang="zh-CN" altLang="en-US" sz="2000">
                <a:solidFill>
                  <a:srgbClr val="993300"/>
                </a:solidFill>
                <a:latin typeface="Georgia Ref" pitchFamily="18" charset="0"/>
                <a:ea typeface="SimSun" pitchFamily="2" charset="-122"/>
              </a:endParaRPr>
            </a:p>
          </p:txBody>
        </p:sp>
        <p:sp>
          <p:nvSpPr>
            <p:cNvPr id="2388999" name="Line 7"/>
            <p:cNvSpPr>
              <a:spLocks noChangeShapeType="1"/>
            </p:cNvSpPr>
            <p:nvPr/>
          </p:nvSpPr>
          <p:spPr bwMode="auto">
            <a:xfrm>
              <a:off x="144" y="912"/>
              <a:ext cx="168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9000" name="Line 8"/>
            <p:cNvSpPr>
              <a:spLocks noChangeShapeType="1"/>
            </p:cNvSpPr>
            <p:nvPr/>
          </p:nvSpPr>
          <p:spPr bwMode="auto">
            <a:xfrm>
              <a:off x="1968" y="912"/>
              <a:ext cx="182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9001" name="Line 9"/>
            <p:cNvSpPr>
              <a:spLocks noChangeShapeType="1"/>
            </p:cNvSpPr>
            <p:nvPr/>
          </p:nvSpPr>
          <p:spPr bwMode="auto">
            <a:xfrm>
              <a:off x="3888" y="912"/>
              <a:ext cx="172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grpSp>
      <p:grpSp>
        <p:nvGrpSpPr>
          <p:cNvPr id="245762" name="Group 10"/>
          <p:cNvGrpSpPr>
            <a:grpSpLocks/>
          </p:cNvGrpSpPr>
          <p:nvPr/>
        </p:nvGrpSpPr>
        <p:grpSpPr bwMode="auto">
          <a:xfrm>
            <a:off x="228600" y="2438400"/>
            <a:ext cx="8686800" cy="457200"/>
            <a:chOff x="144" y="1584"/>
            <a:chExt cx="5472" cy="288"/>
          </a:xfrm>
        </p:grpSpPr>
        <p:sp>
          <p:nvSpPr>
            <p:cNvPr id="2389003" name="Text Box 11"/>
            <p:cNvSpPr txBox="1">
              <a:spLocks noChangeArrowheads="1"/>
            </p:cNvSpPr>
            <p:nvPr/>
          </p:nvSpPr>
          <p:spPr bwMode="auto">
            <a:xfrm>
              <a:off x="144" y="1584"/>
              <a:ext cx="1680" cy="288"/>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死后，复活之前</a:t>
              </a:r>
            </a:p>
          </p:txBody>
        </p:sp>
        <p:sp>
          <p:nvSpPr>
            <p:cNvPr id="2389004" name="Text Box 12"/>
            <p:cNvSpPr txBox="1">
              <a:spLocks noChangeArrowheads="1"/>
            </p:cNvSpPr>
            <p:nvPr/>
          </p:nvSpPr>
          <p:spPr bwMode="auto">
            <a:xfrm>
              <a:off x="1968" y="1584"/>
              <a:ext cx="1824" cy="288"/>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诺亚时代</a:t>
              </a:r>
              <a:endParaRPr lang="zh-CN" altLang="en-US" sz="2000">
                <a:solidFill>
                  <a:schemeClr val="accent2"/>
                </a:solidFill>
                <a:latin typeface="Georgia Ref" pitchFamily="18" charset="0"/>
                <a:ea typeface="SimSun" pitchFamily="2" charset="-122"/>
              </a:endParaRPr>
            </a:p>
          </p:txBody>
        </p:sp>
        <p:sp>
          <p:nvSpPr>
            <p:cNvPr id="2389005" name="Text Box 13"/>
            <p:cNvSpPr txBox="1">
              <a:spLocks noChangeArrowheads="1"/>
            </p:cNvSpPr>
            <p:nvPr/>
          </p:nvSpPr>
          <p:spPr bwMode="auto">
            <a:xfrm>
              <a:off x="3888" y="1584"/>
              <a:ext cx="1728" cy="288"/>
            </a:xfrm>
            <a:prstGeom prst="rect">
              <a:avLst/>
            </a:prstGeom>
            <a:solidFill>
              <a:srgbClr val="FFCC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复活后</a:t>
              </a:r>
              <a:endParaRPr lang="zh-CN" altLang="en-US" sz="2000">
                <a:solidFill>
                  <a:srgbClr val="993300"/>
                </a:solidFill>
                <a:latin typeface="Georgia Ref" pitchFamily="18" charset="0"/>
                <a:ea typeface="SimSun" pitchFamily="2" charset="-122"/>
              </a:endParaRPr>
            </a:p>
          </p:txBody>
        </p:sp>
      </p:grpSp>
      <p:grpSp>
        <p:nvGrpSpPr>
          <p:cNvPr id="245763" name="Group 14"/>
          <p:cNvGrpSpPr>
            <a:grpSpLocks/>
          </p:cNvGrpSpPr>
          <p:nvPr/>
        </p:nvGrpSpPr>
        <p:grpSpPr bwMode="auto">
          <a:xfrm>
            <a:off x="228600" y="3200400"/>
            <a:ext cx="8686800" cy="2647950"/>
            <a:chOff x="144" y="1584"/>
            <a:chExt cx="5472" cy="1431"/>
          </a:xfrm>
        </p:grpSpPr>
        <p:sp>
          <p:nvSpPr>
            <p:cNvPr id="2389007" name="Text Box 15"/>
            <p:cNvSpPr txBox="1">
              <a:spLocks noChangeArrowheads="1"/>
            </p:cNvSpPr>
            <p:nvPr/>
          </p:nvSpPr>
          <p:spPr bwMode="auto">
            <a:xfrm>
              <a:off x="144" y="1584"/>
              <a:ext cx="1680" cy="1431"/>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向死人传福音，给他们第二次机会悔改。</a:t>
              </a:r>
            </a:p>
            <a:p>
              <a:pPr eaLnBrk="1" hangingPunct="1">
                <a:spcBef>
                  <a:spcPct val="50000"/>
                </a:spcBef>
              </a:pPr>
              <a:r>
                <a:rPr lang="zh-CN" altLang="en-US" sz="2400">
                  <a:solidFill>
                    <a:srgbClr val="993300"/>
                  </a:solidFill>
                  <a:latin typeface="SimHei" pitchFamily="49" charset="-122"/>
                  <a:ea typeface="SimHei" pitchFamily="49" charset="-122"/>
                </a:rPr>
                <a:t>去释放死去但等待基督来临的义人。</a:t>
              </a:r>
            </a:p>
            <a:p>
              <a:pPr eaLnBrk="1" hangingPunct="1">
                <a:spcBef>
                  <a:spcPct val="50000"/>
                </a:spcBef>
              </a:pPr>
              <a:r>
                <a:rPr lang="zh-CN" altLang="en-US" sz="2400">
                  <a:solidFill>
                    <a:srgbClr val="993300"/>
                  </a:solidFill>
                  <a:latin typeface="SimHei" pitchFamily="49" charset="-122"/>
                  <a:ea typeface="SimHei" pitchFamily="49" charset="-122"/>
                </a:rPr>
                <a:t>去审判死去的恶人</a:t>
              </a:r>
            </a:p>
          </p:txBody>
        </p:sp>
        <p:sp>
          <p:nvSpPr>
            <p:cNvPr id="2389008" name="Text Box 16"/>
            <p:cNvSpPr txBox="1">
              <a:spLocks noChangeArrowheads="1"/>
            </p:cNvSpPr>
            <p:nvPr/>
          </p:nvSpPr>
          <p:spPr bwMode="auto">
            <a:xfrm>
              <a:off x="1968" y="1584"/>
              <a:ext cx="1824" cy="642"/>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向义人宣讲悔改的福音，向恶人宣讲审判。</a:t>
              </a:r>
            </a:p>
          </p:txBody>
        </p:sp>
        <p:sp>
          <p:nvSpPr>
            <p:cNvPr id="2389009" name="Text Box 17"/>
            <p:cNvSpPr txBox="1">
              <a:spLocks noChangeArrowheads="1"/>
            </p:cNvSpPr>
            <p:nvPr/>
          </p:nvSpPr>
          <p:spPr bwMode="auto">
            <a:xfrm>
              <a:off x="3888" y="1584"/>
              <a:ext cx="1728" cy="444"/>
            </a:xfrm>
            <a:prstGeom prst="rect">
              <a:avLst/>
            </a:prstGeom>
            <a:solidFill>
              <a:srgbClr val="FFCC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400">
                  <a:solidFill>
                    <a:srgbClr val="993300"/>
                  </a:solidFill>
                  <a:latin typeface="SimHei" pitchFamily="49" charset="-122"/>
                  <a:ea typeface="SimHei" pitchFamily="49" charset="-122"/>
                </a:rPr>
                <a:t>去宣讲祂的得胜，和向他们的审判。</a:t>
              </a:r>
            </a:p>
          </p:txBody>
        </p:sp>
      </p:grpSp>
      <p:sp>
        <p:nvSpPr>
          <p:cNvPr id="2389010" name="Line 18"/>
          <p:cNvSpPr>
            <a:spLocks noChangeShapeType="1"/>
          </p:cNvSpPr>
          <p:nvPr/>
        </p:nvSpPr>
        <p:spPr bwMode="auto">
          <a:xfrm>
            <a:off x="228600" y="2438400"/>
            <a:ext cx="2590800" cy="68580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9011" name="Line 19"/>
          <p:cNvSpPr>
            <a:spLocks noChangeShapeType="1"/>
          </p:cNvSpPr>
          <p:nvPr/>
        </p:nvSpPr>
        <p:spPr bwMode="auto">
          <a:xfrm flipH="1">
            <a:off x="228600" y="2438400"/>
            <a:ext cx="2667000" cy="68580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9012" name="Line 20"/>
          <p:cNvSpPr>
            <a:spLocks noChangeShapeType="1"/>
          </p:cNvSpPr>
          <p:nvPr/>
        </p:nvSpPr>
        <p:spPr bwMode="auto">
          <a:xfrm>
            <a:off x="228600" y="3276600"/>
            <a:ext cx="2667000" cy="121920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9013" name="Line 21"/>
          <p:cNvSpPr>
            <a:spLocks noChangeShapeType="1"/>
          </p:cNvSpPr>
          <p:nvPr/>
        </p:nvSpPr>
        <p:spPr bwMode="auto">
          <a:xfrm flipV="1">
            <a:off x="228600" y="3276600"/>
            <a:ext cx="2743200" cy="121920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9014" name="Line 22"/>
          <p:cNvSpPr>
            <a:spLocks noChangeShapeType="1"/>
          </p:cNvSpPr>
          <p:nvPr/>
        </p:nvSpPr>
        <p:spPr bwMode="auto">
          <a:xfrm>
            <a:off x="228600" y="4648200"/>
            <a:ext cx="2590800" cy="91440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9015" name="Line 23"/>
          <p:cNvSpPr>
            <a:spLocks noChangeShapeType="1"/>
          </p:cNvSpPr>
          <p:nvPr/>
        </p:nvSpPr>
        <p:spPr bwMode="auto">
          <a:xfrm flipV="1">
            <a:off x="228600" y="4648200"/>
            <a:ext cx="2590800" cy="91440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grpSp>
        <p:nvGrpSpPr>
          <p:cNvPr id="2389016" name="Group 24"/>
          <p:cNvGrpSpPr>
            <a:grpSpLocks/>
          </p:cNvGrpSpPr>
          <p:nvPr/>
        </p:nvGrpSpPr>
        <p:grpSpPr bwMode="auto">
          <a:xfrm>
            <a:off x="6629400" y="5029200"/>
            <a:ext cx="2057400" cy="1524000"/>
            <a:chOff x="4176" y="3024"/>
            <a:chExt cx="1296" cy="1104"/>
          </a:xfrm>
        </p:grpSpPr>
        <p:sp>
          <p:nvSpPr>
            <p:cNvPr id="2389017" name="AutoShape 25"/>
            <p:cNvSpPr>
              <a:spLocks noChangeArrowheads="1"/>
            </p:cNvSpPr>
            <p:nvPr/>
          </p:nvSpPr>
          <p:spPr bwMode="auto">
            <a:xfrm rot="8789108">
              <a:off x="4176" y="3024"/>
              <a:ext cx="1296" cy="1104"/>
            </a:xfrm>
            <a:prstGeom prst="wedgeEllipseCallout">
              <a:avLst>
                <a:gd name="adj1" fmla="val -51903"/>
                <a:gd name="adj2" fmla="val 8535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endParaRPr lang="zh-CN" altLang="en-US" sz="2400">
                <a:solidFill>
                  <a:schemeClr val="tx1"/>
                </a:solidFill>
                <a:latin typeface="Times New Roman" pitchFamily="18" charset="0"/>
                <a:ea typeface="SimSun" pitchFamily="2" charset="-122"/>
              </a:endParaRPr>
            </a:p>
          </p:txBody>
        </p:sp>
        <p:sp>
          <p:nvSpPr>
            <p:cNvPr id="2389018" name="Text Box 26"/>
            <p:cNvSpPr txBox="1">
              <a:spLocks noChangeArrowheads="1"/>
            </p:cNvSpPr>
            <p:nvPr/>
          </p:nvSpPr>
          <p:spPr bwMode="auto">
            <a:xfrm>
              <a:off x="4176" y="3264"/>
              <a:ext cx="1234" cy="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800">
                  <a:solidFill>
                    <a:srgbClr val="333399"/>
                  </a:solidFill>
                  <a:latin typeface="SimHei" pitchFamily="49" charset="-122"/>
                  <a:ea typeface="SimHei" pitchFamily="49" charset="-122"/>
                </a:rPr>
                <a:t>字面上</a:t>
              </a:r>
              <a:br>
                <a:rPr lang="zh-CN" altLang="en-US" sz="2800">
                  <a:solidFill>
                    <a:srgbClr val="333399"/>
                  </a:solidFill>
                  <a:latin typeface="SimHei" pitchFamily="49" charset="-122"/>
                  <a:ea typeface="SimHei" pitchFamily="49" charset="-122"/>
                </a:rPr>
              </a:br>
              <a:r>
                <a:rPr lang="zh-CN" altLang="en-US" sz="2800">
                  <a:solidFill>
                    <a:srgbClr val="333399"/>
                  </a:solidFill>
                  <a:latin typeface="SimHei" pitchFamily="49" charset="-122"/>
                  <a:ea typeface="SimHei" pitchFamily="49" charset="-122"/>
                </a:rPr>
                <a:t>的解释</a:t>
              </a:r>
            </a:p>
          </p:txBody>
        </p:sp>
      </p:grpSp>
      <p:grpSp>
        <p:nvGrpSpPr>
          <p:cNvPr id="2389019" name="Group 27"/>
          <p:cNvGrpSpPr>
            <a:grpSpLocks/>
          </p:cNvGrpSpPr>
          <p:nvPr/>
        </p:nvGrpSpPr>
        <p:grpSpPr bwMode="auto">
          <a:xfrm>
            <a:off x="3276600" y="5486400"/>
            <a:ext cx="2225675" cy="914400"/>
            <a:chOff x="2064" y="3456"/>
            <a:chExt cx="1402" cy="576"/>
          </a:xfrm>
        </p:grpSpPr>
        <p:sp>
          <p:nvSpPr>
            <p:cNvPr id="2389020" name="AutoShape 28"/>
            <p:cNvSpPr>
              <a:spLocks noChangeArrowheads="1"/>
            </p:cNvSpPr>
            <p:nvPr/>
          </p:nvSpPr>
          <p:spPr bwMode="auto">
            <a:xfrm rot="-11011800">
              <a:off x="2064" y="3456"/>
              <a:ext cx="1392" cy="576"/>
            </a:xfrm>
            <a:prstGeom prst="wedgeRoundRectCallout">
              <a:avLst>
                <a:gd name="adj1" fmla="val -33704"/>
                <a:gd name="adj2" fmla="val 134463"/>
                <a:gd name="adj3" fmla="val 16667"/>
              </a:avLst>
            </a:prstGeom>
            <a:solidFill>
              <a:srgbClr val="FFFF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endParaRPr lang="zh-CN" altLang="en-US" sz="2400">
                <a:solidFill>
                  <a:schemeClr val="tx1"/>
                </a:solidFill>
                <a:latin typeface="Times New Roman" pitchFamily="18" charset="0"/>
                <a:ea typeface="SimSun" pitchFamily="2" charset="-122"/>
              </a:endParaRPr>
            </a:p>
          </p:txBody>
        </p:sp>
        <p:sp>
          <p:nvSpPr>
            <p:cNvPr id="2389021" name="Text Box 29"/>
            <p:cNvSpPr txBox="1">
              <a:spLocks noChangeArrowheads="1"/>
            </p:cNvSpPr>
            <p:nvPr/>
          </p:nvSpPr>
          <p:spPr bwMode="auto">
            <a:xfrm>
              <a:off x="2160" y="3552"/>
              <a:ext cx="1306"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a:solidFill>
                    <a:schemeClr val="bg1"/>
                  </a:solidFill>
                  <a:latin typeface="SimHei" pitchFamily="49" charset="-122"/>
                  <a:ea typeface="SimHei" pitchFamily="49" charset="-122"/>
                </a:rPr>
                <a:t>灵意化</a:t>
              </a:r>
            </a:p>
          </p:txBody>
        </p:sp>
      </p:grpSp>
      <p:sp>
        <p:nvSpPr>
          <p:cNvPr id="2389022" name="Rectangle 30"/>
          <p:cNvSpPr>
            <a:spLocks noGrp="1" noChangeArrowheads="1"/>
          </p:cNvSpPr>
          <p:nvPr>
            <p:ph type="title" idx="4294967295"/>
          </p:nvPr>
        </p:nvSpPr>
        <p:spPr>
          <a:xfrm>
            <a:off x="2933700" y="-17463"/>
            <a:ext cx="3028950" cy="579438"/>
          </a:xfrm>
          <a:solidFill>
            <a:srgbClr val="000000"/>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wrap="none" anchor="t">
            <a:spAutoFit/>
          </a:bodyPr>
          <a:lstStyle/>
          <a:p>
            <a:pPr algn="ctr" eaLnBrk="1" hangingPunct="1"/>
            <a:r>
              <a:rPr lang="zh-CN" altLang="en-US" sz="3200">
                <a:solidFill>
                  <a:schemeClr val="tx1"/>
                </a:solidFill>
                <a:effectLst/>
                <a:latin typeface="SimHei" pitchFamily="49" charset="-122"/>
                <a:ea typeface="SimHei" pitchFamily="49" charset="-122"/>
              </a:rPr>
              <a:t>三种主要的解释</a:t>
            </a:r>
          </a:p>
        </p:txBody>
      </p:sp>
      <p:sp>
        <p:nvSpPr>
          <p:cNvPr id="2389023" name="Text Box 31"/>
          <p:cNvSpPr txBox="1">
            <a:spLocks noChangeArrowheads="1"/>
          </p:cNvSpPr>
          <p:nvPr/>
        </p:nvSpPr>
        <p:spPr bwMode="auto">
          <a:xfrm>
            <a:off x="8305800" y="76200"/>
            <a:ext cx="793750" cy="457200"/>
          </a:xfrm>
          <a:prstGeom prst="rect">
            <a:avLst/>
          </a:prstGeom>
          <a:solidFill>
            <a:srgbClr val="105D13"/>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tx1"/>
                </a:solidFill>
                <a:latin typeface="Times New Roman" pitchFamily="18" charset="0"/>
                <a:ea typeface="SimSun" pitchFamily="2" charset="-122"/>
              </a:rPr>
              <a:t>283a</a:t>
            </a:r>
            <a:endParaRPr lang="en-US" altLang="zh-CN" sz="2000" b="1">
              <a:solidFill>
                <a:schemeClr val="tx1"/>
              </a:solidFill>
              <a:latin typeface="Times New Roman" pitchFamily="18"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89010"/>
                                        </p:tgtEl>
                                        <p:attrNameLst>
                                          <p:attrName>style.visibility</p:attrName>
                                        </p:attrNameLst>
                                      </p:cBhvr>
                                      <p:to>
                                        <p:strVal val="visible"/>
                                      </p:to>
                                    </p:set>
                                    <p:animEffect transition="in" filter="dissolve">
                                      <p:cBhvr>
                                        <p:cTn id="7" dur="1000"/>
                                        <p:tgtEl>
                                          <p:spTgt spid="2389010"/>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89011"/>
                                        </p:tgtEl>
                                        <p:attrNameLst>
                                          <p:attrName>style.visibility</p:attrName>
                                        </p:attrNameLst>
                                      </p:cBhvr>
                                      <p:to>
                                        <p:strVal val="visible"/>
                                      </p:to>
                                    </p:set>
                                    <p:animEffect transition="in" filter="dissolve">
                                      <p:cBhvr>
                                        <p:cTn id="11" dur="500"/>
                                        <p:tgtEl>
                                          <p:spTgt spid="23890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389012"/>
                                        </p:tgtEl>
                                        <p:attrNameLst>
                                          <p:attrName>style.visibility</p:attrName>
                                        </p:attrNameLst>
                                      </p:cBhvr>
                                      <p:to>
                                        <p:strVal val="visible"/>
                                      </p:to>
                                    </p:set>
                                    <p:animEffect transition="in" filter="dissolve">
                                      <p:cBhvr>
                                        <p:cTn id="16" dur="500"/>
                                        <p:tgtEl>
                                          <p:spTgt spid="2389012"/>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2389013"/>
                                        </p:tgtEl>
                                        <p:attrNameLst>
                                          <p:attrName>style.visibility</p:attrName>
                                        </p:attrNameLst>
                                      </p:cBhvr>
                                      <p:to>
                                        <p:strVal val="visible"/>
                                      </p:to>
                                    </p:set>
                                    <p:animEffect transition="in" filter="dissolve">
                                      <p:cBhvr>
                                        <p:cTn id="20" dur="1000"/>
                                        <p:tgtEl>
                                          <p:spTgt spid="23890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389014"/>
                                        </p:tgtEl>
                                        <p:attrNameLst>
                                          <p:attrName>style.visibility</p:attrName>
                                        </p:attrNameLst>
                                      </p:cBhvr>
                                      <p:to>
                                        <p:strVal val="visible"/>
                                      </p:to>
                                    </p:set>
                                    <p:animEffect transition="in" filter="dissolve">
                                      <p:cBhvr>
                                        <p:cTn id="25" dur="500"/>
                                        <p:tgtEl>
                                          <p:spTgt spid="2389014"/>
                                        </p:tgtEl>
                                      </p:cBhvr>
                                    </p:animEffect>
                                  </p:childTnLst>
                                </p:cTn>
                              </p:par>
                            </p:childTnLst>
                          </p:cTn>
                        </p:par>
                        <p:par>
                          <p:cTn id="26" fill="hold" nodeType="afterGroup">
                            <p:stCondLst>
                              <p:cond delay="500"/>
                            </p:stCondLst>
                            <p:childTnLst>
                              <p:par>
                                <p:cTn id="27" presetID="9" presetClass="entr" presetSubtype="0" fill="hold" nodeType="afterEffect">
                                  <p:stCondLst>
                                    <p:cond delay="0"/>
                                  </p:stCondLst>
                                  <p:childTnLst>
                                    <p:set>
                                      <p:cBhvr>
                                        <p:cTn id="28" dur="1" fill="hold">
                                          <p:stCondLst>
                                            <p:cond delay="0"/>
                                          </p:stCondLst>
                                        </p:cTn>
                                        <p:tgtEl>
                                          <p:spTgt spid="2389015"/>
                                        </p:tgtEl>
                                        <p:attrNameLst>
                                          <p:attrName>style.visibility</p:attrName>
                                        </p:attrNameLst>
                                      </p:cBhvr>
                                      <p:to>
                                        <p:strVal val="visible"/>
                                      </p:to>
                                    </p:set>
                                    <p:animEffect transition="in" filter="dissolve">
                                      <p:cBhvr>
                                        <p:cTn id="29" dur="1000"/>
                                        <p:tgtEl>
                                          <p:spTgt spid="23890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2389019"/>
                                        </p:tgtEl>
                                        <p:attrNameLst>
                                          <p:attrName>style.visibility</p:attrName>
                                        </p:attrNameLst>
                                      </p:cBhvr>
                                      <p:to>
                                        <p:strVal val="visible"/>
                                      </p:to>
                                    </p:set>
                                    <p:animEffect transition="in" filter="blinds(horizontal)">
                                      <p:cBhvr>
                                        <p:cTn id="34" dur="1000"/>
                                        <p:tgtEl>
                                          <p:spTgt spid="238901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389016"/>
                                        </p:tgtEl>
                                        <p:attrNameLst>
                                          <p:attrName>style.visibility</p:attrName>
                                        </p:attrNameLst>
                                      </p:cBhvr>
                                      <p:to>
                                        <p:strVal val="visible"/>
                                      </p:to>
                                    </p:set>
                                    <p:animEffect transition="in" filter="blinds(horizontal)">
                                      <p:cBhvr>
                                        <p:cTn id="39" dur="1000"/>
                                        <p:tgtEl>
                                          <p:spTgt spid="2389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0018" name="Rectangle 2"/>
          <p:cNvSpPr>
            <a:spLocks noGrp="1" noChangeArrowheads="1"/>
          </p:cNvSpPr>
          <p:nvPr>
            <p:ph type="title" idx="4294967295"/>
          </p:nvPr>
        </p:nvSpPr>
        <p:spPr>
          <a:xfrm>
            <a:off x="5334000" y="381000"/>
            <a:ext cx="3429000" cy="4724400"/>
          </a:xfrm>
        </p:spPr>
        <p:txBody>
          <a:bodyPr/>
          <a:lstStyle/>
          <a:p>
            <a:pPr eaLnBrk="1" hangingPunct="1"/>
            <a:r>
              <a:rPr lang="zh-CN" altLang="en-US">
                <a:latin typeface="SimHei" pitchFamily="49" charset="-122"/>
                <a:ea typeface="SimHei" pitchFamily="49" charset="-122"/>
              </a:rPr>
              <a:t>有两种解释的方法</a:t>
            </a:r>
          </a:p>
        </p:txBody>
      </p:sp>
      <p:sp>
        <p:nvSpPr>
          <p:cNvPr id="2390019" name="Text Box 3"/>
          <p:cNvSpPr txBox="1">
            <a:spLocks noChangeArrowheads="1"/>
          </p:cNvSpPr>
          <p:nvPr/>
        </p:nvSpPr>
        <p:spPr bwMode="auto">
          <a:xfrm>
            <a:off x="228600" y="76200"/>
            <a:ext cx="4038600" cy="519113"/>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800" b="1">
                <a:solidFill>
                  <a:schemeClr val="tx1"/>
                </a:solidFill>
                <a:latin typeface="SimHei" pitchFamily="49" charset="-122"/>
                <a:ea typeface="SimHei" pitchFamily="49" charset="-122"/>
              </a:rPr>
              <a:t>字面上的解释</a:t>
            </a:r>
          </a:p>
        </p:txBody>
      </p:sp>
      <p:sp>
        <p:nvSpPr>
          <p:cNvPr id="2390020" name="Text Box 4"/>
          <p:cNvSpPr txBox="1">
            <a:spLocks noChangeArrowheads="1"/>
          </p:cNvSpPr>
          <p:nvPr/>
        </p:nvSpPr>
        <p:spPr bwMode="auto">
          <a:xfrm>
            <a:off x="5257800" y="76200"/>
            <a:ext cx="2971800" cy="519113"/>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800" b="1">
                <a:solidFill>
                  <a:schemeClr val="tx1"/>
                </a:solidFill>
                <a:latin typeface="SimHei" pitchFamily="49" charset="-122"/>
                <a:ea typeface="SimHei" pitchFamily="49" charset="-122"/>
              </a:rPr>
              <a:t>灵意化</a:t>
            </a:r>
          </a:p>
        </p:txBody>
      </p:sp>
      <p:sp>
        <p:nvSpPr>
          <p:cNvPr id="2390021" name="Text Box 5"/>
          <p:cNvSpPr txBox="1">
            <a:spLocks noChangeArrowheads="1"/>
          </p:cNvSpPr>
          <p:nvPr/>
        </p:nvSpPr>
        <p:spPr bwMode="auto">
          <a:xfrm>
            <a:off x="228600" y="609600"/>
            <a:ext cx="4038600" cy="1431925"/>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b="1">
                <a:solidFill>
                  <a:srgbClr val="0033CC"/>
                </a:solidFill>
                <a:latin typeface="Georgia Ref" pitchFamily="18" charset="0"/>
                <a:ea typeface="SimSun" pitchFamily="2" charset="-122"/>
              </a:rPr>
              <a:t>彼后 </a:t>
            </a:r>
            <a:r>
              <a:rPr lang="en-US" altLang="zh-CN" sz="2200" b="1">
                <a:solidFill>
                  <a:srgbClr val="0033CC"/>
                </a:solidFill>
                <a:latin typeface="Georgia Ref" pitchFamily="18" charset="0"/>
                <a:ea typeface="SimSun" pitchFamily="2" charset="-122"/>
              </a:rPr>
              <a:t>2:4</a:t>
            </a:r>
            <a:r>
              <a:rPr lang="en-US" altLang="zh-CN" sz="2200">
                <a:solidFill>
                  <a:srgbClr val="0033CC"/>
                </a:solidFill>
                <a:latin typeface="Georgia Ref" pitchFamily="18" charset="0"/>
                <a:ea typeface="SimSun" pitchFamily="2" charset="-122"/>
              </a:rPr>
              <a:t>  </a:t>
            </a:r>
          </a:p>
          <a:p>
            <a:pPr eaLnBrk="1" hangingPunct="1"/>
            <a:r>
              <a:rPr lang="zh-CN" altLang="en-US" sz="2200">
                <a:solidFill>
                  <a:srgbClr val="0033CC"/>
                </a:solidFill>
                <a:latin typeface="SimHei" pitchFamily="49" charset="-122"/>
                <a:ea typeface="SimHei" pitchFamily="49" charset="-122"/>
              </a:rPr>
              <a:t>就是天使犯了罪，神也没有宽容，曾把他们丢在地狱，交在黑暗坑中，等候审判。</a:t>
            </a:r>
          </a:p>
        </p:txBody>
      </p:sp>
      <p:sp>
        <p:nvSpPr>
          <p:cNvPr id="2390022" name="Text Box 6"/>
          <p:cNvSpPr txBox="1">
            <a:spLocks noChangeArrowheads="1"/>
          </p:cNvSpPr>
          <p:nvPr/>
        </p:nvSpPr>
        <p:spPr bwMode="auto">
          <a:xfrm>
            <a:off x="228600" y="2073275"/>
            <a:ext cx="4038600" cy="1766888"/>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b="1">
                <a:solidFill>
                  <a:srgbClr val="0033CC"/>
                </a:solidFill>
                <a:latin typeface="Georgia Ref" pitchFamily="18" charset="0"/>
                <a:ea typeface="SimSun" pitchFamily="2" charset="-122"/>
              </a:rPr>
              <a:t>犹 </a:t>
            </a:r>
            <a:r>
              <a:rPr lang="en-US" altLang="zh-CN" sz="2200" b="1">
                <a:solidFill>
                  <a:srgbClr val="0033CC"/>
                </a:solidFill>
                <a:latin typeface="Georgia Ref" pitchFamily="18" charset="0"/>
                <a:ea typeface="SimSun" pitchFamily="2" charset="-122"/>
              </a:rPr>
              <a:t>1:6 </a:t>
            </a:r>
          </a:p>
          <a:p>
            <a:pPr eaLnBrk="1" hangingPunct="1"/>
            <a:r>
              <a:rPr lang="zh-CN" altLang="en-US" sz="2200">
                <a:solidFill>
                  <a:srgbClr val="0033CC"/>
                </a:solidFill>
                <a:latin typeface="SimHei" pitchFamily="49" charset="-122"/>
                <a:ea typeface="SimHei" pitchFamily="49" charset="-122"/>
              </a:rPr>
              <a:t>又有不守本位，离开自己住处的天使，主用锁链把他们永远拘留在黑暗里，等候大日的审判。</a:t>
            </a:r>
          </a:p>
        </p:txBody>
      </p:sp>
      <p:sp>
        <p:nvSpPr>
          <p:cNvPr id="2390023" name="Text Box 7"/>
          <p:cNvSpPr txBox="1">
            <a:spLocks noChangeArrowheads="1"/>
          </p:cNvSpPr>
          <p:nvPr/>
        </p:nvSpPr>
        <p:spPr bwMode="auto">
          <a:xfrm>
            <a:off x="228600" y="3902075"/>
            <a:ext cx="4038600" cy="1096963"/>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b="1">
                <a:solidFill>
                  <a:srgbClr val="0033CC"/>
                </a:solidFill>
                <a:latin typeface="Georgia Ref" pitchFamily="18" charset="0"/>
                <a:ea typeface="SimSun" pitchFamily="2" charset="-122"/>
              </a:rPr>
              <a:t>以诺一书 </a:t>
            </a:r>
            <a:r>
              <a:rPr lang="en-US" altLang="zh-CN" sz="2200" b="1">
                <a:solidFill>
                  <a:srgbClr val="0033CC"/>
                </a:solidFill>
                <a:latin typeface="Georgia Ref" pitchFamily="18" charset="0"/>
                <a:ea typeface="SimSun" pitchFamily="2" charset="-122"/>
              </a:rPr>
              <a:t>21:1-2</a:t>
            </a:r>
            <a:r>
              <a:rPr lang="en-US" altLang="zh-CN" sz="2200">
                <a:solidFill>
                  <a:srgbClr val="0033CC"/>
                </a:solidFill>
                <a:latin typeface="Georgia Ref" pitchFamily="18" charset="0"/>
                <a:ea typeface="SimSun" pitchFamily="2" charset="-122"/>
              </a:rPr>
              <a:t>  </a:t>
            </a:r>
          </a:p>
          <a:p>
            <a:pPr eaLnBrk="1" hangingPunct="1"/>
            <a:r>
              <a:rPr lang="zh-CN" altLang="en-US" sz="2200">
                <a:solidFill>
                  <a:srgbClr val="0033CC"/>
                </a:solidFill>
                <a:latin typeface="SimHei" pitchFamily="49" charset="-122"/>
                <a:ea typeface="SimHei" pitchFamily="49" charset="-122"/>
              </a:rPr>
              <a:t>这里是天使的监狱，天使将被永远地监禁。</a:t>
            </a:r>
          </a:p>
        </p:txBody>
      </p:sp>
      <p:sp>
        <p:nvSpPr>
          <p:cNvPr id="2390024" name="Text Box 8"/>
          <p:cNvSpPr txBox="1">
            <a:spLocks noChangeArrowheads="1"/>
          </p:cNvSpPr>
          <p:nvPr/>
        </p:nvSpPr>
        <p:spPr bwMode="auto">
          <a:xfrm>
            <a:off x="4343400" y="609600"/>
            <a:ext cx="4800600" cy="1187450"/>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400">
                <a:solidFill>
                  <a:srgbClr val="0033CC"/>
                </a:solidFill>
                <a:latin typeface="SimHei" pitchFamily="49" charset="-122"/>
                <a:ea typeface="SimHei" pitchFamily="49" charset="-122"/>
              </a:rPr>
              <a:t>在诺亚的时代，只是人类有逃脱审判的可能（堕落天使是没有的）。神没有理由去容忍等待天使。</a:t>
            </a:r>
          </a:p>
        </p:txBody>
      </p:sp>
      <p:sp>
        <p:nvSpPr>
          <p:cNvPr id="2390025" name="Text Box 9"/>
          <p:cNvSpPr txBox="1">
            <a:spLocks noChangeArrowheads="1"/>
          </p:cNvSpPr>
          <p:nvPr/>
        </p:nvSpPr>
        <p:spPr bwMode="auto">
          <a:xfrm>
            <a:off x="4419600" y="5114925"/>
            <a:ext cx="4648200" cy="1373188"/>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800">
                <a:solidFill>
                  <a:srgbClr val="990033"/>
                </a:solidFill>
                <a:latin typeface="SimHei" pitchFamily="49" charset="-122"/>
                <a:ea typeface="SimHei" pitchFamily="49" charset="-122"/>
              </a:rPr>
              <a:t>彼得引用</a:t>
            </a:r>
            <a:r>
              <a:rPr lang="zh-CN" altLang="en-US" sz="2800">
                <a:solidFill>
                  <a:srgbClr val="990033"/>
                </a:solidFill>
                <a:latin typeface="Arial" pitchFamily="34" charset="0"/>
                <a:ea typeface="SimHei" pitchFamily="49" charset="-122"/>
              </a:rPr>
              <a:t>“</a:t>
            </a:r>
            <a:r>
              <a:rPr lang="zh-CN" altLang="en-US" sz="2800">
                <a:solidFill>
                  <a:srgbClr val="990033"/>
                </a:solidFill>
                <a:latin typeface="SimHei" pitchFamily="49" charset="-122"/>
                <a:ea typeface="SimHei" pitchFamily="49" charset="-122"/>
              </a:rPr>
              <a:t>方舟</a:t>
            </a:r>
            <a:r>
              <a:rPr lang="zh-CN" altLang="en-US" sz="2800">
                <a:solidFill>
                  <a:srgbClr val="990033"/>
                </a:solidFill>
                <a:latin typeface="Arial" pitchFamily="34" charset="0"/>
                <a:ea typeface="SimHei" pitchFamily="49" charset="-122"/>
              </a:rPr>
              <a:t>”</a:t>
            </a:r>
            <a:r>
              <a:rPr lang="zh-CN" altLang="en-US" sz="2800">
                <a:solidFill>
                  <a:srgbClr val="990033"/>
                </a:solidFill>
                <a:latin typeface="SimHei" pitchFamily="49" charset="-122"/>
                <a:ea typeface="SimHei" pitchFamily="49" charset="-122"/>
              </a:rPr>
              <a:t>指向不信而死的人。诺亚预表现在在基督里有救恩的人。</a:t>
            </a:r>
          </a:p>
        </p:txBody>
      </p:sp>
      <p:sp>
        <p:nvSpPr>
          <p:cNvPr id="2390026" name="Text Box 10"/>
          <p:cNvSpPr txBox="1">
            <a:spLocks noChangeArrowheads="1"/>
          </p:cNvSpPr>
          <p:nvPr/>
        </p:nvSpPr>
        <p:spPr bwMode="auto">
          <a:xfrm>
            <a:off x="228600" y="5456238"/>
            <a:ext cx="4038600" cy="946150"/>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800">
                <a:solidFill>
                  <a:srgbClr val="990033"/>
                </a:solidFill>
                <a:latin typeface="SimHei" pitchFamily="49" charset="-122"/>
                <a:ea typeface="SimHei" pitchFamily="49" charset="-122"/>
              </a:rPr>
              <a:t>耶稣在复活后去向被监禁的天使宣讲审判。</a:t>
            </a:r>
          </a:p>
        </p:txBody>
      </p:sp>
      <p:sp>
        <p:nvSpPr>
          <p:cNvPr id="2390027" name="Text Box 11"/>
          <p:cNvSpPr txBox="1">
            <a:spLocks noChangeArrowheads="1"/>
          </p:cNvSpPr>
          <p:nvPr/>
        </p:nvSpPr>
        <p:spPr bwMode="auto">
          <a:xfrm>
            <a:off x="4343400" y="1874838"/>
            <a:ext cx="4800600" cy="1096962"/>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SimHei" pitchFamily="49" charset="-122"/>
                <a:ea typeface="SimHei" pitchFamily="49" charset="-122"/>
              </a:rPr>
              <a:t>在以诺一书中，反叛的天使是在雅列的时代犯罪，而不是在诺亚的时代中。</a:t>
            </a:r>
          </a:p>
        </p:txBody>
      </p:sp>
      <p:sp>
        <p:nvSpPr>
          <p:cNvPr id="2390028" name="Text Box 12"/>
          <p:cNvSpPr txBox="1">
            <a:spLocks noChangeArrowheads="1"/>
          </p:cNvSpPr>
          <p:nvPr/>
        </p:nvSpPr>
        <p:spPr bwMode="auto">
          <a:xfrm>
            <a:off x="4343400" y="3048000"/>
            <a:ext cx="4800600" cy="1096963"/>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b="1">
                <a:solidFill>
                  <a:srgbClr val="0033CC"/>
                </a:solidFill>
                <a:latin typeface="Georgia Ref" pitchFamily="18" charset="0"/>
                <a:ea typeface="SimSun" pitchFamily="2" charset="-122"/>
              </a:rPr>
              <a:t>彼前 </a:t>
            </a:r>
            <a:r>
              <a:rPr lang="en-US" altLang="zh-CN" sz="2200" b="1">
                <a:solidFill>
                  <a:srgbClr val="0033CC"/>
                </a:solidFill>
                <a:latin typeface="Georgia Ref" pitchFamily="18" charset="0"/>
                <a:ea typeface="SimSun" pitchFamily="2" charset="-122"/>
              </a:rPr>
              <a:t>1:10-11</a:t>
            </a:r>
          </a:p>
          <a:p>
            <a:pPr eaLnBrk="1" hangingPunct="1"/>
            <a:r>
              <a:rPr lang="zh-CN" altLang="en-US" sz="2200">
                <a:solidFill>
                  <a:srgbClr val="0033CC"/>
                </a:solidFill>
                <a:latin typeface="SimHei" pitchFamily="49" charset="-122"/>
                <a:ea typeface="SimHei" pitchFamily="49" charset="-122"/>
              </a:rPr>
              <a:t>众先知考察在他们心里基督的灵。 </a:t>
            </a:r>
          </a:p>
          <a:p>
            <a:pPr eaLnBrk="1" hangingPunct="1"/>
            <a:r>
              <a:rPr lang="zh-CN" altLang="en-US" sz="2200">
                <a:solidFill>
                  <a:srgbClr val="0033CC"/>
                </a:solidFill>
                <a:latin typeface="SimHei" pitchFamily="49" charset="-122"/>
                <a:ea typeface="SimHei" pitchFamily="49" charset="-122"/>
              </a:rPr>
              <a:t>还有在</a:t>
            </a:r>
            <a:r>
              <a:rPr lang="zh-CN" altLang="en-US" sz="2200">
                <a:solidFill>
                  <a:srgbClr val="0033CC"/>
                </a:solidFill>
                <a:latin typeface="Georgia Ref" pitchFamily="18" charset="0"/>
                <a:ea typeface="SimSun" pitchFamily="2" charset="-122"/>
              </a:rPr>
              <a:t> </a:t>
            </a:r>
            <a:r>
              <a:rPr lang="zh-CN" altLang="en-US" sz="2200" b="1">
                <a:solidFill>
                  <a:srgbClr val="0033CC"/>
                </a:solidFill>
                <a:latin typeface="Georgia Ref" pitchFamily="18" charset="0"/>
                <a:ea typeface="SimSun" pitchFamily="2" charset="-122"/>
              </a:rPr>
              <a:t>彼后 </a:t>
            </a:r>
            <a:r>
              <a:rPr lang="en-US" altLang="zh-CN" sz="2200" b="1">
                <a:solidFill>
                  <a:srgbClr val="0033CC"/>
                </a:solidFill>
                <a:latin typeface="Georgia Ref" pitchFamily="18" charset="0"/>
                <a:ea typeface="SimSun" pitchFamily="2" charset="-122"/>
              </a:rPr>
              <a:t>2:5</a:t>
            </a:r>
            <a:r>
              <a:rPr lang="en-US" altLang="zh-CN" sz="2200">
                <a:solidFill>
                  <a:srgbClr val="0033CC"/>
                </a:solidFill>
                <a:latin typeface="Georgia Ref" pitchFamily="18" charset="0"/>
                <a:ea typeface="SimSun" pitchFamily="2" charset="-122"/>
              </a:rPr>
              <a:t> </a:t>
            </a:r>
            <a:r>
              <a:rPr lang="zh-CN" altLang="en-US" sz="2200">
                <a:solidFill>
                  <a:srgbClr val="0033CC"/>
                </a:solidFill>
                <a:latin typeface="SimHei" pitchFamily="49" charset="-122"/>
                <a:ea typeface="SimHei" pitchFamily="49" charset="-122"/>
              </a:rPr>
              <a:t>诺亚是传义道的。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0021"/>
                                        </p:tgtEl>
                                        <p:attrNameLst>
                                          <p:attrName>style.visibility</p:attrName>
                                        </p:attrNameLst>
                                      </p:cBhvr>
                                      <p:to>
                                        <p:strVal val="visible"/>
                                      </p:to>
                                    </p:set>
                                    <p:animEffect transition="in" filter="wipe(up)">
                                      <p:cBhvr>
                                        <p:cTn id="7" dur="500"/>
                                        <p:tgtEl>
                                          <p:spTgt spid="23900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0022"/>
                                        </p:tgtEl>
                                        <p:attrNameLst>
                                          <p:attrName>style.visibility</p:attrName>
                                        </p:attrNameLst>
                                      </p:cBhvr>
                                      <p:to>
                                        <p:strVal val="visible"/>
                                      </p:to>
                                    </p:set>
                                    <p:animEffect transition="in" filter="wipe(up)">
                                      <p:cBhvr>
                                        <p:cTn id="12" dur="500"/>
                                        <p:tgtEl>
                                          <p:spTgt spid="23900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90023"/>
                                        </p:tgtEl>
                                        <p:attrNameLst>
                                          <p:attrName>style.visibility</p:attrName>
                                        </p:attrNameLst>
                                      </p:cBhvr>
                                      <p:to>
                                        <p:strVal val="visible"/>
                                      </p:to>
                                    </p:set>
                                    <p:animEffect transition="in" filter="wipe(up)">
                                      <p:cBhvr>
                                        <p:cTn id="17" dur="500"/>
                                        <p:tgtEl>
                                          <p:spTgt spid="23900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390026"/>
                                        </p:tgtEl>
                                        <p:attrNameLst>
                                          <p:attrName>style.visibility</p:attrName>
                                        </p:attrNameLst>
                                      </p:cBhvr>
                                      <p:to>
                                        <p:strVal val="visible"/>
                                      </p:to>
                                    </p:set>
                                    <p:animEffect transition="in" filter="wipe(up)">
                                      <p:cBhvr>
                                        <p:cTn id="22" dur="500"/>
                                        <p:tgtEl>
                                          <p:spTgt spid="23900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90024"/>
                                        </p:tgtEl>
                                        <p:attrNameLst>
                                          <p:attrName>style.visibility</p:attrName>
                                        </p:attrNameLst>
                                      </p:cBhvr>
                                      <p:to>
                                        <p:strVal val="visible"/>
                                      </p:to>
                                    </p:set>
                                    <p:animEffect transition="in" filter="wipe(up)">
                                      <p:cBhvr>
                                        <p:cTn id="27" dur="500"/>
                                        <p:tgtEl>
                                          <p:spTgt spid="239002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390027"/>
                                        </p:tgtEl>
                                        <p:attrNameLst>
                                          <p:attrName>style.visibility</p:attrName>
                                        </p:attrNameLst>
                                      </p:cBhvr>
                                      <p:to>
                                        <p:strVal val="visible"/>
                                      </p:to>
                                    </p:set>
                                    <p:animEffect transition="in" filter="wipe(up)">
                                      <p:cBhvr>
                                        <p:cTn id="32" dur="500"/>
                                        <p:tgtEl>
                                          <p:spTgt spid="23900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390028"/>
                                        </p:tgtEl>
                                        <p:attrNameLst>
                                          <p:attrName>style.visibility</p:attrName>
                                        </p:attrNameLst>
                                      </p:cBhvr>
                                      <p:to>
                                        <p:strVal val="visible"/>
                                      </p:to>
                                    </p:set>
                                    <p:animEffect transition="in" filter="wipe(up)">
                                      <p:cBhvr>
                                        <p:cTn id="37" dur="500"/>
                                        <p:tgtEl>
                                          <p:spTgt spid="23900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390025"/>
                                        </p:tgtEl>
                                        <p:attrNameLst>
                                          <p:attrName>style.visibility</p:attrName>
                                        </p:attrNameLst>
                                      </p:cBhvr>
                                      <p:to>
                                        <p:strVal val="visible"/>
                                      </p:to>
                                    </p:set>
                                    <p:animEffect transition="in" filter="wipe(up)">
                                      <p:cBhvr>
                                        <p:cTn id="42" dur="500"/>
                                        <p:tgtEl>
                                          <p:spTgt spid="2390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0021" grpId="0" animBg="1" autoUpdateAnimBg="0"/>
      <p:bldP spid="2390022" grpId="0" animBg="1" autoUpdateAnimBg="0"/>
      <p:bldP spid="2390023" grpId="0" animBg="1" autoUpdateAnimBg="0"/>
      <p:bldP spid="2390024" grpId="0" animBg="1" autoUpdateAnimBg="0"/>
      <p:bldP spid="2390025" grpId="0" animBg="1" autoUpdateAnimBg="0"/>
      <p:bldP spid="2390026" grpId="0" animBg="1" autoUpdateAnimBg="0"/>
      <p:bldP spid="2390027" grpId="0" animBg="1" autoUpdateAnimBg="0"/>
      <p:bldP spid="2390028"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顺服</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 </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(2:13–3:12)。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275980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6261101" y="4910666"/>
            <a:ext cx="2882900" cy="1947333"/>
            <a:chOff x="6261101" y="4910666"/>
            <a:chExt cx="2882900" cy="1947333"/>
          </a:xfrm>
        </p:grpSpPr>
        <p:pic>
          <p:nvPicPr>
            <p:cNvPr id="6" name="Picture 5" descr="Rev 20v15 Lake Of Fire.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47556" y="4910666"/>
              <a:ext cx="2596444" cy="1947333"/>
            </a:xfrm>
            <a:prstGeom prst="rect">
              <a:avLst/>
            </a:prstGeom>
          </p:spPr>
        </p:pic>
        <p:sp>
          <p:nvSpPr>
            <p:cNvPr id="32" name="Rectangle 3"/>
            <p:cNvSpPr txBox="1">
              <a:spLocks noChangeArrowheads="1"/>
            </p:cNvSpPr>
            <p:nvPr/>
          </p:nvSpPr>
          <p:spPr bwMode="auto">
            <a:xfrm>
              <a:off x="6261101" y="5386460"/>
              <a:ext cx="2882900" cy="143525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r" eaLnBrk="1" hangingPunct="1">
                <a:lnSpc>
                  <a:spcPct val="80000"/>
                </a:lnSpc>
                <a:defRPr/>
              </a:pPr>
              <a:r>
                <a:rPr lang="zh-CN" altLang="en-US" sz="1800" b="1" dirty="0">
                  <a:solidFill>
                    <a:srgbClr val="E3EBF1"/>
                  </a:solidFill>
                  <a:effectLst>
                    <a:glow rad="127000">
                      <a:srgbClr val="000000">
                        <a:alpha val="75000"/>
                      </a:srgbClr>
                    </a:glow>
                  </a:effectLst>
                  <a:latin typeface="Arial" charset="0"/>
                  <a:ea typeface="ＭＳ Ｐゴシック" charset="0"/>
                </a:rPr>
                <a:t>地狱</a:t>
              </a:r>
              <a:endParaRPr lang="en-US" sz="1800" b="1" dirty="0">
                <a:solidFill>
                  <a:srgbClr val="E3EBF1"/>
                </a:solidFill>
                <a:effectLst>
                  <a:glow rad="127000">
                    <a:srgbClr val="000000">
                      <a:alpha val="75000"/>
                    </a:srgbClr>
                  </a:glow>
                </a:effectLst>
                <a:latin typeface="Arial" charset="0"/>
                <a:ea typeface="ＭＳ Ｐゴシック" charset="0"/>
              </a:endParaRPr>
            </a:p>
            <a:p>
              <a:pPr algn="r" eaLnBrk="1" hangingPunct="1">
                <a:lnSpc>
                  <a:spcPct val="80000"/>
                </a:lnSpc>
                <a:defRPr/>
              </a:pPr>
              <a:r>
                <a:rPr lang="en-US" sz="1800" b="1" dirty="0" err="1">
                  <a:solidFill>
                    <a:srgbClr val="E3EBF1"/>
                  </a:solidFill>
                  <a:effectLst>
                    <a:glow rad="127000">
                      <a:srgbClr val="000000">
                        <a:alpha val="75000"/>
                      </a:srgbClr>
                    </a:glow>
                  </a:effectLst>
                  <a:latin typeface="Arial" charset="0"/>
                  <a:ea typeface="ＭＳ Ｐゴシック" charset="0"/>
                </a:rPr>
                <a:t>Gehenna</a:t>
              </a:r>
              <a:endParaRPr lang="en-US" sz="1800" b="1" dirty="0">
                <a:solidFill>
                  <a:srgbClr val="E3EBF1"/>
                </a:solidFill>
                <a:effectLst>
                  <a:glow rad="127000">
                    <a:srgbClr val="000000">
                      <a:alpha val="75000"/>
                    </a:srgbClr>
                  </a:glow>
                </a:effectLst>
                <a:latin typeface="Arial" charset="0"/>
                <a:ea typeface="ＭＳ Ｐゴシック" charset="0"/>
              </a:endParaRPr>
            </a:p>
            <a:p>
              <a:pPr algn="r" eaLnBrk="1" hangingPunct="1">
                <a:lnSpc>
                  <a:spcPct val="80000"/>
                </a:lnSpc>
                <a:defRPr/>
              </a:pPr>
              <a:r>
                <a:rPr lang="zh-CN" altLang="en-US" sz="1800" b="1" dirty="0">
                  <a:solidFill>
                    <a:srgbClr val="E3EBF1"/>
                  </a:solidFill>
                  <a:effectLst>
                    <a:glow rad="127000">
                      <a:srgbClr val="000000">
                        <a:alpha val="75000"/>
                      </a:srgbClr>
                    </a:glow>
                  </a:effectLst>
                  <a:latin typeface="Arial" charset="0"/>
                  <a:ea typeface="ＭＳ Ｐゴシック" charset="0"/>
                </a:rPr>
                <a:t>火湖</a:t>
              </a:r>
              <a:endParaRPr lang="en-US" sz="1800" b="1" dirty="0">
                <a:solidFill>
                  <a:srgbClr val="E3EBF1"/>
                </a:solidFill>
                <a:effectLst>
                  <a:glow rad="127000">
                    <a:srgbClr val="000000">
                      <a:alpha val="75000"/>
                    </a:srgbClr>
                  </a:glow>
                </a:effectLst>
                <a:latin typeface="Arial" charset="0"/>
                <a:ea typeface="ＭＳ Ｐゴシック" charset="0"/>
              </a:endParaRPr>
            </a:p>
            <a:p>
              <a:pPr algn="r" eaLnBrk="1" hangingPunct="1">
                <a:lnSpc>
                  <a:spcPct val="80000"/>
                </a:lnSpc>
                <a:defRPr/>
              </a:pPr>
              <a:r>
                <a:rPr lang="zh-CN" altLang="en-US" sz="1800" b="1" dirty="0">
                  <a:solidFill>
                    <a:srgbClr val="E3EBF1"/>
                  </a:solidFill>
                  <a:effectLst>
                    <a:glow rad="127000">
                      <a:srgbClr val="000000">
                        <a:alpha val="75000"/>
                      </a:srgbClr>
                    </a:glow>
                  </a:effectLst>
                  <a:latin typeface="Arial" charset="0"/>
                  <a:ea typeface="ＭＳ Ｐゴシック" charset="0"/>
                </a:rPr>
                <a:t>烧着硫磺的火湖</a:t>
              </a:r>
              <a:endParaRPr lang="en-US" sz="1800" b="1" dirty="0">
                <a:solidFill>
                  <a:srgbClr val="E3EBF1"/>
                </a:solidFill>
                <a:effectLst>
                  <a:glow rad="127000">
                    <a:srgbClr val="000000">
                      <a:alpha val="75000"/>
                    </a:srgbClr>
                  </a:glow>
                </a:effectLst>
                <a:latin typeface="Arial" charset="0"/>
                <a:ea typeface="ＭＳ Ｐゴシック" charset="0"/>
              </a:endParaRPr>
            </a:p>
            <a:p>
              <a:pPr algn="r" eaLnBrk="1" hangingPunct="1">
                <a:lnSpc>
                  <a:spcPct val="80000"/>
                </a:lnSpc>
                <a:defRPr/>
              </a:pPr>
              <a:r>
                <a:rPr lang="zh-CN" altLang="en-US" sz="1800" b="1" dirty="0">
                  <a:solidFill>
                    <a:srgbClr val="E3EBF1"/>
                  </a:solidFill>
                  <a:effectLst>
                    <a:glow rad="127000">
                      <a:srgbClr val="000000">
                        <a:alpha val="75000"/>
                      </a:srgbClr>
                    </a:glow>
                  </a:effectLst>
                  <a:latin typeface="Arial" charset="0"/>
                  <a:ea typeface="ＭＳ Ｐゴシック" charset="0"/>
                </a:rPr>
                <a:t>第二死</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12" name="Group 11"/>
          <p:cNvGrpSpPr/>
          <p:nvPr/>
        </p:nvGrpSpPr>
        <p:grpSpPr>
          <a:xfrm>
            <a:off x="72570" y="2507787"/>
            <a:ext cx="3435049" cy="2935072"/>
            <a:chOff x="72570" y="2616642"/>
            <a:chExt cx="3435049" cy="2935072"/>
          </a:xfrm>
        </p:grpSpPr>
        <p:sp>
          <p:nvSpPr>
            <p:cNvPr id="4" name="Rectangle 3"/>
            <p:cNvSpPr/>
            <p:nvPr/>
          </p:nvSpPr>
          <p:spPr bwMode="auto">
            <a:xfrm>
              <a:off x="822476" y="2697238"/>
              <a:ext cx="2685143" cy="2830286"/>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13" name="Rectangle 3"/>
            <p:cNvSpPr txBox="1">
              <a:spLocks noChangeArrowheads="1"/>
            </p:cNvSpPr>
            <p:nvPr/>
          </p:nvSpPr>
          <p:spPr bwMode="auto">
            <a:xfrm>
              <a:off x="72570" y="2616642"/>
              <a:ext cx="677333"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4000" b="1" dirty="0">
                  <a:solidFill>
                    <a:srgbClr val="E3EBF1"/>
                  </a:solidFill>
                  <a:latin typeface="Arial" charset="0"/>
                  <a:ea typeface="ＭＳ Ｐゴシック" charset="0"/>
                </a:rPr>
                <a:t>阴间</a:t>
              </a:r>
              <a:endParaRPr lang="en-US" sz="4000" b="1" dirty="0">
                <a:solidFill>
                  <a:srgbClr val="E3EBF1"/>
                </a:solidFill>
                <a:latin typeface="Arial" charset="0"/>
                <a:ea typeface="ＭＳ Ｐゴシック" charset="0"/>
              </a:endParaRPr>
            </a:p>
          </p:txBody>
        </p:sp>
      </p:grpSp>
      <p:sp>
        <p:nvSpPr>
          <p:cNvPr id="198659" name="Rectangle 3"/>
          <p:cNvSpPr>
            <a:spLocks noGrp="1" noChangeArrowheads="1"/>
          </p:cNvSpPr>
          <p:nvPr>
            <p:ph type="title"/>
          </p:nvPr>
        </p:nvSpPr>
        <p:spPr>
          <a:xfrm>
            <a:off x="52625" y="64546"/>
            <a:ext cx="4555662" cy="1265930"/>
          </a:xfrm>
          <a:effectLst>
            <a:outerShdw blurRad="63500" dist="107763" dir="2700000" algn="ctr" rotWithShape="0">
              <a:srgbClr val="000000">
                <a:alpha val="74998"/>
              </a:srgbClr>
            </a:outerShdw>
          </a:effectLst>
        </p:spPr>
        <p:txBody>
          <a:bodyPr/>
          <a:lstStyle/>
          <a:p>
            <a:pPr eaLnBrk="1" hangingPunct="1">
              <a:lnSpc>
                <a:spcPct val="80000"/>
              </a:lnSpc>
              <a:defRPr/>
            </a:pPr>
            <a:r>
              <a:rPr lang="zh-CN" altLang="en-US" sz="3600" b="1" i="1" dirty="0">
                <a:latin typeface="Arial" charset="0"/>
                <a:ea typeface="ＭＳ Ｐゴシック" charset="0"/>
              </a:rPr>
              <a:t>乐园的转换</a:t>
            </a:r>
            <a:endParaRPr lang="en-US" sz="4000" b="1" i="1" dirty="0">
              <a:latin typeface="Arial" charset="0"/>
              <a:ea typeface="ＭＳ Ｐゴシック" charset="0"/>
            </a:endParaRPr>
          </a:p>
        </p:txBody>
      </p:sp>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506</a:t>
            </a:r>
            <a:endParaRPr lang="en-US" b="1" dirty="0">
              <a:solidFill>
                <a:srgbClr val="000000"/>
              </a:solidFill>
              <a:latin typeface="Arial"/>
              <a:cs typeface="Arial"/>
            </a:endParaRPr>
          </a:p>
        </p:txBody>
      </p:sp>
      <p:grpSp>
        <p:nvGrpSpPr>
          <p:cNvPr id="8" name="Group 7"/>
          <p:cNvGrpSpPr/>
          <p:nvPr/>
        </p:nvGrpSpPr>
        <p:grpSpPr>
          <a:xfrm>
            <a:off x="895048" y="2685145"/>
            <a:ext cx="2503713" cy="1245810"/>
            <a:chOff x="895048" y="2794000"/>
            <a:chExt cx="2503713" cy="1245810"/>
          </a:xfrm>
        </p:grpSpPr>
        <p:sp>
          <p:nvSpPr>
            <p:cNvPr id="9" name="Rectangle 8"/>
            <p:cNvSpPr/>
            <p:nvPr/>
          </p:nvSpPr>
          <p:spPr bwMode="auto">
            <a:xfrm>
              <a:off x="895048" y="2794000"/>
              <a:ext cx="2503713" cy="124581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7" name="Rectangle 3"/>
            <p:cNvSpPr txBox="1">
              <a:spLocks noChangeArrowheads="1"/>
            </p:cNvSpPr>
            <p:nvPr/>
          </p:nvSpPr>
          <p:spPr bwMode="auto">
            <a:xfrm>
              <a:off x="907143" y="3148834"/>
              <a:ext cx="2479525" cy="5885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4000" b="1" dirty="0">
                  <a:solidFill>
                    <a:srgbClr val="003399"/>
                  </a:solidFill>
                  <a:latin typeface="Aramis Italic"/>
                  <a:ea typeface="ＭＳ Ｐゴシック" charset="0"/>
                  <a:cs typeface="Aramis Italic"/>
                </a:rPr>
                <a:t>乐园</a:t>
              </a:r>
              <a:endParaRPr lang="en-US" sz="2800" b="1" dirty="0">
                <a:solidFill>
                  <a:srgbClr val="003399"/>
                </a:solidFill>
                <a:latin typeface="Aramis Italic"/>
                <a:ea typeface="ＭＳ Ｐゴシック" charset="0"/>
                <a:cs typeface="Aramis Italic"/>
              </a:endParaRPr>
            </a:p>
          </p:txBody>
        </p:sp>
      </p:grpSp>
      <p:pic>
        <p:nvPicPr>
          <p:cNvPr id="2" name="Picture 1" descr="rev 20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476" y="2606529"/>
            <a:ext cx="1076476" cy="1211036"/>
          </a:xfrm>
          <a:prstGeom prst="rect">
            <a:avLst/>
          </a:prstGeom>
        </p:spPr>
      </p:pic>
      <p:grpSp>
        <p:nvGrpSpPr>
          <p:cNvPr id="14" name="Group 13"/>
          <p:cNvGrpSpPr/>
          <p:nvPr/>
        </p:nvGrpSpPr>
        <p:grpSpPr>
          <a:xfrm>
            <a:off x="907140" y="4051907"/>
            <a:ext cx="2535759" cy="1245810"/>
            <a:chOff x="907140" y="4160762"/>
            <a:chExt cx="2535759" cy="1245810"/>
          </a:xfrm>
        </p:grpSpPr>
        <p:sp>
          <p:nvSpPr>
            <p:cNvPr id="10" name="Rectangle 9"/>
            <p:cNvSpPr/>
            <p:nvPr/>
          </p:nvSpPr>
          <p:spPr bwMode="auto">
            <a:xfrm>
              <a:off x="907143" y="4160762"/>
              <a:ext cx="2503713" cy="124581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11" name="Rectangle 3"/>
            <p:cNvSpPr txBox="1">
              <a:spLocks noChangeArrowheads="1"/>
            </p:cNvSpPr>
            <p:nvPr/>
          </p:nvSpPr>
          <p:spPr bwMode="auto">
            <a:xfrm>
              <a:off x="907140" y="4539788"/>
              <a:ext cx="2535759" cy="58859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4000" b="1" dirty="0">
                  <a:solidFill>
                    <a:srgbClr val="E3EBF1"/>
                  </a:solidFill>
                  <a:latin typeface="Arial" charset="0"/>
                  <a:ea typeface="ＭＳ Ｐゴシック" charset="0"/>
                </a:rPr>
                <a:t>阴间</a:t>
              </a:r>
              <a:endParaRPr lang="en-US" b="1" dirty="0">
                <a:solidFill>
                  <a:srgbClr val="E3EBF1"/>
                </a:solidFill>
                <a:latin typeface="Arial" charset="0"/>
                <a:ea typeface="ＭＳ Ｐゴシック" charset="0"/>
              </a:endParaRPr>
            </a:p>
          </p:txBody>
        </p:sp>
      </p:grpSp>
      <p:grpSp>
        <p:nvGrpSpPr>
          <p:cNvPr id="15" name="Group 14"/>
          <p:cNvGrpSpPr/>
          <p:nvPr/>
        </p:nvGrpSpPr>
        <p:grpSpPr>
          <a:xfrm>
            <a:off x="4983252" y="774097"/>
            <a:ext cx="2503713" cy="1245810"/>
            <a:chOff x="895048" y="2794000"/>
            <a:chExt cx="2503713" cy="1245810"/>
          </a:xfrm>
        </p:grpSpPr>
        <p:sp>
          <p:nvSpPr>
            <p:cNvPr id="16" name="Rectangle 15"/>
            <p:cNvSpPr/>
            <p:nvPr/>
          </p:nvSpPr>
          <p:spPr bwMode="auto">
            <a:xfrm>
              <a:off x="895048" y="2794000"/>
              <a:ext cx="2503713" cy="124581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17" name="Rectangle 3"/>
            <p:cNvSpPr txBox="1">
              <a:spLocks noChangeArrowheads="1"/>
            </p:cNvSpPr>
            <p:nvPr/>
          </p:nvSpPr>
          <p:spPr bwMode="auto">
            <a:xfrm>
              <a:off x="907143" y="3148834"/>
              <a:ext cx="2479525" cy="5885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4000" b="1" dirty="0">
                  <a:solidFill>
                    <a:srgbClr val="003399"/>
                  </a:solidFill>
                  <a:latin typeface="Aramis Italic"/>
                  <a:ea typeface="ＭＳ Ｐゴシック" charset="0"/>
                  <a:cs typeface="Aramis Italic"/>
                </a:rPr>
                <a:t>天堂</a:t>
              </a:r>
              <a:endParaRPr lang="en-US" sz="2800" b="1" dirty="0">
                <a:solidFill>
                  <a:srgbClr val="003399"/>
                </a:solidFill>
                <a:latin typeface="Aramis Italic"/>
                <a:ea typeface="ＭＳ Ｐゴシック" charset="0"/>
                <a:cs typeface="Aramis Italic"/>
              </a:endParaRPr>
            </a:p>
          </p:txBody>
        </p:sp>
      </p:grpSp>
      <p:grpSp>
        <p:nvGrpSpPr>
          <p:cNvPr id="33" name="Group 32"/>
          <p:cNvGrpSpPr/>
          <p:nvPr/>
        </p:nvGrpSpPr>
        <p:grpSpPr>
          <a:xfrm>
            <a:off x="5007438" y="4136574"/>
            <a:ext cx="2503713" cy="1245810"/>
            <a:chOff x="5007438" y="4136574"/>
            <a:chExt cx="2503713" cy="1245810"/>
          </a:xfrm>
        </p:grpSpPr>
        <p:sp>
          <p:nvSpPr>
            <p:cNvPr id="18" name="Rectangle 17"/>
            <p:cNvSpPr/>
            <p:nvPr/>
          </p:nvSpPr>
          <p:spPr bwMode="auto">
            <a:xfrm>
              <a:off x="5007438" y="4136574"/>
              <a:ext cx="2503713" cy="124581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19" name="Rectangle 3"/>
            <p:cNvSpPr txBox="1">
              <a:spLocks noChangeArrowheads="1"/>
            </p:cNvSpPr>
            <p:nvPr/>
          </p:nvSpPr>
          <p:spPr bwMode="auto">
            <a:xfrm>
              <a:off x="5031625" y="4515600"/>
              <a:ext cx="2467423" cy="58859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4000" b="1" dirty="0">
                  <a:solidFill>
                    <a:srgbClr val="E3EBF1"/>
                  </a:solidFill>
                  <a:latin typeface="Arial" charset="0"/>
                  <a:ea typeface="ＭＳ Ｐゴシック" charset="0"/>
                </a:rPr>
                <a:t>阴间</a:t>
              </a:r>
              <a:endParaRPr lang="en-US" b="1" dirty="0">
                <a:solidFill>
                  <a:srgbClr val="E3EBF1"/>
                </a:solidFill>
                <a:latin typeface="Arial" charset="0"/>
                <a:ea typeface="ＭＳ Ｐゴシック" charset="0"/>
              </a:endParaRPr>
            </a:p>
          </p:txBody>
        </p:sp>
      </p:grpSp>
      <p:pic>
        <p:nvPicPr>
          <p:cNvPr id="20" name="Picture 1" descr="Rev 20.14 Big_Throne1.247160053_std.jp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7448961" y="2068289"/>
            <a:ext cx="1538458" cy="204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3"/>
          <p:cNvSpPr txBox="1">
            <a:spLocks noChangeArrowheads="1"/>
          </p:cNvSpPr>
          <p:nvPr/>
        </p:nvSpPr>
        <p:spPr bwMode="auto">
          <a:xfrm>
            <a:off x="4983239" y="2096550"/>
            <a:ext cx="2455332" cy="50393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a:solidFill>
                  <a:srgbClr val="E3EBF1"/>
                </a:solidFill>
                <a:latin typeface="Arial" charset="0"/>
                <a:ea typeface="ＭＳ Ｐゴシック" charset="0"/>
              </a:rPr>
              <a:t>林後</a:t>
            </a:r>
            <a:r>
              <a:rPr lang="en-US" altLang="zh-CN" sz="2400" b="1" dirty="0">
                <a:solidFill>
                  <a:srgbClr val="E3EBF1"/>
                </a:solidFill>
                <a:latin typeface="Arial" charset="0"/>
                <a:ea typeface="ＭＳ Ｐゴシック" charset="0"/>
              </a:rPr>
              <a:t>12</a:t>
            </a:r>
            <a:r>
              <a:rPr lang="zh-CN" altLang="en-US" sz="2400" b="1" dirty="0">
                <a:solidFill>
                  <a:srgbClr val="E3EBF1"/>
                </a:solidFill>
                <a:latin typeface="Arial" charset="0"/>
                <a:ea typeface="ＭＳ Ｐゴシック" charset="0"/>
              </a:rPr>
              <a:t>：</a:t>
            </a:r>
            <a:r>
              <a:rPr lang="en-US" altLang="zh-CN" sz="2400" b="1" dirty="0">
                <a:solidFill>
                  <a:srgbClr val="E3EBF1"/>
                </a:solidFill>
                <a:latin typeface="Arial" charset="0"/>
                <a:ea typeface="ＭＳ Ｐゴシック" charset="0"/>
              </a:rPr>
              <a:t>1-4</a:t>
            </a:r>
            <a:endParaRPr lang="en-US" sz="2800" b="1" dirty="0">
              <a:solidFill>
                <a:srgbClr val="E3EBF1"/>
              </a:solidFill>
              <a:latin typeface="Arial" charset="0"/>
              <a:ea typeface="ＭＳ Ｐゴシック" charset="0"/>
            </a:endParaRPr>
          </a:p>
        </p:txBody>
      </p:sp>
      <p:sp>
        <p:nvSpPr>
          <p:cNvPr id="22" name="Rectangle 3"/>
          <p:cNvSpPr txBox="1">
            <a:spLocks noChangeArrowheads="1"/>
          </p:cNvSpPr>
          <p:nvPr/>
        </p:nvSpPr>
        <p:spPr bwMode="auto">
          <a:xfrm>
            <a:off x="5067905" y="5459027"/>
            <a:ext cx="2540001" cy="50393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a:solidFill>
                  <a:srgbClr val="E3EBF1"/>
                </a:solidFill>
                <a:latin typeface="Arial" charset="0"/>
                <a:ea typeface="ＭＳ Ｐゴシック" charset="0"/>
              </a:rPr>
              <a:t>启</a:t>
            </a:r>
            <a:r>
              <a:rPr lang="en-US" altLang="zh-CN" sz="2400" b="1" dirty="0">
                <a:solidFill>
                  <a:srgbClr val="E3EBF1"/>
                </a:solidFill>
                <a:latin typeface="Arial" charset="0"/>
                <a:ea typeface="ＭＳ Ｐゴシック" charset="0"/>
              </a:rPr>
              <a:t>20</a:t>
            </a:r>
            <a:r>
              <a:rPr lang="zh-CN" altLang="en-US" sz="2400" b="1" dirty="0">
                <a:solidFill>
                  <a:srgbClr val="E3EBF1"/>
                </a:solidFill>
                <a:latin typeface="Arial" charset="0"/>
                <a:ea typeface="ＭＳ Ｐゴシック" charset="0"/>
              </a:rPr>
              <a:t>：</a:t>
            </a:r>
            <a:r>
              <a:rPr lang="en-US" altLang="zh-CN" sz="2400" b="1" dirty="0">
                <a:solidFill>
                  <a:srgbClr val="E3EBF1"/>
                </a:solidFill>
                <a:latin typeface="Arial" charset="0"/>
                <a:ea typeface="ＭＳ Ｐゴシック" charset="0"/>
              </a:rPr>
              <a:t>14-15</a:t>
            </a:r>
            <a:endParaRPr lang="en-US" sz="2800" b="1" dirty="0">
              <a:solidFill>
                <a:srgbClr val="E3EBF1"/>
              </a:solidFill>
              <a:latin typeface="Arial" charset="0"/>
              <a:ea typeface="ＭＳ Ｐゴシック" charset="0"/>
            </a:endParaRPr>
          </a:p>
        </p:txBody>
      </p:sp>
      <p:sp>
        <p:nvSpPr>
          <p:cNvPr id="24" name="Rectangle 3"/>
          <p:cNvSpPr txBox="1">
            <a:spLocks noChangeArrowheads="1"/>
          </p:cNvSpPr>
          <p:nvPr/>
        </p:nvSpPr>
        <p:spPr bwMode="auto">
          <a:xfrm>
            <a:off x="3471333" y="4612358"/>
            <a:ext cx="1560286" cy="1205451"/>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a:solidFill>
                  <a:srgbClr val="E3EBF1"/>
                </a:solidFill>
                <a:latin typeface="Arial" charset="0"/>
                <a:ea typeface="ＭＳ Ｐゴシック" charset="0"/>
              </a:rPr>
              <a:t>彼前</a:t>
            </a:r>
            <a:r>
              <a:rPr lang="en-US" altLang="zh-CN" sz="2400" b="1" dirty="0">
                <a:solidFill>
                  <a:srgbClr val="E3EBF1"/>
                </a:solidFill>
                <a:latin typeface="Arial" charset="0"/>
                <a:ea typeface="ＭＳ Ｐゴシック" charset="0"/>
              </a:rPr>
              <a:t>3</a:t>
            </a:r>
            <a:r>
              <a:rPr lang="zh-CN" altLang="en-US" sz="2400" b="1" dirty="0">
                <a:solidFill>
                  <a:srgbClr val="E3EBF1"/>
                </a:solidFill>
                <a:latin typeface="Arial" charset="0"/>
                <a:ea typeface="ＭＳ Ｐゴシック" charset="0"/>
              </a:rPr>
              <a:t>：</a:t>
            </a:r>
            <a:r>
              <a:rPr lang="en-US" altLang="zh-CN" sz="2400" b="1" dirty="0">
                <a:solidFill>
                  <a:srgbClr val="E3EBF1"/>
                </a:solidFill>
                <a:latin typeface="Arial" charset="0"/>
                <a:ea typeface="ＭＳ Ｐゴシック" charset="0"/>
              </a:rPr>
              <a:t>18-20</a:t>
            </a:r>
            <a:endParaRPr lang="en-US" sz="2800" b="1" dirty="0">
              <a:solidFill>
                <a:srgbClr val="E3EBF1"/>
              </a:solidFill>
              <a:latin typeface="Arial" charset="0"/>
              <a:ea typeface="ＭＳ Ｐゴシック" charset="0"/>
            </a:endParaRPr>
          </a:p>
        </p:txBody>
      </p:sp>
      <p:sp>
        <p:nvSpPr>
          <p:cNvPr id="25" name="Rectangle 3"/>
          <p:cNvSpPr txBox="1">
            <a:spLocks noChangeArrowheads="1"/>
          </p:cNvSpPr>
          <p:nvPr/>
        </p:nvSpPr>
        <p:spPr bwMode="auto">
          <a:xfrm>
            <a:off x="931336" y="5555789"/>
            <a:ext cx="2455332" cy="50393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a:solidFill>
                  <a:srgbClr val="E3EBF1"/>
                </a:solidFill>
                <a:latin typeface="Arial" charset="0"/>
                <a:ea typeface="ＭＳ Ｐゴシック" charset="0"/>
              </a:rPr>
              <a:t>路</a:t>
            </a:r>
            <a:r>
              <a:rPr lang="en-US" altLang="zh-CN" sz="2400" b="1" dirty="0">
                <a:solidFill>
                  <a:srgbClr val="E3EBF1"/>
                </a:solidFill>
                <a:latin typeface="Arial" charset="0"/>
                <a:ea typeface="ＭＳ Ｐゴシック" charset="0"/>
              </a:rPr>
              <a:t>16</a:t>
            </a:r>
            <a:endParaRPr lang="en-US" sz="2800" b="1" dirty="0">
              <a:solidFill>
                <a:srgbClr val="E3EBF1"/>
              </a:solidFill>
              <a:latin typeface="Arial" charset="0"/>
              <a:ea typeface="ＭＳ Ｐゴシック" charset="0"/>
            </a:endParaRPr>
          </a:p>
        </p:txBody>
      </p:sp>
      <p:sp>
        <p:nvSpPr>
          <p:cNvPr id="26" name="Rectangle 3"/>
          <p:cNvSpPr txBox="1">
            <a:spLocks noChangeArrowheads="1"/>
          </p:cNvSpPr>
          <p:nvPr/>
        </p:nvSpPr>
        <p:spPr bwMode="auto">
          <a:xfrm>
            <a:off x="604765" y="1407123"/>
            <a:ext cx="2455332" cy="50393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a:solidFill>
                  <a:srgbClr val="E3EBF1"/>
                </a:solidFill>
                <a:latin typeface="Arial" charset="0"/>
                <a:ea typeface="ＭＳ Ｐゴシック" charset="0"/>
              </a:rPr>
              <a:t>弗</a:t>
            </a:r>
            <a:r>
              <a:rPr lang="en-US" altLang="zh-CN" sz="2400" b="1" dirty="0">
                <a:solidFill>
                  <a:srgbClr val="E3EBF1"/>
                </a:solidFill>
                <a:latin typeface="Arial" charset="0"/>
                <a:ea typeface="ＭＳ Ｐゴシック" charset="0"/>
              </a:rPr>
              <a:t>4</a:t>
            </a:r>
            <a:r>
              <a:rPr lang="zh-CN" altLang="en-US" sz="2400" b="1" dirty="0">
                <a:solidFill>
                  <a:srgbClr val="E3EBF1"/>
                </a:solidFill>
                <a:latin typeface="Arial" charset="0"/>
                <a:ea typeface="ＭＳ Ｐゴシック" charset="0"/>
              </a:rPr>
              <a:t>：</a:t>
            </a:r>
            <a:r>
              <a:rPr lang="en-US" altLang="zh-CN" sz="2400" b="1" dirty="0">
                <a:solidFill>
                  <a:srgbClr val="E3EBF1"/>
                </a:solidFill>
                <a:latin typeface="Arial" charset="0"/>
                <a:ea typeface="ＭＳ Ｐゴシック" charset="0"/>
              </a:rPr>
              <a:t>8-10</a:t>
            </a:r>
            <a:endParaRPr lang="en-US" sz="2800" b="1" dirty="0">
              <a:solidFill>
                <a:srgbClr val="E3EBF1"/>
              </a:solidFill>
              <a:latin typeface="Arial" charset="0"/>
              <a:ea typeface="ＭＳ Ｐゴシック" charset="0"/>
            </a:endParaRPr>
          </a:p>
        </p:txBody>
      </p:sp>
      <p:sp>
        <p:nvSpPr>
          <p:cNvPr id="23" name="Right Arrow 22"/>
          <p:cNvSpPr/>
          <p:nvPr/>
        </p:nvSpPr>
        <p:spPr bwMode="auto">
          <a:xfrm rot="9068538">
            <a:off x="3137799" y="4123281"/>
            <a:ext cx="1876957" cy="374953"/>
          </a:xfrm>
          <a:prstGeom prst="righ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29" name="Right Arrow 28"/>
          <p:cNvSpPr/>
          <p:nvPr/>
        </p:nvSpPr>
        <p:spPr bwMode="auto">
          <a:xfrm rot="20055206">
            <a:off x="1766504" y="1592117"/>
            <a:ext cx="3267338" cy="374953"/>
          </a:xfrm>
          <a:prstGeom prst="righ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30" name="Right Arrow 29"/>
          <p:cNvSpPr/>
          <p:nvPr/>
        </p:nvSpPr>
        <p:spPr bwMode="auto">
          <a:xfrm rot="19408108">
            <a:off x="6857999" y="3797905"/>
            <a:ext cx="979715" cy="374953"/>
          </a:xfrm>
          <a:prstGeom prst="righ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31" name="Right Arrow 30"/>
          <p:cNvSpPr/>
          <p:nvPr/>
        </p:nvSpPr>
        <p:spPr bwMode="auto">
          <a:xfrm rot="5400000">
            <a:off x="7740950" y="4705048"/>
            <a:ext cx="979715" cy="374953"/>
          </a:xfrm>
          <a:prstGeom prst="righ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27" name="Rectangle 3"/>
          <p:cNvSpPr txBox="1">
            <a:spLocks noChangeArrowheads="1"/>
          </p:cNvSpPr>
          <p:nvPr/>
        </p:nvSpPr>
        <p:spPr bwMode="auto">
          <a:xfrm>
            <a:off x="2503717" y="2169120"/>
            <a:ext cx="2455332" cy="50393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a:solidFill>
                  <a:srgbClr val="E3EBF1"/>
                </a:solidFill>
                <a:latin typeface="Arial" charset="0"/>
                <a:ea typeface="ＭＳ Ｐゴシック" charset="0"/>
              </a:rPr>
              <a:t>路</a:t>
            </a:r>
            <a:r>
              <a:rPr lang="en-US" altLang="zh-CN" sz="2400" b="1" dirty="0">
                <a:solidFill>
                  <a:srgbClr val="E3EBF1"/>
                </a:solidFill>
                <a:latin typeface="Arial" charset="0"/>
                <a:ea typeface="ＭＳ Ｐゴシック" charset="0"/>
              </a:rPr>
              <a:t>23</a:t>
            </a:r>
            <a:r>
              <a:rPr lang="zh-CN" altLang="en-US" sz="2400" b="1" dirty="0">
                <a:solidFill>
                  <a:srgbClr val="E3EBF1"/>
                </a:solidFill>
                <a:latin typeface="Arial" charset="0"/>
                <a:ea typeface="ＭＳ Ｐゴシック" charset="0"/>
              </a:rPr>
              <a:t>：</a:t>
            </a:r>
            <a:r>
              <a:rPr lang="en-US" altLang="zh-CN" sz="2400" b="1" dirty="0">
                <a:solidFill>
                  <a:srgbClr val="E3EBF1"/>
                </a:solidFill>
                <a:latin typeface="Arial" charset="0"/>
                <a:ea typeface="ＭＳ Ｐゴシック" charset="0"/>
              </a:rPr>
              <a:t>43</a:t>
            </a:r>
            <a:endParaRPr lang="en-US" sz="2800" b="1" dirty="0">
              <a:solidFill>
                <a:srgbClr val="E3EBF1"/>
              </a:solidFill>
              <a:latin typeface="Arial" charset="0"/>
              <a:ea typeface="ＭＳ Ｐゴシック" charset="0"/>
            </a:endParaRPr>
          </a:p>
        </p:txBody>
      </p:sp>
    </p:spTree>
    <p:extLst>
      <p:ext uri="{BB962C8B-B14F-4D97-AF65-F5344CB8AC3E}">
        <p14:creationId xmlns:p14="http://schemas.microsoft.com/office/powerpoint/2010/main" val="39761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par>
                          <p:cTn id="54" fill="hold">
                            <p:stCondLst>
                              <p:cond delay="500"/>
                            </p:stCondLst>
                            <p:childTnLst>
                              <p:par>
                                <p:cTn id="55" presetID="1"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up)">
                                      <p:cBhvr>
                                        <p:cTn id="65" dur="500"/>
                                        <p:tgtEl>
                                          <p:spTgt spid="31"/>
                                        </p:tgtEl>
                                      </p:cBhvr>
                                    </p:animEffec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P spid="26" grpId="0"/>
      <p:bldP spid="23" grpId="0" animBg="1"/>
      <p:bldP spid="29" grpId="0" animBg="1"/>
      <p:bldP spid="30" grpId="0" animBg="1"/>
      <p:bldP spid="31" grpId="0" animBg="1"/>
      <p:bldP spid="27"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91042" name="Rectangle 2"/>
          <p:cNvSpPr>
            <a:spLocks noGrp="1" noChangeArrowheads="1"/>
          </p:cNvSpPr>
          <p:nvPr>
            <p:ph type="title"/>
          </p:nvPr>
        </p:nvSpPr>
        <p:spPr>
          <a:xfrm>
            <a:off x="228600" y="381000"/>
            <a:ext cx="7162800" cy="2057400"/>
          </a:xfrm>
        </p:spPr>
        <p:txBody>
          <a:bodyPr/>
          <a:lstStyle/>
          <a:p>
            <a:pPr eaLnBrk="1" hangingPunct="1"/>
            <a:r>
              <a:rPr lang="zh-CN" altLang="en-US" sz="5400" b="1" dirty="0">
                <a:solidFill>
                  <a:schemeClr val="bg1"/>
                </a:solidFill>
                <a:latin typeface="SimHei" pitchFamily="49" charset="-122"/>
                <a:ea typeface="SimHei" pitchFamily="49" charset="-122"/>
              </a:rPr>
              <a:t>学习基督的无私</a:t>
            </a:r>
            <a:r>
              <a:rPr lang="en-US" altLang="zh-CN" sz="5400" b="1" dirty="0">
                <a:solidFill>
                  <a:schemeClr val="bg1"/>
                </a:solidFill>
                <a:latin typeface="Tahoma" pitchFamily="34" charset="0"/>
                <a:ea typeface="SimSun" pitchFamily="2" charset="-122"/>
              </a:rPr>
              <a:t>…</a:t>
            </a:r>
            <a:endParaRPr lang="en-US" altLang="zh-CN" sz="5400" b="1" dirty="0">
              <a:solidFill>
                <a:schemeClr val="bg1"/>
              </a:solidFill>
              <a:ea typeface="SimSun" pitchFamily="2" charset="-122"/>
            </a:endParaRPr>
          </a:p>
        </p:txBody>
      </p:sp>
      <p:sp>
        <p:nvSpPr>
          <p:cNvPr id="2391043" name="Text Box 3"/>
          <p:cNvSpPr txBox="1">
            <a:spLocks noChangeArrowheads="1"/>
          </p:cNvSpPr>
          <p:nvPr/>
        </p:nvSpPr>
        <p:spPr bwMode="auto">
          <a:xfrm>
            <a:off x="609600" y="2730500"/>
            <a:ext cx="8001000" cy="3477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3550" indent="-46355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buFontTx/>
              <a:buChar char="•"/>
            </a:pPr>
            <a:r>
              <a:rPr lang="zh-CN" altLang="en-US" sz="4400" b="1">
                <a:solidFill>
                  <a:schemeClr val="bg1"/>
                </a:solidFill>
                <a:latin typeface="SimHei" pitchFamily="49" charset="-122"/>
                <a:ea typeface="SimHei" pitchFamily="49" charset="-122"/>
              </a:rPr>
              <a:t>你的朋友会说你是愿意无私帮助别人的人吗</a:t>
            </a:r>
            <a:r>
              <a:rPr lang="en-US" altLang="zh-CN" sz="4400" b="1">
                <a:solidFill>
                  <a:schemeClr val="bg1"/>
                </a:solidFill>
                <a:latin typeface="SimHei" pitchFamily="49" charset="-122"/>
                <a:ea typeface="SimHei" pitchFamily="49" charset="-122"/>
              </a:rPr>
              <a:t>?</a:t>
            </a:r>
          </a:p>
          <a:p>
            <a:pPr>
              <a:buFontTx/>
              <a:buChar char="•"/>
            </a:pPr>
            <a:endParaRPr lang="en-US" altLang="zh-CN" sz="4400" b="1">
              <a:solidFill>
                <a:schemeClr val="bg1"/>
              </a:solidFill>
              <a:latin typeface="SimHei" pitchFamily="49" charset="-122"/>
              <a:ea typeface="SimHei" pitchFamily="49" charset="-122"/>
            </a:endParaRPr>
          </a:p>
          <a:p>
            <a:pPr>
              <a:buFontTx/>
              <a:buChar char="•"/>
            </a:pPr>
            <a:r>
              <a:rPr lang="zh-CN" altLang="en-US" sz="4400" b="1">
                <a:solidFill>
                  <a:schemeClr val="bg1"/>
                </a:solidFill>
                <a:latin typeface="SimHei" pitchFamily="49" charset="-122"/>
                <a:ea typeface="SimHei" pitchFamily="49" charset="-122"/>
              </a:rPr>
              <a:t>与别人交往中你如何表现无私的精神？</a:t>
            </a:r>
          </a:p>
        </p:txBody>
      </p:sp>
      <p:sp>
        <p:nvSpPr>
          <p:cNvPr id="2391044" name="Rectangle 4"/>
          <p:cNvSpPr>
            <a:spLocks noChangeArrowheads="1"/>
          </p:cNvSpPr>
          <p:nvPr/>
        </p:nvSpPr>
        <p:spPr bwMode="auto">
          <a:xfrm>
            <a:off x="8245475" y="76200"/>
            <a:ext cx="725488"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bg1"/>
                </a:solidFill>
                <a:latin typeface="Times New Roman" pitchFamily="18" charset="0"/>
                <a:ea typeface="SimSun" pitchFamily="2" charset="-122"/>
              </a:rPr>
              <a:t>280</a:t>
            </a:r>
            <a:r>
              <a:rPr lang="en-US" altLang="zh-CN" sz="2400" b="1" i="1">
                <a:solidFill>
                  <a:schemeClr val="bg1"/>
                </a:solidFill>
                <a:latin typeface="Times New Roman" pitchFamily="18" charset="0"/>
                <a:ea typeface="SimSun" pitchFamily="2" charset="-122"/>
              </a:rPr>
              <a:t>l</a:t>
            </a:r>
            <a:endParaRPr lang="en-US" altLang="zh-CN" sz="2400" b="1">
              <a:solidFill>
                <a:schemeClr val="bg1"/>
              </a:solidFill>
              <a:latin typeface="Times New Roman" pitchFamily="18" charset="0"/>
              <a:ea typeface="SimSun" pitchFamily="2" charset="-122"/>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2067" name="Rectangle 3"/>
          <p:cNvSpPr>
            <a:spLocks noGrp="1" noChangeArrowheads="1"/>
          </p:cNvSpPr>
          <p:nvPr>
            <p:ph type="title" idx="4294967295"/>
          </p:nvPr>
        </p:nvSpPr>
        <p:spPr>
          <a:xfrm>
            <a:off x="762000" y="0"/>
            <a:ext cx="7772400" cy="762000"/>
          </a:xfrm>
          <a:noFill/>
          <a:effectLst>
            <a:outerShdw blurRad="63500" dist="35921" dir="2700000" algn="ctr" rotWithShape="0">
              <a:srgbClr val="000000">
                <a:alpha val="74997"/>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r>
              <a:rPr lang="zh-CN" altLang="en-US" b="1">
                <a:solidFill>
                  <a:schemeClr val="bg1"/>
                </a:solidFill>
                <a:latin typeface="SimHei" pitchFamily="49" charset="-122"/>
                <a:ea typeface="SimHei" pitchFamily="49" charset="-122"/>
              </a:rPr>
              <a:t>你现在如何为基督受苦？</a:t>
            </a:r>
          </a:p>
        </p:txBody>
      </p:sp>
      <p:sp>
        <p:nvSpPr>
          <p:cNvPr id="2392068" name="Text Box 4"/>
          <p:cNvSpPr txBox="1">
            <a:spLocks noChangeArrowheads="1"/>
          </p:cNvSpPr>
          <p:nvPr/>
        </p:nvSpPr>
        <p:spPr bwMode="auto">
          <a:xfrm>
            <a:off x="4495800" y="2057400"/>
            <a:ext cx="4572000" cy="25288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buFont typeface="Arial" pitchFamily="34" charset="0"/>
              <a:buAutoNum type="arabicPeriod"/>
            </a:pPr>
            <a:r>
              <a:rPr lang="zh-CN" altLang="en-US" b="1">
                <a:solidFill>
                  <a:schemeClr val="bg1"/>
                </a:solidFill>
                <a:latin typeface="SimHei" pitchFamily="49" charset="-122"/>
                <a:ea typeface="SimHei" pitchFamily="49" charset="-122"/>
              </a:rPr>
              <a:t>被讨厌</a:t>
            </a:r>
            <a:r>
              <a:rPr lang="en-US" altLang="zh-CN" b="1">
                <a:solidFill>
                  <a:schemeClr val="bg1"/>
                </a:solidFill>
                <a:latin typeface="SimHei" pitchFamily="49" charset="-122"/>
                <a:ea typeface="SimHei" pitchFamily="49" charset="-122"/>
              </a:rPr>
              <a:t>?</a:t>
            </a:r>
          </a:p>
          <a:p>
            <a:pPr>
              <a:buFont typeface="Arial" pitchFamily="34" charset="0"/>
              <a:buAutoNum type="arabicPeriod"/>
            </a:pPr>
            <a:r>
              <a:rPr lang="zh-CN" altLang="en-US" b="1">
                <a:solidFill>
                  <a:schemeClr val="bg1"/>
                </a:solidFill>
                <a:latin typeface="SimHei" pitchFamily="49" charset="-122"/>
                <a:ea typeface="SimHei" pitchFamily="49" charset="-122"/>
              </a:rPr>
              <a:t>被歧视</a:t>
            </a:r>
            <a:r>
              <a:rPr lang="en-US" altLang="zh-CN" b="1">
                <a:solidFill>
                  <a:schemeClr val="bg1"/>
                </a:solidFill>
                <a:latin typeface="SimHei" pitchFamily="49" charset="-122"/>
                <a:ea typeface="SimHei" pitchFamily="49" charset="-122"/>
              </a:rPr>
              <a:t>?</a:t>
            </a:r>
          </a:p>
          <a:p>
            <a:pPr>
              <a:buFont typeface="Arial" pitchFamily="34" charset="0"/>
              <a:buAutoNum type="arabicPeriod"/>
            </a:pPr>
            <a:r>
              <a:rPr lang="zh-CN" altLang="en-US" b="1">
                <a:solidFill>
                  <a:schemeClr val="bg1"/>
                </a:solidFill>
                <a:latin typeface="SimHei" pitchFamily="49" charset="-122"/>
                <a:ea typeface="SimHei" pitchFamily="49" charset="-122"/>
              </a:rPr>
              <a:t>工作太繁重</a:t>
            </a:r>
            <a:r>
              <a:rPr lang="en-US" altLang="zh-CN" b="1">
                <a:solidFill>
                  <a:schemeClr val="bg1"/>
                </a:solidFill>
                <a:latin typeface="SimHei" pitchFamily="49" charset="-122"/>
                <a:ea typeface="SimHei" pitchFamily="49" charset="-122"/>
              </a:rPr>
              <a:t>?</a:t>
            </a:r>
          </a:p>
          <a:p>
            <a:pPr>
              <a:buFont typeface="Arial" pitchFamily="34" charset="0"/>
              <a:buAutoNum type="arabicPeriod"/>
            </a:pPr>
            <a:r>
              <a:rPr lang="zh-CN" altLang="en-US" b="1">
                <a:solidFill>
                  <a:schemeClr val="bg1"/>
                </a:solidFill>
                <a:latin typeface="SimHei" pitchFamily="49" charset="-122"/>
                <a:ea typeface="SimHei" pitchFamily="49" charset="-122"/>
              </a:rPr>
              <a:t>孤单</a:t>
            </a:r>
            <a:r>
              <a:rPr lang="en-US" altLang="zh-CN" b="1">
                <a:solidFill>
                  <a:schemeClr val="bg1"/>
                </a:solidFill>
                <a:latin typeface="SimHei" pitchFamily="49" charset="-122"/>
                <a:ea typeface="SimHei" pitchFamily="49" charset="-122"/>
              </a:rPr>
              <a:t>?</a:t>
            </a:r>
          </a:p>
          <a:p>
            <a:pPr>
              <a:buFont typeface="Arial" pitchFamily="34" charset="0"/>
              <a:buAutoNum type="arabicPeriod"/>
            </a:pPr>
            <a:r>
              <a:rPr lang="zh-CN" altLang="en-US" b="1">
                <a:solidFill>
                  <a:schemeClr val="bg1"/>
                </a:solidFill>
                <a:latin typeface="SimHei" pitchFamily="49" charset="-122"/>
                <a:ea typeface="SimHei" pitchFamily="49" charset="-122"/>
              </a:rPr>
              <a:t>还有其他的吗</a:t>
            </a:r>
            <a:r>
              <a:rPr lang="en-US" altLang="zh-CN" b="1">
                <a:solidFill>
                  <a:schemeClr val="bg1"/>
                </a:solidFill>
                <a:latin typeface="SimHei" pitchFamily="49" charset="-122"/>
                <a:ea typeface="SimHei" pitchFamily="49" charset="-122"/>
              </a:rPr>
              <a:t>?</a:t>
            </a:r>
          </a:p>
        </p:txBody>
      </p:sp>
      <p:sp>
        <p:nvSpPr>
          <p:cNvPr id="2392069" name="Rectangle 5"/>
          <p:cNvSpPr>
            <a:spLocks noChangeArrowheads="1"/>
          </p:cNvSpPr>
          <p:nvPr/>
        </p:nvSpPr>
        <p:spPr bwMode="auto">
          <a:xfrm>
            <a:off x="685800" y="2971800"/>
            <a:ext cx="3429000" cy="3505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marL="342900" indent="-3429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FontTx/>
              <a:buChar char="•"/>
            </a:pPr>
            <a:r>
              <a:rPr lang="zh-CN" altLang="en-US" b="1">
                <a:solidFill>
                  <a:schemeClr val="bg1"/>
                </a:solidFill>
                <a:latin typeface="SimHei" pitchFamily="49" charset="-122"/>
                <a:ea typeface="SimHei" pitchFamily="49" charset="-122"/>
              </a:rPr>
              <a:t>工作</a:t>
            </a:r>
            <a:r>
              <a:rPr lang="en-US" altLang="zh-CN" b="1">
                <a:solidFill>
                  <a:schemeClr val="bg1"/>
                </a:solidFill>
                <a:latin typeface="SimHei" pitchFamily="49" charset="-122"/>
                <a:ea typeface="SimHei" pitchFamily="49" charset="-122"/>
              </a:rPr>
              <a:t>?</a:t>
            </a:r>
          </a:p>
          <a:p>
            <a:pPr eaLnBrk="1" hangingPunct="1">
              <a:spcBef>
                <a:spcPct val="20000"/>
              </a:spcBef>
              <a:buFontTx/>
              <a:buChar char="•"/>
            </a:pPr>
            <a:r>
              <a:rPr lang="zh-CN" altLang="en-US" b="1">
                <a:solidFill>
                  <a:schemeClr val="bg1"/>
                </a:solidFill>
                <a:latin typeface="SimHei" pitchFamily="49" charset="-122"/>
                <a:ea typeface="SimHei" pitchFamily="49" charset="-122"/>
              </a:rPr>
              <a:t>学校</a:t>
            </a:r>
            <a:r>
              <a:rPr lang="en-US" altLang="zh-CN" b="1">
                <a:solidFill>
                  <a:schemeClr val="bg1"/>
                </a:solidFill>
                <a:latin typeface="SimHei" pitchFamily="49" charset="-122"/>
                <a:ea typeface="SimHei" pitchFamily="49" charset="-122"/>
              </a:rPr>
              <a:t>?</a:t>
            </a:r>
          </a:p>
          <a:p>
            <a:pPr eaLnBrk="1" hangingPunct="1">
              <a:spcBef>
                <a:spcPct val="20000"/>
              </a:spcBef>
              <a:buFontTx/>
              <a:buChar char="•"/>
            </a:pPr>
            <a:r>
              <a:rPr lang="zh-CN" altLang="en-US" b="1">
                <a:solidFill>
                  <a:schemeClr val="bg1"/>
                </a:solidFill>
                <a:latin typeface="SimHei" pitchFamily="49" charset="-122"/>
                <a:ea typeface="SimHei" pitchFamily="49" charset="-122"/>
              </a:rPr>
              <a:t>家庭</a:t>
            </a:r>
            <a:r>
              <a:rPr lang="en-US" altLang="zh-CN" b="1">
                <a:solidFill>
                  <a:schemeClr val="bg1"/>
                </a:solidFill>
                <a:latin typeface="SimHei" pitchFamily="49" charset="-122"/>
                <a:ea typeface="SimHei" pitchFamily="49" charset="-122"/>
              </a:rPr>
              <a:t>?</a:t>
            </a:r>
          </a:p>
          <a:p>
            <a:pPr eaLnBrk="1" hangingPunct="1">
              <a:spcBef>
                <a:spcPct val="20000"/>
              </a:spcBef>
              <a:buFontTx/>
              <a:buChar char="•"/>
            </a:pPr>
            <a:r>
              <a:rPr lang="zh-CN" altLang="en-US" b="1">
                <a:solidFill>
                  <a:schemeClr val="bg1"/>
                </a:solidFill>
                <a:latin typeface="SimHei" pitchFamily="49" charset="-122"/>
                <a:ea typeface="SimHei" pitchFamily="49" charset="-122"/>
              </a:rPr>
              <a:t>教会</a:t>
            </a:r>
            <a:r>
              <a:rPr lang="en-US" altLang="zh-CN" b="1">
                <a:solidFill>
                  <a:schemeClr val="bg1"/>
                </a:solidFill>
                <a:latin typeface="SimHei" pitchFamily="49" charset="-122"/>
                <a:ea typeface="SimHei" pitchFamily="49" charset="-122"/>
              </a:rPr>
              <a:t>?</a:t>
            </a:r>
          </a:p>
          <a:p>
            <a:pPr eaLnBrk="1" hangingPunct="1">
              <a:spcBef>
                <a:spcPct val="20000"/>
              </a:spcBef>
              <a:buFontTx/>
              <a:buChar char="•"/>
            </a:pPr>
            <a:r>
              <a:rPr lang="zh-CN" altLang="en-US" b="1">
                <a:solidFill>
                  <a:schemeClr val="bg1"/>
                </a:solidFill>
                <a:latin typeface="SimHei" pitchFamily="49" charset="-122"/>
                <a:ea typeface="SimHei" pitchFamily="49" charset="-122"/>
              </a:rPr>
              <a:t>朋友</a:t>
            </a:r>
            <a:r>
              <a:rPr lang="en-US" altLang="zh-CN" b="1">
                <a:solidFill>
                  <a:schemeClr val="bg1"/>
                </a:solidFill>
                <a:latin typeface="SimHei" pitchFamily="49" charset="-122"/>
                <a:ea typeface="SimHei" pitchFamily="49" charset="-122"/>
              </a:rPr>
              <a:t>?</a:t>
            </a:r>
          </a:p>
          <a:p>
            <a:pPr eaLnBrk="1" hangingPunct="1">
              <a:spcBef>
                <a:spcPct val="20000"/>
              </a:spcBef>
              <a:buFontTx/>
              <a:buChar char="•"/>
            </a:pPr>
            <a:r>
              <a:rPr lang="zh-CN" altLang="en-US" b="1">
                <a:solidFill>
                  <a:schemeClr val="bg1"/>
                </a:solidFill>
                <a:latin typeface="SimHei" pitchFamily="49" charset="-122"/>
                <a:ea typeface="SimHei" pitchFamily="49" charset="-122"/>
              </a:rPr>
              <a:t>政府</a:t>
            </a:r>
            <a:r>
              <a:rPr lang="en-US" altLang="zh-CN" b="1">
                <a:solidFill>
                  <a:schemeClr val="bg1"/>
                </a:solidFill>
                <a:latin typeface="SimHei" pitchFamily="49" charset="-122"/>
                <a:ea typeface="SimHei" pitchFamily="49" charset="-122"/>
              </a:rPr>
              <a:t>?</a:t>
            </a:r>
          </a:p>
        </p:txBody>
      </p:sp>
      <p:sp>
        <p:nvSpPr>
          <p:cNvPr id="2392070" name="Rectangle 6"/>
          <p:cNvSpPr>
            <a:spLocks noChangeArrowheads="1"/>
          </p:cNvSpPr>
          <p:nvPr/>
        </p:nvSpPr>
        <p:spPr bwMode="auto">
          <a:xfrm>
            <a:off x="8245475" y="76200"/>
            <a:ext cx="8953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bg1"/>
                </a:solidFill>
                <a:latin typeface="Times New Roman" charset="0"/>
                <a:ea typeface="SimSun" charset="0"/>
                <a:cs typeface="SimSun" charset="0"/>
              </a:rPr>
              <a:t>280m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20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2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2068" grpId="0"/>
      <p:bldP spid="2392069"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cross_on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3091" name="Rectangle 3"/>
          <p:cNvSpPr>
            <a:spLocks noGrp="1" noChangeArrowheads="1"/>
          </p:cNvSpPr>
          <p:nvPr>
            <p:ph type="ctrTitle"/>
          </p:nvPr>
        </p:nvSpPr>
        <p:spPr>
          <a:xfrm>
            <a:off x="228600" y="1524000"/>
            <a:ext cx="8686800" cy="685800"/>
          </a:xfrm>
          <a:extLst>
            <a:ext uri="{FAA26D3D-D897-4be2-8F04-BA451C77F1D7}">
              <ma14:placeholderFlag xmlns:ma14="http://schemas.microsoft.com/office/mac/drawingml/2011/main" xmlns="" val="1"/>
            </a:ext>
          </a:extLst>
        </p:spPr>
        <p:txBody>
          <a:bodyPr/>
          <a:lstStyle/>
          <a:p>
            <a:pPr eaLnBrk="1" hangingPunct="1"/>
            <a:r>
              <a:rPr lang="zh-CN" altLang="en-US" sz="5400" b="1">
                <a:latin typeface="SimHei" pitchFamily="49" charset="-122"/>
                <a:ea typeface="SimHei" pitchFamily="49" charset="-122"/>
              </a:rPr>
              <a:t>为义受苦</a:t>
            </a:r>
            <a:endParaRPr lang="zh-CN" altLang="en-US" sz="5400">
              <a:latin typeface="SimHei" pitchFamily="49" charset="-122"/>
              <a:ea typeface="SimHei" pitchFamily="49" charset="-122"/>
            </a:endParaRPr>
          </a:p>
        </p:txBody>
      </p:sp>
      <p:sp>
        <p:nvSpPr>
          <p:cNvPr id="2393092" name="Rectangle 4"/>
          <p:cNvSpPr>
            <a:spLocks noGrp="1" noChangeArrowheads="1"/>
          </p:cNvSpPr>
          <p:nvPr>
            <p:ph type="subTitle" idx="1"/>
          </p:nvPr>
        </p:nvSpPr>
        <p:spPr>
          <a:xfrm>
            <a:off x="609600" y="2514600"/>
            <a:ext cx="7696200" cy="1828800"/>
          </a:xfrm>
          <a:extLst>
            <a:ext uri="{FAA26D3D-D897-4be2-8F04-BA451C77F1D7}">
              <ma14:placeholderFlag xmlns:ma14="http://schemas.microsoft.com/office/mac/drawingml/2011/main" xmlns="" val="1"/>
            </a:ext>
          </a:extLst>
        </p:spPr>
        <p:txBody>
          <a:bodyPr/>
          <a:lstStyle/>
          <a:p>
            <a:pPr marL="458788" indent="-458788" algn="l" eaLnBrk="1" hangingPunct="1">
              <a:buFontTx/>
              <a:buChar char="•"/>
            </a:pPr>
            <a:r>
              <a:rPr lang="zh-CN" altLang="en-US" sz="4800" b="1">
                <a:latin typeface="SimHei" pitchFamily="49" charset="-122"/>
                <a:ea typeface="SimHei" pitchFamily="49" charset="-122"/>
              </a:rPr>
              <a:t>无私地关顾 </a:t>
            </a:r>
            <a:r>
              <a:rPr lang="en-US" altLang="zh-CN" sz="4800" b="1">
                <a:latin typeface="SimHei" pitchFamily="49" charset="-122"/>
                <a:ea typeface="SimHei" pitchFamily="49" charset="-122"/>
              </a:rPr>
              <a:t>(7-11)</a:t>
            </a:r>
          </a:p>
          <a:p>
            <a:pPr marL="458788" indent="-458788" algn="l" eaLnBrk="1" hangingPunct="1">
              <a:buFontTx/>
              <a:buChar char="•"/>
            </a:pPr>
            <a:r>
              <a:rPr lang="zh-CN" altLang="en-US" sz="4800" b="1">
                <a:latin typeface="SimHei" pitchFamily="49" charset="-122"/>
                <a:ea typeface="SimHei" pitchFamily="49" charset="-122"/>
              </a:rPr>
              <a:t>你会得到祝福 </a:t>
            </a:r>
            <a:r>
              <a:rPr lang="en-US" altLang="zh-CN" sz="4800" b="1">
                <a:latin typeface="SimHei" pitchFamily="49" charset="-122"/>
                <a:ea typeface="SimHei" pitchFamily="49" charset="-122"/>
              </a:rPr>
              <a:t>(12-18)</a:t>
            </a:r>
          </a:p>
        </p:txBody>
      </p:sp>
      <p:sp>
        <p:nvSpPr>
          <p:cNvPr id="2393093" name="Rectangle 5"/>
          <p:cNvSpPr>
            <a:spLocks noChangeArrowheads="1"/>
          </p:cNvSpPr>
          <p:nvPr/>
        </p:nvSpPr>
        <p:spPr bwMode="auto">
          <a:xfrm>
            <a:off x="8248650" y="76200"/>
            <a:ext cx="8953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tx1"/>
                </a:solidFill>
                <a:latin typeface="Times New Roman" charset="0"/>
                <a:ea typeface="SimSun" charset="0"/>
                <a:cs typeface="SimSun" charset="0"/>
              </a:rPr>
              <a:t>280m</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彼得前</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5676279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62" name="Rectangle 2"/>
          <p:cNvSpPr>
            <a:spLocks noGrp="1" noChangeArrowheads="1"/>
          </p:cNvSpPr>
          <p:nvPr>
            <p:ph type="title" idx="4294967295"/>
          </p:nvPr>
        </p:nvSpPr>
        <p:spPr>
          <a:xfrm>
            <a:off x="152400" y="762000"/>
            <a:ext cx="8686800" cy="1676400"/>
          </a:xfrm>
          <a:solidFill>
            <a:schemeClr val="tx1"/>
          </a:solidFill>
          <a:effectLst>
            <a:outerShdw blurRad="63500" dist="35921" dir="2700000" algn="ctr" rotWithShape="0">
              <a:srgbClr val="DDDDDD">
                <a:alpha val="99962"/>
              </a:srgbClr>
            </a:outerShdw>
          </a:effectLst>
        </p:spPr>
        <p:txBody>
          <a:bodyPr/>
          <a:lstStyle/>
          <a:p>
            <a:pPr algn="r" eaLnBrk="1" hangingPunct="1"/>
            <a:r>
              <a:rPr lang="zh-CN" altLang="en-US" sz="5400" dirty="0">
                <a:solidFill>
                  <a:srgbClr val="FFFFFF"/>
                </a:solidFill>
                <a:ea typeface="SimHei" pitchFamily="49" charset="-122"/>
              </a:rPr>
              <a:t>怎样无私地关顾？</a:t>
            </a:r>
            <a:r>
              <a:rPr lang="zh-CN" altLang="en-US" sz="5400" dirty="0">
                <a:solidFill>
                  <a:srgbClr val="FFFFFF"/>
                </a:solidFill>
              </a:rPr>
              <a:t> </a:t>
            </a:r>
            <a:br>
              <a:rPr lang="zh-CN" altLang="en-US" sz="5400" dirty="0">
                <a:solidFill>
                  <a:srgbClr val="FFFFFF"/>
                </a:solidFill>
              </a:rPr>
            </a:br>
            <a:r>
              <a:rPr lang="en-US" altLang="zh-CN" sz="5400" dirty="0">
                <a:solidFill>
                  <a:srgbClr val="FFFFFF"/>
                </a:solidFill>
              </a:rPr>
              <a:t>(4:7-11)</a:t>
            </a:r>
            <a:endParaRPr lang="en-US" altLang="zh-CN" b="0" dirty="0">
              <a:solidFill>
                <a:srgbClr val="FFFFFF"/>
              </a:solidFill>
            </a:endParaRPr>
          </a:p>
        </p:txBody>
      </p:sp>
      <p:sp>
        <p:nvSpPr>
          <p:cNvPr id="2396163" name="Text Box 3"/>
          <p:cNvSpPr txBox="1">
            <a:spLocks noChangeArrowheads="1"/>
          </p:cNvSpPr>
          <p:nvPr/>
        </p:nvSpPr>
        <p:spPr bwMode="auto">
          <a:xfrm>
            <a:off x="381000" y="3352800"/>
            <a:ext cx="8382000" cy="2800767"/>
          </a:xfrm>
          <a:prstGeom prst="rect">
            <a:avLst/>
          </a:prstGeom>
          <a:noFill/>
          <a:ln>
            <a:noFill/>
          </a:ln>
          <a:effectLst>
            <a:outerShdw blurRad="63500" dist="38099" dir="2700000" algn="ctr" rotWithShape="0">
              <a:srgbClr val="DDDDDD">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r"/>
            <a:r>
              <a:rPr lang="zh-CN" altLang="en-US" sz="4400" b="1" dirty="0">
                <a:solidFill>
                  <a:srgbClr val="FFFFFF"/>
                </a:solidFill>
                <a:latin typeface="SimHei" pitchFamily="49" charset="-122"/>
                <a:ea typeface="SimHei" pitchFamily="49" charset="-122"/>
              </a:rPr>
              <a:t>警醒祷告 </a:t>
            </a:r>
            <a:r>
              <a:rPr lang="en-US" altLang="zh-CN" sz="4400" b="1" dirty="0">
                <a:solidFill>
                  <a:srgbClr val="FFFFFF"/>
                </a:solidFill>
                <a:latin typeface="SimHei" pitchFamily="49" charset="-122"/>
                <a:ea typeface="SimHei" pitchFamily="49" charset="-122"/>
              </a:rPr>
              <a:t>(4:7)</a:t>
            </a:r>
          </a:p>
          <a:p>
            <a:pPr algn="r"/>
            <a:r>
              <a:rPr lang="zh-CN" altLang="en-US" sz="4400" b="1" dirty="0">
                <a:solidFill>
                  <a:srgbClr val="FFFFFF"/>
                </a:solidFill>
                <a:latin typeface="SimHei" pitchFamily="49" charset="-122"/>
                <a:ea typeface="SimHei" pitchFamily="49" charset="-122"/>
              </a:rPr>
              <a:t>相爱 </a:t>
            </a:r>
            <a:r>
              <a:rPr lang="en-US" altLang="zh-CN" sz="4400" b="1" dirty="0">
                <a:solidFill>
                  <a:srgbClr val="FFFFFF"/>
                </a:solidFill>
                <a:latin typeface="SimHei" pitchFamily="49" charset="-122"/>
                <a:ea typeface="SimHei" pitchFamily="49" charset="-122"/>
              </a:rPr>
              <a:t>(4:8)</a:t>
            </a:r>
          </a:p>
          <a:p>
            <a:pPr algn="r"/>
            <a:r>
              <a:rPr lang="zh-CN" altLang="en-US" sz="4400" b="1" dirty="0">
                <a:solidFill>
                  <a:srgbClr val="FFFFFF"/>
                </a:solidFill>
                <a:latin typeface="SimHei" pitchFamily="49" charset="-122"/>
                <a:ea typeface="SimHei" pitchFamily="49" charset="-122"/>
              </a:rPr>
              <a:t>互相款待 </a:t>
            </a:r>
            <a:r>
              <a:rPr lang="en-US" altLang="zh-CN" sz="4400" b="1" dirty="0">
                <a:solidFill>
                  <a:srgbClr val="FFFFFF"/>
                </a:solidFill>
                <a:latin typeface="SimHei" pitchFamily="49" charset="-122"/>
                <a:ea typeface="SimHei" pitchFamily="49" charset="-122"/>
              </a:rPr>
              <a:t>(4:9)</a:t>
            </a:r>
          </a:p>
          <a:p>
            <a:pPr algn="r"/>
            <a:r>
              <a:rPr lang="zh-CN" altLang="en-US" sz="4400" b="1" dirty="0">
                <a:solidFill>
                  <a:srgbClr val="FFFFFF"/>
                </a:solidFill>
                <a:latin typeface="SimHei" pitchFamily="49" charset="-122"/>
                <a:ea typeface="SimHei" pitchFamily="49" charset="-122"/>
              </a:rPr>
              <a:t>用恩赐服事 </a:t>
            </a:r>
            <a:r>
              <a:rPr lang="en-US" altLang="zh-CN" sz="4400" b="1" dirty="0">
                <a:solidFill>
                  <a:srgbClr val="FFFFFF"/>
                </a:solidFill>
                <a:latin typeface="SimHei" pitchFamily="49" charset="-122"/>
                <a:ea typeface="SimHei" pitchFamily="49" charset="-122"/>
              </a:rPr>
              <a:t>(4:10-11)</a:t>
            </a:r>
          </a:p>
        </p:txBody>
      </p:sp>
      <p:sp>
        <p:nvSpPr>
          <p:cNvPr id="2396164" name="Rectangle 4"/>
          <p:cNvSpPr>
            <a:spLocks noChangeArrowheads="1"/>
          </p:cNvSpPr>
          <p:nvPr/>
        </p:nvSpPr>
        <p:spPr bwMode="auto">
          <a:xfrm>
            <a:off x="8153400" y="76200"/>
            <a:ext cx="895350" cy="457200"/>
          </a:xfrm>
          <a:prstGeom prst="rect">
            <a:avLst/>
          </a:prstGeom>
          <a:noFill/>
          <a:ln>
            <a:noFill/>
          </a:ln>
          <a:effectLst>
            <a:outerShdw blurRad="63500" dist="38099" dir="2700000" algn="ctr" rotWithShape="0">
              <a:srgbClr val="DDDDDD">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tx1"/>
                </a:solidFill>
                <a:latin typeface="Times New Roman" charset="0"/>
                <a:ea typeface="SimSun" charset="0"/>
                <a:cs typeface="SimSun" charset="0"/>
              </a:rPr>
              <a:t>280m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wd">
                                    <p:tmPct val="10000"/>
                                  </p:iterate>
                                  <p:childTnLst>
                                    <p:set>
                                      <p:cBhvr>
                                        <p:cTn id="6" dur="1" fill="hold">
                                          <p:stCondLst>
                                            <p:cond delay="0"/>
                                          </p:stCondLst>
                                        </p:cTn>
                                        <p:tgtEl>
                                          <p:spTgt spid="2396163">
                                            <p:txEl>
                                              <p:pRg st="0" end="0"/>
                                            </p:txEl>
                                          </p:spTgt>
                                        </p:tgtEl>
                                        <p:attrNameLst>
                                          <p:attrName>style.visibility</p:attrName>
                                        </p:attrNameLst>
                                      </p:cBhvr>
                                      <p:to>
                                        <p:strVal val="visible"/>
                                      </p:to>
                                    </p:set>
                                    <p:animEffect transition="in" filter="fade">
                                      <p:cBhvr>
                                        <p:cTn id="7" dur="1000"/>
                                        <p:tgtEl>
                                          <p:spTgt spid="2396163">
                                            <p:txEl>
                                              <p:pRg st="0" end="0"/>
                                            </p:txEl>
                                          </p:spTgt>
                                        </p:tgtEl>
                                      </p:cBhvr>
                                    </p:animEffect>
                                    <p:anim calcmode="lin" valueType="num">
                                      <p:cBhvr>
                                        <p:cTn id="8" dur="1000" fill="hold"/>
                                        <p:tgtEl>
                                          <p:spTgt spid="2396163">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23961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wd">
                                    <p:tmPct val="10000"/>
                                  </p:iterate>
                                  <p:childTnLst>
                                    <p:set>
                                      <p:cBhvr>
                                        <p:cTn id="13" dur="1" fill="hold">
                                          <p:stCondLst>
                                            <p:cond delay="0"/>
                                          </p:stCondLst>
                                        </p:cTn>
                                        <p:tgtEl>
                                          <p:spTgt spid="2396163">
                                            <p:txEl>
                                              <p:pRg st="1" end="1"/>
                                            </p:txEl>
                                          </p:spTgt>
                                        </p:tgtEl>
                                        <p:attrNameLst>
                                          <p:attrName>style.visibility</p:attrName>
                                        </p:attrNameLst>
                                      </p:cBhvr>
                                      <p:to>
                                        <p:strVal val="visible"/>
                                      </p:to>
                                    </p:set>
                                    <p:animEffect transition="in" filter="fade">
                                      <p:cBhvr>
                                        <p:cTn id="14" dur="1000"/>
                                        <p:tgtEl>
                                          <p:spTgt spid="2396163">
                                            <p:txEl>
                                              <p:pRg st="1" end="1"/>
                                            </p:txEl>
                                          </p:spTgt>
                                        </p:tgtEl>
                                      </p:cBhvr>
                                    </p:animEffect>
                                    <p:anim calcmode="lin" valueType="num">
                                      <p:cBhvr>
                                        <p:cTn id="15" dur="1000" fill="hold"/>
                                        <p:tgtEl>
                                          <p:spTgt spid="2396163">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23961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grpId="0" nodeType="clickEffect">
                                  <p:stCondLst>
                                    <p:cond delay="0"/>
                                  </p:stCondLst>
                                  <p:iterate type="wd">
                                    <p:tmPct val="10000"/>
                                  </p:iterate>
                                  <p:childTnLst>
                                    <p:set>
                                      <p:cBhvr>
                                        <p:cTn id="20" dur="1" fill="hold">
                                          <p:stCondLst>
                                            <p:cond delay="0"/>
                                          </p:stCondLst>
                                        </p:cTn>
                                        <p:tgtEl>
                                          <p:spTgt spid="2396163">
                                            <p:txEl>
                                              <p:pRg st="2" end="2"/>
                                            </p:txEl>
                                          </p:spTgt>
                                        </p:tgtEl>
                                        <p:attrNameLst>
                                          <p:attrName>style.visibility</p:attrName>
                                        </p:attrNameLst>
                                      </p:cBhvr>
                                      <p:to>
                                        <p:strVal val="visible"/>
                                      </p:to>
                                    </p:set>
                                    <p:animEffect transition="in" filter="fade">
                                      <p:cBhvr>
                                        <p:cTn id="21" dur="1000"/>
                                        <p:tgtEl>
                                          <p:spTgt spid="2396163">
                                            <p:txEl>
                                              <p:pRg st="2" end="2"/>
                                            </p:txEl>
                                          </p:spTgt>
                                        </p:tgtEl>
                                      </p:cBhvr>
                                    </p:animEffect>
                                    <p:anim calcmode="lin" valueType="num">
                                      <p:cBhvr>
                                        <p:cTn id="22" dur="1000" fill="hold"/>
                                        <p:tgtEl>
                                          <p:spTgt spid="2396163">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23961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grpId="0" nodeType="clickEffect">
                                  <p:stCondLst>
                                    <p:cond delay="0"/>
                                  </p:stCondLst>
                                  <p:iterate type="wd">
                                    <p:tmPct val="10000"/>
                                  </p:iterate>
                                  <p:childTnLst>
                                    <p:set>
                                      <p:cBhvr>
                                        <p:cTn id="27" dur="1" fill="hold">
                                          <p:stCondLst>
                                            <p:cond delay="0"/>
                                          </p:stCondLst>
                                        </p:cTn>
                                        <p:tgtEl>
                                          <p:spTgt spid="2396163">
                                            <p:txEl>
                                              <p:pRg st="3" end="3"/>
                                            </p:txEl>
                                          </p:spTgt>
                                        </p:tgtEl>
                                        <p:attrNameLst>
                                          <p:attrName>style.visibility</p:attrName>
                                        </p:attrNameLst>
                                      </p:cBhvr>
                                      <p:to>
                                        <p:strVal val="visible"/>
                                      </p:to>
                                    </p:set>
                                    <p:animEffect transition="in" filter="fade">
                                      <p:cBhvr>
                                        <p:cTn id="28" dur="1000"/>
                                        <p:tgtEl>
                                          <p:spTgt spid="2396163">
                                            <p:txEl>
                                              <p:pRg st="3" end="3"/>
                                            </p:txEl>
                                          </p:spTgt>
                                        </p:tgtEl>
                                      </p:cBhvr>
                                    </p:animEffect>
                                    <p:anim calcmode="lin" valueType="num">
                                      <p:cBhvr>
                                        <p:cTn id="29" dur="1000" fill="hold"/>
                                        <p:tgtEl>
                                          <p:spTgt spid="2396163">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239616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63"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r>
              <a:rPr lang="zh-CN" altLang="en-US" sz="3600">
                <a:solidFill>
                  <a:schemeClr val="tx2"/>
                </a:solidFill>
                <a:latin typeface="SimHei" pitchFamily="49" charset="-122"/>
                <a:ea typeface="SimHei" pitchFamily="49" charset="-122"/>
              </a:rPr>
              <a:t>从神</a:t>
            </a:r>
            <a:br>
              <a:rPr lang="zh-CN" altLang="en-US" sz="3600">
                <a:solidFill>
                  <a:schemeClr val="tx2"/>
                </a:solidFill>
                <a:latin typeface="SimHei" pitchFamily="49" charset="-122"/>
                <a:ea typeface="SimHei" pitchFamily="49" charset="-122"/>
              </a:rPr>
            </a:br>
            <a:r>
              <a:rPr lang="zh-CN" altLang="en-US" sz="3600">
                <a:solidFill>
                  <a:schemeClr val="tx2"/>
                </a:solidFill>
                <a:latin typeface="SimHei" pitchFamily="49" charset="-122"/>
                <a:ea typeface="SimHei" pitchFamily="49" charset="-122"/>
              </a:rPr>
              <a:t>聆听</a:t>
            </a:r>
            <a:br>
              <a:rPr lang="zh-CN" altLang="en-US" sz="3600">
                <a:solidFill>
                  <a:schemeClr val="tx2"/>
                </a:solidFill>
                <a:latin typeface="SimHei" pitchFamily="49" charset="-122"/>
                <a:ea typeface="SimHei" pitchFamily="49" charset="-122"/>
              </a:rPr>
            </a:br>
            <a:r>
              <a:rPr lang="zh-CN" altLang="en-US" sz="3600">
                <a:solidFill>
                  <a:schemeClr val="tx2"/>
                </a:solidFill>
                <a:latin typeface="SimHei" pitchFamily="49" charset="-122"/>
                <a:ea typeface="SimHei" pitchFamily="49" charset="-122"/>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DDDDDD">
                      <a:alpha val="74998"/>
                    </a:srgbClr>
                  </a:outerShdw>
                </a:effectLst>
              </a14:hiddenEffects>
            </a:ext>
          </a:extLst>
        </p:spPr>
        <p:txBody>
          <a:bodyPr wrap="none">
            <a:spAutoFit/>
          </a:bodyPr>
          <a:lstStyle/>
          <a:p>
            <a:pPr>
              <a:defRPr/>
            </a:pPr>
            <a:r>
              <a:rPr lang="en-US" altLang="zh-CN" sz="2400" b="1">
                <a:solidFill>
                  <a:schemeClr val="bg1"/>
                </a:solidFill>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2" name="AutoShape 28"/>
          <p:cNvSpPr>
            <a:spLocks noChangeArrowheads="1"/>
          </p:cNvSpPr>
          <p:nvPr/>
        </p:nvSpPr>
        <p:spPr bwMode="auto">
          <a:xfrm>
            <a:off x="6324600" y="0"/>
            <a:ext cx="2667000" cy="25908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r>
              <a:rPr lang="zh-CN" altLang="en-US" sz="3600">
                <a:solidFill>
                  <a:schemeClr val="tx2"/>
                </a:solidFill>
                <a:latin typeface="SimHei" pitchFamily="49" charset="-122"/>
                <a:ea typeface="SimHei" pitchFamily="49" charset="-122"/>
              </a:rPr>
              <a:t>从神</a:t>
            </a:r>
            <a:br>
              <a:rPr lang="zh-CN" altLang="en-US" sz="3600">
                <a:solidFill>
                  <a:schemeClr val="tx2"/>
                </a:solidFill>
                <a:latin typeface="SimHei" pitchFamily="49" charset="-122"/>
                <a:ea typeface="SimHei" pitchFamily="49" charset="-122"/>
              </a:rPr>
            </a:br>
            <a:r>
              <a:rPr lang="zh-CN" altLang="en-US" sz="3600">
                <a:solidFill>
                  <a:schemeClr val="tx2"/>
                </a:solidFill>
                <a:latin typeface="SimHei" pitchFamily="49" charset="-122"/>
                <a:ea typeface="SimHei" pitchFamily="49" charset="-122"/>
              </a:rPr>
              <a:t>支取</a:t>
            </a:r>
          </a:p>
          <a:p>
            <a:pPr algn="ctr"/>
            <a:r>
              <a:rPr lang="zh-CN" altLang="en-US" sz="3600">
                <a:solidFill>
                  <a:schemeClr val="tx2"/>
                </a:solidFill>
                <a:latin typeface="SimHei" pitchFamily="49" charset="-122"/>
                <a:ea typeface="SimHei" pitchFamily="49" charset="-122"/>
              </a:rPr>
              <a:t>力量</a:t>
            </a: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7212"/>
                                        </p:tgtEl>
                                        <p:attrNameLst>
                                          <p:attrName>style.visibility</p:attrName>
                                        </p:attrNameLst>
                                      </p:cBhvr>
                                      <p:to>
                                        <p:strVal val="visible"/>
                                      </p:to>
                                    </p:set>
                                    <p:animEffect transition="in" filter="wipe(up)">
                                      <p:cBhvr>
                                        <p:cTn id="12" dur="500"/>
                                        <p:tgtEl>
                                          <p:spTgt spid="2397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P spid="2397212"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98210" name="Rectangle 2"/>
          <p:cNvSpPr>
            <a:spLocks noGrp="1" noChangeArrowheads="1"/>
          </p:cNvSpPr>
          <p:nvPr>
            <p:ph type="title" idx="4294967295"/>
          </p:nvPr>
        </p:nvSpPr>
        <p:spPr>
          <a:xfrm>
            <a:off x="0" y="2057400"/>
            <a:ext cx="2819400" cy="3657600"/>
          </a:xfrm>
        </p:spPr>
        <p:txBody>
          <a:bodyPr/>
          <a:lstStyle/>
          <a:p>
            <a:pPr eaLnBrk="1" hangingPunct="1"/>
            <a:r>
              <a:rPr lang="en-US" altLang="zh-CN">
                <a:ea typeface="SimSun" pitchFamily="2" charset="-122"/>
              </a:rPr>
              <a:t>Why Peter wrote…</a:t>
            </a:r>
          </a:p>
        </p:txBody>
      </p:sp>
      <p:pic>
        <p:nvPicPr>
          <p:cNvPr id="252931" name="Picture 3" descr="persec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8212" name="Text Box 4"/>
          <p:cNvSpPr txBox="1">
            <a:spLocks noChangeArrowheads="1"/>
          </p:cNvSpPr>
          <p:nvPr/>
        </p:nvSpPr>
        <p:spPr bwMode="auto">
          <a:xfrm>
            <a:off x="914400" y="762000"/>
            <a:ext cx="67818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endParaRPr lang="zh-CN" altLang="en-US">
              <a:ea typeface="SimSun" pitchFamily="2" charset="-122"/>
            </a:endParaRPr>
          </a:p>
        </p:txBody>
      </p:sp>
      <p:sp>
        <p:nvSpPr>
          <p:cNvPr id="2398213" name="Text Box 5"/>
          <p:cNvSpPr txBox="1">
            <a:spLocks noChangeArrowheads="1"/>
          </p:cNvSpPr>
          <p:nvPr/>
        </p:nvSpPr>
        <p:spPr bwMode="auto">
          <a:xfrm>
            <a:off x="0" y="533400"/>
            <a:ext cx="91440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3600" b="1">
                <a:solidFill>
                  <a:schemeClr val="tx1"/>
                </a:solidFill>
                <a:latin typeface="SimHei" pitchFamily="49" charset="-122"/>
                <a:ea typeface="SimHei" pitchFamily="49" charset="-122"/>
              </a:rPr>
              <a:t>为什么彼得前书的读者需要鼓励？</a:t>
            </a:r>
            <a:endParaRPr lang="en-US" altLang="zh-CN" sz="3600" b="1">
              <a:solidFill>
                <a:schemeClr val="tx1"/>
              </a:solidFill>
              <a:latin typeface="SimHei" pitchFamily="49" charset="-122"/>
              <a:ea typeface="SimHei" pitchFamily="49" charset="-122"/>
            </a:endParaRPr>
          </a:p>
        </p:txBody>
      </p:sp>
      <p:sp>
        <p:nvSpPr>
          <p:cNvPr id="2398214" name="Rectangle 6"/>
          <p:cNvSpPr>
            <a:spLocks noChangeArrowheads="1"/>
          </p:cNvSpPr>
          <p:nvPr/>
        </p:nvSpPr>
        <p:spPr bwMode="auto">
          <a:xfrm>
            <a:off x="3001963" y="1020763"/>
            <a:ext cx="2573337" cy="57943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b="1">
                <a:solidFill>
                  <a:schemeClr val="tx1"/>
                </a:solidFill>
                <a:latin typeface="SimHei" pitchFamily="49" charset="-122"/>
                <a:ea typeface="SimHei" pitchFamily="49" charset="-122"/>
              </a:rPr>
              <a:t>彼前</a:t>
            </a:r>
            <a:r>
              <a:rPr lang="zh-CN" altLang="en-US" b="1">
                <a:solidFill>
                  <a:schemeClr val="tx1"/>
                </a:solidFill>
                <a:ea typeface="SimSun" pitchFamily="2" charset="-122"/>
              </a:rPr>
              <a:t> </a:t>
            </a:r>
            <a:r>
              <a:rPr lang="en-US" altLang="zh-CN" b="1">
                <a:solidFill>
                  <a:schemeClr val="tx1"/>
                </a:solidFill>
                <a:ea typeface="SimSun" pitchFamily="2" charset="-122"/>
              </a:rPr>
              <a:t>4:12-13</a:t>
            </a:r>
          </a:p>
        </p:txBody>
      </p:sp>
      <p:sp>
        <p:nvSpPr>
          <p:cNvPr id="2398215" name="Rectangle 7"/>
          <p:cNvSpPr>
            <a:spLocks noChangeArrowheads="1"/>
          </p:cNvSpPr>
          <p:nvPr/>
        </p:nvSpPr>
        <p:spPr bwMode="auto">
          <a:xfrm>
            <a:off x="2819400" y="1635125"/>
            <a:ext cx="6400800" cy="4083050"/>
          </a:xfrm>
          <a:prstGeom prst="rect">
            <a:avLst/>
          </a:prstGeom>
          <a:solidFill>
            <a:srgbClr val="000000">
              <a:alpha val="64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nSpc>
                <a:spcPct val="50000"/>
              </a:lnSpc>
              <a:spcBef>
                <a:spcPct val="50000"/>
              </a:spcBef>
            </a:pPr>
            <a:endParaRPr lang="zh-CN" altLang="en-US">
              <a:solidFill>
                <a:schemeClr val="tx1"/>
              </a:solidFill>
              <a:effectLst>
                <a:outerShdw blurRad="38100" dist="38100" dir="2700000" algn="tl">
                  <a:srgbClr val="010199"/>
                </a:outerShdw>
              </a:effectLst>
              <a:ea typeface="SimSun" pitchFamily="2" charset="-122"/>
            </a:endParaRPr>
          </a:p>
          <a:p>
            <a:pPr>
              <a:lnSpc>
                <a:spcPct val="80000"/>
              </a:lnSpc>
              <a:spcBef>
                <a:spcPct val="50000"/>
              </a:spcBef>
            </a:pPr>
            <a:r>
              <a:rPr lang="zh-CN" altLang="en-US" sz="3600">
                <a:solidFill>
                  <a:schemeClr val="tx1"/>
                </a:solidFill>
                <a:effectLst>
                  <a:outerShdw blurRad="38100" dist="38100" dir="2700000" algn="tl">
                    <a:srgbClr val="010199"/>
                  </a:outerShdw>
                </a:effectLst>
                <a:latin typeface="Arial" pitchFamily="34" charset="0"/>
                <a:ea typeface="SimHei" pitchFamily="49" charset="-122"/>
              </a:rPr>
              <a:t>“</a:t>
            </a:r>
            <a:r>
              <a:rPr lang="zh-CN" altLang="en-US" sz="3600">
                <a:solidFill>
                  <a:schemeClr val="tx1"/>
                </a:solidFill>
                <a:effectLst>
                  <a:outerShdw blurRad="38100" dist="38100" dir="2700000" algn="tl">
                    <a:srgbClr val="010199"/>
                  </a:outerShdw>
                </a:effectLst>
                <a:latin typeface="SimHei" pitchFamily="49" charset="-122"/>
                <a:ea typeface="SimHei" pitchFamily="49" charset="-122"/>
              </a:rPr>
              <a:t>亲爱的弟兄阿，有火炼的试验临到你们，不要以为奇怪</a:t>
            </a:r>
          </a:p>
          <a:p>
            <a:pPr>
              <a:lnSpc>
                <a:spcPct val="80000"/>
              </a:lnSpc>
              <a:spcBef>
                <a:spcPct val="50000"/>
              </a:spcBef>
            </a:pPr>
            <a:r>
              <a:rPr lang="zh-CN" altLang="en-US" sz="3600">
                <a:solidFill>
                  <a:schemeClr val="tx1"/>
                </a:solidFill>
                <a:effectLst>
                  <a:outerShdw blurRad="38100" dist="38100" dir="2700000" algn="tl">
                    <a:srgbClr val="010199"/>
                  </a:outerShdw>
                </a:effectLst>
                <a:latin typeface="SimHei" pitchFamily="49" charset="-122"/>
                <a:ea typeface="SimHei" pitchFamily="49" charset="-122"/>
              </a:rPr>
              <a:t>倒要欢喜。因为你们是与基督一同受苦，使你们在他荣耀显现的时候，也可以欢喜快乐。</a:t>
            </a:r>
            <a:r>
              <a:rPr lang="zh-CN" altLang="en-US" sz="3600">
                <a:solidFill>
                  <a:schemeClr val="tx1"/>
                </a:solidFill>
                <a:effectLst>
                  <a:outerShdw blurRad="38100" dist="38100" dir="2700000" algn="tl">
                    <a:srgbClr val="010199"/>
                  </a:outerShdw>
                </a:effectLst>
                <a:latin typeface="Arial" pitchFamily="34" charset="0"/>
                <a:ea typeface="SimHei" pitchFamily="49" charset="-122"/>
              </a:rPr>
              <a:t>”</a:t>
            </a:r>
            <a:endParaRPr lang="zh-CN" altLang="en-US" sz="3600">
              <a:solidFill>
                <a:schemeClr val="tx1"/>
              </a:solidFill>
              <a:effectLst>
                <a:outerShdw blurRad="38100" dist="38100" dir="2700000" algn="tl">
                  <a:srgbClr val="010199"/>
                </a:outerShdw>
              </a:effectLst>
              <a:latin typeface="SimHei" pitchFamily="49" charset="-122"/>
              <a:ea typeface="SimHei" pitchFamily="49" charset="-122"/>
            </a:endParaRPr>
          </a:p>
          <a:p>
            <a:pPr>
              <a:lnSpc>
                <a:spcPct val="50000"/>
              </a:lnSpc>
              <a:spcBef>
                <a:spcPct val="50000"/>
              </a:spcBef>
            </a:pPr>
            <a:endParaRPr lang="zh-CN" altLang="en-US" sz="3600">
              <a:solidFill>
                <a:schemeClr val="tx1"/>
              </a:solidFill>
              <a:effectLst>
                <a:outerShdw blurRad="38100" dist="38100" dir="2700000" algn="tl">
                  <a:srgbClr val="010199"/>
                </a:outerShdw>
              </a:effectLst>
              <a:latin typeface="SimHei" pitchFamily="49" charset="-122"/>
              <a:ea typeface="SimHei" pitchFamily="49" charset="-122"/>
            </a:endParaRPr>
          </a:p>
        </p:txBody>
      </p:sp>
      <p:sp>
        <p:nvSpPr>
          <p:cNvPr id="2398216" name="Rectangle 8"/>
          <p:cNvSpPr>
            <a:spLocks noChangeArrowheads="1"/>
          </p:cNvSpPr>
          <p:nvPr/>
        </p:nvSpPr>
        <p:spPr bwMode="auto">
          <a:xfrm>
            <a:off x="8229600" y="76200"/>
            <a:ext cx="811213"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tx1"/>
                </a:solidFill>
                <a:latin typeface="Times New Roman" charset="0"/>
                <a:ea typeface="SimSun" charset="0"/>
                <a:cs typeface="SimSun" charset="0"/>
              </a:rPr>
              <a:t>280n</a:t>
            </a:r>
          </a:p>
        </p:txBody>
      </p:sp>
      <p:pic>
        <p:nvPicPr>
          <p:cNvPr id="2398217" name="Picture 9" descr="N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35125"/>
            <a:ext cx="2876550"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8218" name="Rectangle 10"/>
          <p:cNvSpPr>
            <a:spLocks noChangeArrowheads="1"/>
          </p:cNvSpPr>
          <p:nvPr/>
        </p:nvSpPr>
        <p:spPr bwMode="auto">
          <a:xfrm>
            <a:off x="0" y="1755775"/>
            <a:ext cx="10985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zh-CN" altLang="en-US" sz="2400">
                <a:solidFill>
                  <a:schemeClr val="tx1"/>
                </a:solidFill>
                <a:latin typeface="SimHei" pitchFamily="49" charset="-122"/>
                <a:ea typeface="SimHei" pitchFamily="49" charset="-122"/>
              </a:rPr>
              <a:t>尼禄王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982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98214"/>
                                        </p:tgtEl>
                                        <p:attrNameLst>
                                          <p:attrName>style.visibility</p:attrName>
                                        </p:attrNameLst>
                                      </p:cBhvr>
                                      <p:to>
                                        <p:strVal val="visible"/>
                                      </p:to>
                                    </p:set>
                                  </p:childTnLst>
                                </p:cTn>
                              </p:par>
                            </p:childTnLst>
                          </p:cTn>
                        </p:par>
                        <p:par>
                          <p:cTn id="11" fill="hold" nodeType="afterGroup">
                            <p:stCondLst>
                              <p:cond delay="500"/>
                            </p:stCondLst>
                            <p:childTnLst>
                              <p:par>
                                <p:cTn id="12" presetID="2" presetClass="entr" presetSubtype="6" fill="hold" grpId="0" nodeType="afterEffect">
                                  <p:stCondLst>
                                    <p:cond delay="0"/>
                                  </p:stCondLst>
                                  <p:childTnLst>
                                    <p:set>
                                      <p:cBhvr>
                                        <p:cTn id="13" dur="1" fill="hold">
                                          <p:stCondLst>
                                            <p:cond delay="0"/>
                                          </p:stCondLst>
                                        </p:cTn>
                                        <p:tgtEl>
                                          <p:spTgt spid="2398215"/>
                                        </p:tgtEl>
                                        <p:attrNameLst>
                                          <p:attrName>style.visibility</p:attrName>
                                        </p:attrNameLst>
                                      </p:cBhvr>
                                      <p:to>
                                        <p:strVal val="visible"/>
                                      </p:to>
                                    </p:set>
                                    <p:anim calcmode="lin" valueType="num">
                                      <p:cBhvr additive="base">
                                        <p:cTn id="14" dur="500" fill="hold"/>
                                        <p:tgtEl>
                                          <p:spTgt spid="2398215"/>
                                        </p:tgtEl>
                                        <p:attrNameLst>
                                          <p:attrName>ppt_x</p:attrName>
                                        </p:attrNameLst>
                                      </p:cBhvr>
                                      <p:tavLst>
                                        <p:tav tm="0">
                                          <p:val>
                                            <p:strVal val="1+#ppt_w/2"/>
                                          </p:val>
                                        </p:tav>
                                        <p:tav tm="100000">
                                          <p:val>
                                            <p:strVal val="#ppt_x"/>
                                          </p:val>
                                        </p:tav>
                                      </p:tavLst>
                                    </p:anim>
                                    <p:anim calcmode="lin" valueType="num">
                                      <p:cBhvr additive="base">
                                        <p:cTn id="15" dur="500" fill="hold"/>
                                        <p:tgtEl>
                                          <p:spTgt spid="2398215"/>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98218"/>
                                        </p:tgtEl>
                                        <p:attrNameLst>
                                          <p:attrName>style.visibility</p:attrName>
                                        </p:attrNameLst>
                                      </p:cBhvr>
                                      <p:to>
                                        <p:strVal val="visible"/>
                                      </p:to>
                                    </p:set>
                                    <p:anim calcmode="lin" valueType="num">
                                      <p:cBhvr additive="base">
                                        <p:cTn id="20" dur="500" fill="hold"/>
                                        <p:tgtEl>
                                          <p:spTgt spid="2398218"/>
                                        </p:tgtEl>
                                        <p:attrNameLst>
                                          <p:attrName>ppt_x</p:attrName>
                                        </p:attrNameLst>
                                      </p:cBhvr>
                                      <p:tavLst>
                                        <p:tav tm="0">
                                          <p:val>
                                            <p:strVal val="#ppt_x"/>
                                          </p:val>
                                        </p:tav>
                                        <p:tav tm="100000">
                                          <p:val>
                                            <p:strVal val="#ppt_x"/>
                                          </p:val>
                                        </p:tav>
                                      </p:tavLst>
                                    </p:anim>
                                    <p:anim calcmode="lin" valueType="num">
                                      <p:cBhvr additive="base">
                                        <p:cTn id="21" dur="500" fill="hold"/>
                                        <p:tgtEl>
                                          <p:spTgt spid="2398218"/>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2398217"/>
                                        </p:tgtEl>
                                        <p:attrNameLst>
                                          <p:attrName>style.visibility</p:attrName>
                                        </p:attrNameLst>
                                      </p:cBhvr>
                                      <p:to>
                                        <p:strVal val="visible"/>
                                      </p:to>
                                    </p:set>
                                    <p:animEffect transition="in" filter="dissolve">
                                      <p:cBhvr>
                                        <p:cTn id="25" dur="500"/>
                                        <p:tgtEl>
                                          <p:spTgt spid="2398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8213" grpId="0" autoUpdateAnimBg="0"/>
      <p:bldP spid="2398214" grpId="0" autoUpdateAnimBg="0"/>
      <p:bldP spid="2398215" grpId="0" animBg="1" autoUpdateAnimBg="0"/>
      <p:bldP spid="2398218"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085"/>
            <a:ext cx="9144000" cy="5565773"/>
          </a:xfrm>
          <a:prstGeom prst="rect">
            <a:avLst/>
          </a:prstGeom>
        </p:spPr>
      </p:pic>
      <p:sp>
        <p:nvSpPr>
          <p:cNvPr id="4" name="Rectangle 3"/>
          <p:cNvSpPr/>
          <p:nvPr/>
        </p:nvSpPr>
        <p:spPr>
          <a:xfrm>
            <a:off x="540150" y="1164646"/>
            <a:ext cx="8063700" cy="2246769"/>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14  </a:t>
            </a: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 be happy when you are insulted for being a Christian, for then the glorious Spirit of God rests upon you.  </a:t>
            </a:r>
          </a:p>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4193258"/>
      </p:ext>
    </p:extLst>
  </p:cSld>
  <p:clrMapOvr>
    <a:overrideClrMapping bg1="lt1" tx1="dk1" bg2="lt2" tx2="dk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2227"/>
            <a:ext cx="9144000" cy="5565773"/>
          </a:xfrm>
          <a:prstGeom prst="rect">
            <a:avLst/>
          </a:prstGeom>
        </p:spPr>
      </p:pic>
      <p:sp>
        <p:nvSpPr>
          <p:cNvPr id="4" name="Rectangle 3"/>
          <p:cNvSpPr/>
          <p:nvPr/>
        </p:nvSpPr>
        <p:spPr>
          <a:xfrm>
            <a:off x="375775" y="1117534"/>
            <a:ext cx="8392450" cy="2246769"/>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15 </a:t>
            </a: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If you suffer, however, it must not be for murder, stealing, making trouble, or prying into other people’s affairs.  </a:t>
            </a:r>
            <a:r>
              <a:rPr kumimoji="0" lang="en-SG" sz="2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16 </a:t>
            </a: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But it is no shame to suffer for being a Christian. Praise God for the privilege of being called by his name!  </a:t>
            </a:r>
          </a:p>
        </p:txBody>
      </p:sp>
    </p:spTree>
    <p:extLst>
      <p:ext uri="{BB962C8B-B14F-4D97-AF65-F5344CB8AC3E}">
        <p14:creationId xmlns:p14="http://schemas.microsoft.com/office/powerpoint/2010/main" val="229473425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要如基督，</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无私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地生活</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(3:13–5:14)。</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pic>
        <p:nvPicPr>
          <p:cNvPr id="534530" name="Picture 2">
            <a:extLst>
              <a:ext uri="{FF2B5EF4-FFF2-40B4-BE49-F238E27FC236}">
                <a16:creationId xmlns:a16="http://schemas.microsoft.com/office/drawing/2014/main" id="{CD3E93D2-00C9-2C49-B366-C8232DEE99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87"/>
          <a:stretch/>
        </p:blipFill>
        <p:spPr bwMode="auto">
          <a:xfrm>
            <a:off x="-1" y="2564904"/>
            <a:ext cx="9189695"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FFE4D272-DC7A-ED40-9073-ABA544B146E8}"/>
              </a:ext>
            </a:extLst>
          </p:cNvPr>
          <p:cNvSpPr txBox="1">
            <a:spLocks noChangeArrowheads="1"/>
          </p:cNvSpPr>
          <p:nvPr/>
        </p:nvSpPr>
        <p:spPr bwMode="auto">
          <a:xfrm>
            <a:off x="-18001" y="5445224"/>
            <a:ext cx="9180002" cy="467531"/>
          </a:xfrm>
          <a:prstGeom prst="rect">
            <a:avLst/>
          </a:prstGeom>
          <a:solidFill>
            <a:srgbClr val="90000B"/>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人</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464934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3953"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53976" name="Slide" r:id="rId3" imgW="4572000" imgH="3429000" progId="PowerPoint.Slide.8">
                  <p:embed/>
                </p:oleObj>
              </mc:Choice>
              <mc:Fallback>
                <p:oleObj name="Slide" r:id="rId3" imgW="4572000" imgH="34290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399235" name="Rectangle 3"/>
          <p:cNvSpPr>
            <a:spLocks noGrp="1" noChangeArrowheads="1"/>
          </p:cNvSpPr>
          <p:nvPr>
            <p:ph type="title" idx="4294967295"/>
          </p:nvPr>
        </p:nvSpPr>
        <p:spPr>
          <a:xfrm>
            <a:off x="228600" y="533400"/>
            <a:ext cx="8610600" cy="990600"/>
          </a:xfrm>
          <a:solidFill>
            <a:schemeClr val="tx1"/>
          </a:solidFill>
        </p:spPr>
        <p:txBody>
          <a:bodyPr/>
          <a:lstStyle/>
          <a:p>
            <a:pPr eaLnBrk="1" hangingPunct="1"/>
            <a:r>
              <a:rPr lang="zh-CN" altLang="en-US" sz="4800" b="1" dirty="0">
                <a:solidFill>
                  <a:schemeClr val="bg1"/>
                </a:solidFill>
                <a:latin typeface="SimHei" pitchFamily="49" charset="-122"/>
                <a:ea typeface="SimHei" pitchFamily="49" charset="-122"/>
              </a:rPr>
              <a:t>在苦难中欢喜的祝福</a:t>
            </a:r>
            <a:r>
              <a:rPr lang="zh-CN" altLang="en-US" b="1" dirty="0">
                <a:solidFill>
                  <a:schemeClr val="bg1"/>
                </a:solidFill>
                <a:ea typeface="SimSun" pitchFamily="2" charset="-122"/>
              </a:rPr>
              <a:t> </a:t>
            </a:r>
            <a:r>
              <a:rPr lang="en-US" altLang="zh-CN" b="1" dirty="0">
                <a:solidFill>
                  <a:schemeClr val="bg1"/>
                </a:solidFill>
                <a:ea typeface="SimSun" pitchFamily="2" charset="-122"/>
              </a:rPr>
              <a:t>(4:13-18)</a:t>
            </a:r>
          </a:p>
        </p:txBody>
      </p:sp>
      <p:sp>
        <p:nvSpPr>
          <p:cNvPr id="2399236" name="Rectangle 4"/>
          <p:cNvSpPr>
            <a:spLocks noChangeArrowheads="1"/>
          </p:cNvSpPr>
          <p:nvPr/>
        </p:nvSpPr>
        <p:spPr bwMode="auto">
          <a:xfrm>
            <a:off x="8153400" y="76200"/>
            <a:ext cx="811213" cy="457200"/>
          </a:xfrm>
          <a:prstGeom prst="rect">
            <a:avLst/>
          </a:prstGeom>
          <a:noFill/>
          <a:ln>
            <a:noFill/>
          </a:ln>
          <a:effectLst>
            <a:outerShdw blurRad="63500" dist="38099" dir="2700000" algn="ctr" rotWithShape="0">
              <a:srgbClr val="DDDDDD">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tx1"/>
                </a:solidFill>
                <a:latin typeface="Times New Roman" charset="0"/>
                <a:ea typeface="SimSun" charset="0"/>
                <a:cs typeface="SimSun" charset="0"/>
              </a:rPr>
              <a:t>280n</a:t>
            </a:r>
          </a:p>
        </p:txBody>
      </p:sp>
      <p:sp>
        <p:nvSpPr>
          <p:cNvPr id="2399237" name="Text Box 5"/>
          <p:cNvSpPr txBox="1">
            <a:spLocks noChangeArrowheads="1"/>
          </p:cNvSpPr>
          <p:nvPr/>
        </p:nvSpPr>
        <p:spPr bwMode="auto">
          <a:xfrm>
            <a:off x="228600" y="2178050"/>
            <a:ext cx="8915400" cy="1190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35000" indent="-6350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buFont typeface="Arial" pitchFamily="34" charset="0"/>
              <a:buAutoNum type="arabicPeriod"/>
            </a:pPr>
            <a:r>
              <a:rPr lang="zh-CN" altLang="en-US" sz="3600">
                <a:solidFill>
                  <a:schemeClr val="bg1"/>
                </a:solidFill>
                <a:latin typeface="SimHei" pitchFamily="49" charset="-122"/>
                <a:ea typeface="SimHei" pitchFamily="49" charset="-122"/>
              </a:rPr>
              <a:t>在基督再来的时候欢喜</a:t>
            </a:r>
            <a:r>
              <a:rPr lang="zh-CN" altLang="en-US" sz="3600">
                <a:solidFill>
                  <a:schemeClr val="bg1"/>
                </a:solidFill>
                <a:ea typeface="SimSun" pitchFamily="2" charset="-122"/>
              </a:rPr>
              <a:t> </a:t>
            </a:r>
            <a:r>
              <a:rPr lang="en-US" altLang="zh-CN" sz="3600">
                <a:solidFill>
                  <a:schemeClr val="bg1"/>
                </a:solidFill>
                <a:ea typeface="SimSun" pitchFamily="2" charset="-122"/>
              </a:rPr>
              <a:t>(4:13)</a:t>
            </a:r>
          </a:p>
          <a:p>
            <a:pPr>
              <a:buFont typeface="Arial" pitchFamily="34" charset="0"/>
              <a:buAutoNum type="arabicPeriod"/>
            </a:pPr>
            <a:r>
              <a:rPr lang="zh-CN" altLang="en-US" sz="3600">
                <a:solidFill>
                  <a:schemeClr val="bg1"/>
                </a:solidFill>
                <a:latin typeface="SimHei" pitchFamily="49" charset="-122"/>
                <a:ea typeface="SimHei" pitchFamily="49" charset="-122"/>
              </a:rPr>
              <a:t>圣灵的工作</a:t>
            </a:r>
            <a:r>
              <a:rPr lang="zh-CN" altLang="en-US" sz="3600">
                <a:solidFill>
                  <a:schemeClr val="bg1"/>
                </a:solidFill>
                <a:ea typeface="SimSun" pitchFamily="2" charset="-122"/>
              </a:rPr>
              <a:t> </a:t>
            </a:r>
            <a:r>
              <a:rPr lang="en-US" altLang="zh-CN" sz="3600">
                <a:solidFill>
                  <a:schemeClr val="bg1"/>
                </a:solidFill>
                <a:ea typeface="SimSun" pitchFamily="2" charset="-122"/>
              </a:rPr>
              <a:t>(4:14)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99237">
                                            <p:txEl>
                                              <p:pRg st="0" end="0"/>
                                            </p:txEl>
                                          </p:spTgt>
                                        </p:tgtEl>
                                        <p:attrNameLst>
                                          <p:attrName>style.visibility</p:attrName>
                                        </p:attrNameLst>
                                      </p:cBhvr>
                                      <p:to>
                                        <p:strVal val="visible"/>
                                      </p:to>
                                    </p:set>
                                    <p:animEffect transition="in" filter="slide(fromBottom)">
                                      <p:cBhvr>
                                        <p:cTn id="7" dur="500"/>
                                        <p:tgtEl>
                                          <p:spTgt spid="23992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399237">
                                            <p:txEl>
                                              <p:pRg st="1" end="1"/>
                                            </p:txEl>
                                          </p:spTgt>
                                        </p:tgtEl>
                                        <p:attrNameLst>
                                          <p:attrName>style.visibility</p:attrName>
                                        </p:attrNameLst>
                                      </p:cBhvr>
                                      <p:to>
                                        <p:strVal val="visible"/>
                                      </p:to>
                                    </p:set>
                                    <p:animEffect transition="in" filter="slide(fromBottom)">
                                      <p:cBhvr>
                                        <p:cTn id="12" dur="500"/>
                                        <p:tgtEl>
                                          <p:spTgt spid="23992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9237"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0258" name="Rectangle 2"/>
          <p:cNvSpPr>
            <a:spLocks noGrp="1" noChangeArrowheads="1"/>
          </p:cNvSpPr>
          <p:nvPr>
            <p:ph type="ctrTitle"/>
          </p:nvPr>
        </p:nvSpPr>
        <p:spPr>
          <a:xfrm>
            <a:off x="39688" y="1066800"/>
            <a:ext cx="9028112" cy="1143000"/>
          </a:xfrm>
        </p:spPr>
        <p:txBody>
          <a:bodyPr/>
          <a:lstStyle/>
          <a:p>
            <a:pPr eaLnBrk="1" hangingPunct="1"/>
            <a:r>
              <a:rPr lang="zh-CN" altLang="en-US" sz="6000" b="1">
                <a:solidFill>
                  <a:schemeClr val="bg1"/>
                </a:solidFill>
                <a:latin typeface="SimHei" pitchFamily="49" charset="-122"/>
                <a:ea typeface="SimHei" pitchFamily="49" charset="-122"/>
              </a:rPr>
              <a:t>什么是恩典</a:t>
            </a:r>
            <a:r>
              <a:rPr lang="en-US" altLang="zh-CN" sz="6000" b="1">
                <a:solidFill>
                  <a:schemeClr val="bg1"/>
                </a:solidFill>
                <a:latin typeface="SimHei" pitchFamily="49" charset="-122"/>
                <a:ea typeface="SimHei" pitchFamily="49" charset="-122"/>
              </a:rPr>
              <a:t>?</a:t>
            </a:r>
            <a:endParaRPr lang="en-US" altLang="zh-CN" sz="5400">
              <a:solidFill>
                <a:schemeClr val="bg1"/>
              </a:solidFill>
              <a:latin typeface="SimHei" pitchFamily="49" charset="-122"/>
              <a:ea typeface="SimHei" pitchFamily="49" charset="-122"/>
            </a:endParaRPr>
          </a:p>
        </p:txBody>
      </p:sp>
      <p:sp>
        <p:nvSpPr>
          <p:cNvPr id="2400259" name="Rectangle 3"/>
          <p:cNvSpPr>
            <a:spLocks noGrp="1" noChangeArrowheads="1"/>
          </p:cNvSpPr>
          <p:nvPr>
            <p:ph type="subTitle" idx="1"/>
          </p:nvPr>
        </p:nvSpPr>
        <p:spPr>
          <a:xfrm>
            <a:off x="1211263" y="3048000"/>
            <a:ext cx="7323137" cy="3581400"/>
          </a:xfrm>
        </p:spPr>
        <p:txBody>
          <a:bodyPr/>
          <a:lstStyle/>
          <a:p>
            <a:pPr eaLnBrk="1" hangingPunct="1"/>
            <a:r>
              <a:rPr lang="zh-CN" altLang="en-US" sz="4400" b="1" i="1">
                <a:solidFill>
                  <a:schemeClr val="bg1"/>
                </a:solidFill>
                <a:latin typeface="Arial" pitchFamily="34" charset="0"/>
                <a:ea typeface="SimHei" pitchFamily="49" charset="-122"/>
              </a:rPr>
              <a:t>“</a:t>
            </a:r>
            <a:r>
              <a:rPr lang="zh-CN" altLang="en-US" sz="4400" b="1" i="1">
                <a:solidFill>
                  <a:schemeClr val="bg1"/>
                </a:solidFill>
                <a:latin typeface="SimHei" pitchFamily="49" charset="-122"/>
                <a:ea typeface="SimHei" pitchFamily="49" charset="-122"/>
              </a:rPr>
              <a:t>遵行神旨意的能力</a:t>
            </a:r>
            <a:r>
              <a:rPr lang="zh-CN" altLang="en-US" sz="4400" b="1" i="1">
                <a:solidFill>
                  <a:schemeClr val="bg1"/>
                </a:solidFill>
                <a:latin typeface="Arial" pitchFamily="34" charset="0"/>
                <a:ea typeface="SimHei" pitchFamily="49" charset="-122"/>
              </a:rPr>
              <a:t>”</a:t>
            </a:r>
            <a:endParaRPr lang="zh-CN" altLang="en-US" sz="4400" b="1" i="1">
              <a:solidFill>
                <a:schemeClr val="bg1"/>
              </a:solidFill>
              <a:latin typeface="SimHei" pitchFamily="49" charset="-122"/>
              <a:ea typeface="SimHei" pitchFamily="49" charset="-122"/>
            </a:endParaRPr>
          </a:p>
          <a:p>
            <a:pPr eaLnBrk="1" hangingPunct="1"/>
            <a:endParaRPr lang="zh-CN" altLang="en-US" sz="4400" b="1" i="1">
              <a:solidFill>
                <a:schemeClr val="bg1"/>
              </a:solidFill>
              <a:latin typeface="SimHei" pitchFamily="49" charset="-122"/>
              <a:ea typeface="SimHei" pitchFamily="49" charset="-122"/>
            </a:endParaRPr>
          </a:p>
          <a:p>
            <a:pPr eaLnBrk="1" hangingPunct="1"/>
            <a:r>
              <a:rPr lang="en-US" altLang="zh-CN" sz="3600" b="1" i="1">
                <a:solidFill>
                  <a:schemeClr val="bg1"/>
                </a:solidFill>
                <a:ea typeface="SimSun" pitchFamily="2" charset="-122"/>
              </a:rPr>
              <a:t>- Bill Gothard </a:t>
            </a:r>
            <a:br>
              <a:rPr lang="en-US" altLang="zh-CN" sz="3600" b="1" i="1">
                <a:solidFill>
                  <a:schemeClr val="bg1"/>
                </a:solidFill>
                <a:ea typeface="SimSun" pitchFamily="2" charset="-122"/>
              </a:rPr>
            </a:br>
            <a:r>
              <a:rPr lang="en-US" altLang="zh-CN" sz="3600" b="1" i="1">
                <a:solidFill>
                  <a:schemeClr val="bg1"/>
                </a:solidFill>
                <a:ea typeface="SimSun" pitchFamily="2" charset="-122"/>
              </a:rPr>
              <a:t>(Institute in Basic Life Principles)</a:t>
            </a:r>
            <a:br>
              <a:rPr lang="en-US" altLang="zh-CN" sz="3600" b="1" i="1">
                <a:solidFill>
                  <a:schemeClr val="bg1"/>
                </a:solidFill>
                <a:ea typeface="SimSun" pitchFamily="2" charset="-122"/>
              </a:rPr>
            </a:br>
            <a:r>
              <a:rPr lang="zh-CN" altLang="en-US" sz="3600" b="1" i="1">
                <a:solidFill>
                  <a:schemeClr val="bg1"/>
                </a:solidFill>
                <a:latin typeface="SimHei" pitchFamily="49" charset="-122"/>
                <a:ea typeface="SimHei" pitchFamily="49" charset="-122"/>
              </a:rPr>
              <a:t>（</a:t>
            </a:r>
            <a:r>
              <a:rPr lang="zh-TW" altLang="en-US" sz="3600" b="1" i="1">
                <a:solidFill>
                  <a:schemeClr val="bg1"/>
                </a:solidFill>
                <a:latin typeface="SimHei" pitchFamily="49" charset="-122"/>
                <a:ea typeface="SimHei" pitchFamily="49" charset="-122"/>
              </a:rPr>
              <a:t>基要生活原則</a:t>
            </a:r>
            <a:r>
              <a:rPr lang="zh-CN" altLang="en-US" sz="3600" b="1" i="1">
                <a:solidFill>
                  <a:schemeClr val="bg1"/>
                </a:solidFill>
                <a:latin typeface="SimHei" pitchFamily="49" charset="-122"/>
                <a:ea typeface="SimHei" pitchFamily="49" charset="-122"/>
              </a:rPr>
              <a:t>）</a:t>
            </a:r>
            <a:endParaRPr lang="zh-TW" altLang="en-US" sz="3600" b="1" i="1">
              <a:solidFill>
                <a:schemeClr val="bg1"/>
              </a:solidFill>
              <a:latin typeface="SimHei" pitchFamily="49" charset="-122"/>
              <a:ea typeface="SimHei"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00259">
                                            <p:txEl>
                                              <p:pRg st="0" end="0"/>
                                            </p:txEl>
                                          </p:spTgt>
                                        </p:tgtEl>
                                        <p:attrNameLst>
                                          <p:attrName>style.visibility</p:attrName>
                                        </p:attrNameLst>
                                      </p:cBhvr>
                                      <p:to>
                                        <p:strVal val="visible"/>
                                      </p:to>
                                    </p:set>
                                    <p:animEffect transition="in" filter="slide(fromBottom)">
                                      <p:cBhvr>
                                        <p:cTn id="7" dur="500"/>
                                        <p:tgtEl>
                                          <p:spTgt spid="2400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00259">
                                            <p:txEl>
                                              <p:pRg st="2" end="2"/>
                                            </p:txEl>
                                          </p:spTgt>
                                        </p:tgtEl>
                                        <p:attrNameLst>
                                          <p:attrName>style.visibility</p:attrName>
                                        </p:attrNameLst>
                                      </p:cBhvr>
                                      <p:to>
                                        <p:strVal val="visible"/>
                                      </p:to>
                                    </p:set>
                                    <p:animEffect transition="in" filter="slide(fromBottom)">
                                      <p:cBhvr>
                                        <p:cTn id="12" dur="500"/>
                                        <p:tgtEl>
                                          <p:spTgt spid="24002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0259"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025"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57048" name="Slide" r:id="rId3" imgW="4572000" imgH="3429000" progId="PowerPoint.Slide.8">
                  <p:embed/>
                </p:oleObj>
              </mc:Choice>
              <mc:Fallback>
                <p:oleObj name="Slide" r:id="rId3" imgW="4572000" imgH="34290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402307" name="Rectangle 3"/>
          <p:cNvSpPr>
            <a:spLocks noGrp="1" noChangeArrowheads="1"/>
          </p:cNvSpPr>
          <p:nvPr>
            <p:ph type="title" idx="4294967295"/>
          </p:nvPr>
        </p:nvSpPr>
        <p:spPr>
          <a:xfrm>
            <a:off x="228600" y="533400"/>
            <a:ext cx="8610600" cy="990600"/>
          </a:xfrm>
          <a:solidFill>
            <a:schemeClr val="tx1"/>
          </a:solidFill>
        </p:spPr>
        <p:txBody>
          <a:bodyPr/>
          <a:lstStyle/>
          <a:p>
            <a:pPr eaLnBrk="1" hangingPunct="1"/>
            <a:r>
              <a:rPr lang="zh-CN" altLang="en-US" sz="4800" b="1" dirty="0">
                <a:solidFill>
                  <a:schemeClr val="bg1"/>
                </a:solidFill>
                <a:latin typeface="SimHei" pitchFamily="49" charset="-122"/>
                <a:ea typeface="SimHei" pitchFamily="49" charset="-122"/>
              </a:rPr>
              <a:t>在苦难中欢喜的祝福</a:t>
            </a:r>
            <a:r>
              <a:rPr lang="en-US" altLang="zh-CN" b="1" dirty="0">
                <a:solidFill>
                  <a:schemeClr val="bg1"/>
                </a:solidFill>
                <a:ea typeface="SimSun" pitchFamily="2" charset="-122"/>
              </a:rPr>
              <a:t>(4:13-18)</a:t>
            </a:r>
          </a:p>
        </p:txBody>
      </p:sp>
      <p:sp>
        <p:nvSpPr>
          <p:cNvPr id="2402308" name="Rectangle 4"/>
          <p:cNvSpPr>
            <a:spLocks noChangeArrowheads="1"/>
          </p:cNvSpPr>
          <p:nvPr/>
        </p:nvSpPr>
        <p:spPr bwMode="auto">
          <a:xfrm>
            <a:off x="8153400" y="76200"/>
            <a:ext cx="811213" cy="457200"/>
          </a:xfrm>
          <a:prstGeom prst="rect">
            <a:avLst/>
          </a:prstGeom>
          <a:noFill/>
          <a:ln>
            <a:noFill/>
          </a:ln>
          <a:effectLst>
            <a:outerShdw blurRad="63500" dist="38099" dir="2700000" algn="ctr" rotWithShape="0">
              <a:srgbClr val="DDDDDD">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tx1"/>
                </a:solidFill>
                <a:latin typeface="Times New Roman" charset="0"/>
                <a:ea typeface="SimSun" charset="0"/>
                <a:cs typeface="SimSun" charset="0"/>
              </a:rPr>
              <a:t>280n</a:t>
            </a:r>
          </a:p>
        </p:txBody>
      </p:sp>
      <p:sp>
        <p:nvSpPr>
          <p:cNvPr id="2402309" name="Text Box 5"/>
          <p:cNvSpPr txBox="1">
            <a:spLocks noChangeArrowheads="1"/>
          </p:cNvSpPr>
          <p:nvPr/>
        </p:nvSpPr>
        <p:spPr bwMode="auto">
          <a:xfrm>
            <a:off x="228600" y="2178050"/>
            <a:ext cx="8915400" cy="22891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35000" indent="-6350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buFont typeface="Arial" pitchFamily="34" charset="0"/>
              <a:buAutoNum type="arabicPeriod"/>
            </a:pPr>
            <a:r>
              <a:rPr lang="zh-CN" altLang="en-US">
                <a:solidFill>
                  <a:schemeClr val="bg1"/>
                </a:solidFill>
                <a:ea typeface="SimHei" pitchFamily="49" charset="-122"/>
              </a:rPr>
              <a:t>在基督再来的时候欢喜</a:t>
            </a:r>
            <a:r>
              <a:rPr lang="zh-CN" altLang="en-US">
                <a:solidFill>
                  <a:schemeClr val="bg1"/>
                </a:solidFill>
                <a:ea typeface="SimSun" pitchFamily="2" charset="-122"/>
              </a:rPr>
              <a:t> </a:t>
            </a:r>
            <a:r>
              <a:rPr lang="en-US" altLang="zh-CN" sz="3600">
                <a:solidFill>
                  <a:schemeClr val="bg1"/>
                </a:solidFill>
                <a:ea typeface="SimSun" pitchFamily="2" charset="-122"/>
              </a:rPr>
              <a:t>(4:13)</a:t>
            </a:r>
          </a:p>
          <a:p>
            <a:pPr>
              <a:buFont typeface="Arial" pitchFamily="34" charset="0"/>
              <a:buAutoNum type="arabicPeriod"/>
            </a:pPr>
            <a:r>
              <a:rPr lang="zh-CN" altLang="en-US">
                <a:solidFill>
                  <a:schemeClr val="bg1"/>
                </a:solidFill>
                <a:ea typeface="SimHei" pitchFamily="49" charset="-122"/>
              </a:rPr>
              <a:t>圣灵的工作</a:t>
            </a:r>
            <a:r>
              <a:rPr lang="zh-CN" altLang="en-US">
                <a:solidFill>
                  <a:schemeClr val="bg1"/>
                </a:solidFill>
                <a:ea typeface="SimSun" pitchFamily="2" charset="-122"/>
              </a:rPr>
              <a:t> </a:t>
            </a:r>
            <a:r>
              <a:rPr lang="en-US" altLang="zh-CN" sz="3600">
                <a:solidFill>
                  <a:schemeClr val="bg1"/>
                </a:solidFill>
                <a:ea typeface="SimSun" pitchFamily="2" charset="-122"/>
              </a:rPr>
              <a:t>(4:14)</a:t>
            </a:r>
          </a:p>
          <a:p>
            <a:pPr>
              <a:buFont typeface="Arial" pitchFamily="34" charset="0"/>
              <a:buAutoNum type="arabicPeriod"/>
            </a:pPr>
            <a:r>
              <a:rPr lang="zh-CN" altLang="en-US" sz="3600">
                <a:solidFill>
                  <a:schemeClr val="bg1"/>
                </a:solidFill>
                <a:latin typeface="SimHei" pitchFamily="49" charset="-122"/>
                <a:ea typeface="SimHei" pitchFamily="49" charset="-122"/>
              </a:rPr>
              <a:t>带着基督的名</a:t>
            </a:r>
            <a:r>
              <a:rPr lang="zh-CN" altLang="en-US" sz="3600">
                <a:solidFill>
                  <a:schemeClr val="bg1"/>
                </a:solidFill>
                <a:ea typeface="SimSun" pitchFamily="2" charset="-122"/>
              </a:rPr>
              <a:t> </a:t>
            </a:r>
            <a:r>
              <a:rPr lang="en-US" altLang="zh-CN" sz="3600">
                <a:solidFill>
                  <a:schemeClr val="bg1"/>
                </a:solidFill>
                <a:ea typeface="SimSun" pitchFamily="2" charset="-122"/>
              </a:rPr>
              <a:t>(4:15-16)</a:t>
            </a:r>
          </a:p>
          <a:p>
            <a:pPr>
              <a:buFont typeface="Arial" pitchFamily="34" charset="0"/>
              <a:buAutoNum type="arabicPeriod"/>
            </a:pPr>
            <a:r>
              <a:rPr lang="zh-CN" altLang="en-US" sz="3600">
                <a:solidFill>
                  <a:schemeClr val="bg1"/>
                </a:solidFill>
                <a:latin typeface="SimHei" pitchFamily="49" charset="-122"/>
                <a:ea typeface="SimHei" pitchFamily="49" charset="-122"/>
              </a:rPr>
              <a:t>提醒我们要向神交账</a:t>
            </a:r>
            <a:r>
              <a:rPr lang="zh-CN" altLang="en-US" sz="3600">
                <a:solidFill>
                  <a:schemeClr val="bg1"/>
                </a:solidFill>
                <a:ea typeface="SimSun" pitchFamily="2" charset="-122"/>
              </a:rPr>
              <a:t> </a:t>
            </a:r>
            <a:r>
              <a:rPr lang="en-US" altLang="zh-CN" sz="3600">
                <a:solidFill>
                  <a:schemeClr val="bg1"/>
                </a:solidFill>
                <a:ea typeface="SimSun" pitchFamily="2" charset="-122"/>
              </a:rPr>
              <a:t>(4:17-18)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02309">
                                            <p:txEl>
                                              <p:pRg st="2" end="2"/>
                                            </p:txEl>
                                          </p:spTgt>
                                        </p:tgtEl>
                                        <p:attrNameLst>
                                          <p:attrName>style.visibility</p:attrName>
                                        </p:attrNameLst>
                                      </p:cBhvr>
                                      <p:to>
                                        <p:strVal val="visible"/>
                                      </p:to>
                                    </p:set>
                                    <p:animEffect transition="in" filter="slide(fromBottom)">
                                      <p:cBhvr>
                                        <p:cTn id="7" dur="500"/>
                                        <p:tgtEl>
                                          <p:spTgt spid="240230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02309">
                                            <p:txEl>
                                              <p:pRg st="3" end="3"/>
                                            </p:txEl>
                                          </p:spTgt>
                                        </p:tgtEl>
                                        <p:attrNameLst>
                                          <p:attrName>style.visibility</p:attrName>
                                        </p:attrNameLst>
                                      </p:cBhvr>
                                      <p:to>
                                        <p:strVal val="visible"/>
                                      </p:to>
                                    </p:set>
                                    <p:animEffect transition="in" filter="slide(fromBottom)">
                                      <p:cBhvr>
                                        <p:cTn id="12" dur="500"/>
                                        <p:tgtEl>
                                          <p:spTgt spid="240230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2309"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val="0"/>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3331" name="Rectangle 3"/>
          <p:cNvSpPr>
            <a:spLocks noGrp="1" noChangeArrowheads="1"/>
          </p:cNvSpPr>
          <p:nvPr>
            <p:ph type="title" idx="4294967295"/>
          </p:nvPr>
        </p:nvSpPr>
        <p:spPr>
          <a:xfrm>
            <a:off x="685800" y="304800"/>
            <a:ext cx="7772400" cy="1143000"/>
          </a:xfrm>
          <a:noFill/>
          <a:effectLst>
            <a:outerShdw blurRad="63500" dist="35921" dir="2700000" algn="ctr" rotWithShape="0">
              <a:srgbClr val="000000">
                <a:alpha val="74997"/>
              </a:srgbClr>
            </a:outerShdw>
          </a:effectLst>
        </p:spPr>
        <p:txBody>
          <a:bodyPr/>
          <a:lstStyle/>
          <a:p>
            <a:pPr eaLnBrk="1" hangingPunct="1"/>
            <a:r>
              <a:rPr lang="zh-CN" altLang="en-US" sz="4800" b="1">
                <a:solidFill>
                  <a:schemeClr val="bg1"/>
                </a:solidFill>
                <a:latin typeface="SimHei" pitchFamily="49" charset="-122"/>
                <a:ea typeface="SimHei" pitchFamily="49" charset="-122"/>
              </a:rPr>
              <a:t>彼得的结论</a:t>
            </a:r>
            <a:endParaRPr lang="zh-CN" altLang="en-US" b="1">
              <a:latin typeface="SimHei" pitchFamily="49" charset="-122"/>
              <a:ea typeface="SimHei" pitchFamily="49" charset="-122"/>
            </a:endParaRPr>
          </a:p>
        </p:txBody>
      </p:sp>
      <p:sp>
        <p:nvSpPr>
          <p:cNvPr id="2403332" name="Text Box 4"/>
          <p:cNvSpPr txBox="1">
            <a:spLocks noChangeArrowheads="1"/>
          </p:cNvSpPr>
          <p:nvPr/>
        </p:nvSpPr>
        <p:spPr bwMode="auto">
          <a:xfrm>
            <a:off x="533400" y="2057400"/>
            <a:ext cx="7696200" cy="37512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4800" b="1">
                <a:solidFill>
                  <a:srgbClr val="FFFFFF"/>
                </a:solidFill>
                <a:latin typeface="SimHei" pitchFamily="49" charset="-122"/>
                <a:ea typeface="SimHei" pitchFamily="49" charset="-122"/>
              </a:rPr>
              <a:t>所以那照神旨意受苦的人，要一心为善，将自己灵魂交与那信实的造化之主</a:t>
            </a:r>
            <a:r>
              <a:rPr lang="zh-CN" altLang="en-US" sz="4800">
                <a:solidFill>
                  <a:srgbClr val="FFFFFF"/>
                </a:solidFill>
                <a:latin typeface="SimHei" pitchFamily="49" charset="-122"/>
                <a:ea typeface="SimHei" pitchFamily="49" charset="-122"/>
              </a:rPr>
              <a:t> 。</a:t>
            </a:r>
            <a:endParaRPr lang="zh-CN" altLang="en-US" sz="4800" b="1">
              <a:solidFill>
                <a:srgbClr val="FFFFFF"/>
              </a:solidFill>
              <a:latin typeface="SimHei" pitchFamily="49" charset="-122"/>
              <a:ea typeface="SimHei" pitchFamily="49" charset="-122"/>
            </a:endParaRPr>
          </a:p>
          <a:p>
            <a:pPr algn="ctr" eaLnBrk="1" hangingPunct="1"/>
            <a:endParaRPr lang="zh-CN" altLang="en-US" sz="4800" b="1">
              <a:solidFill>
                <a:srgbClr val="FFFFFF"/>
              </a:solidFill>
              <a:latin typeface="SimHei" pitchFamily="49" charset="-122"/>
              <a:ea typeface="SimHei" pitchFamily="49" charset="-122"/>
            </a:endParaRPr>
          </a:p>
          <a:p>
            <a:pPr algn="ctr" eaLnBrk="1" hangingPunct="1"/>
            <a:r>
              <a:rPr lang="zh-CN" altLang="en-US" sz="4800" b="1">
                <a:solidFill>
                  <a:srgbClr val="FFFFFF"/>
                </a:solidFill>
                <a:latin typeface="SimHei" pitchFamily="49" charset="-122"/>
                <a:ea typeface="SimHei" pitchFamily="49" charset="-122"/>
              </a:rPr>
              <a:t>彼前 </a:t>
            </a:r>
            <a:r>
              <a:rPr lang="en-US" altLang="zh-CN" sz="4800" b="1">
                <a:solidFill>
                  <a:srgbClr val="FFFFFF"/>
                </a:solidFill>
                <a:latin typeface="SimHei" pitchFamily="49" charset="-122"/>
                <a:ea typeface="SimHei" pitchFamily="49" charset="-122"/>
              </a:rPr>
              <a:t>4:19</a:t>
            </a:r>
          </a:p>
        </p:txBody>
      </p:sp>
      <p:sp>
        <p:nvSpPr>
          <p:cNvPr id="2403333" name="Rectangle 5"/>
          <p:cNvSpPr>
            <a:spLocks noChangeArrowheads="1"/>
          </p:cNvSpPr>
          <p:nvPr/>
        </p:nvSpPr>
        <p:spPr bwMode="auto">
          <a:xfrm>
            <a:off x="8229600" y="76200"/>
            <a:ext cx="811213"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bg1"/>
                </a:solidFill>
                <a:latin typeface="Times New Roman" charset="0"/>
                <a:ea typeface="SimSun" charset="0"/>
                <a:cs typeface="SimSun" charset="0"/>
              </a:rPr>
              <a:t>280n</a:t>
            </a:r>
          </a:p>
        </p:txBody>
      </p:sp>
    </p:spTree>
  </p:cSld>
  <p:clrMapOvr>
    <a:masterClrMapping/>
  </p:clrMapOvr>
  <p:transition>
    <p:zoom dir="in"/>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4354" name="Rectangle 2"/>
          <p:cNvSpPr>
            <a:spLocks noGrp="1" noChangeArrowheads="1"/>
          </p:cNvSpPr>
          <p:nvPr>
            <p:ph type="title" idx="4294967295"/>
          </p:nvPr>
        </p:nvSpPr>
        <p:spPr/>
        <p:txBody>
          <a:bodyPr/>
          <a:lstStyle/>
          <a:p>
            <a:pPr eaLnBrk="1" hangingPunct="1">
              <a:defRPr/>
            </a:pPr>
            <a:r>
              <a:rPr lang="en-US" altLang="zh-CN">
                <a:ea typeface="SimSun" charset="0"/>
                <a:cs typeface="SimSun" charset="0"/>
              </a:rPr>
              <a:t>You are My Hiding Place 1/3</a:t>
            </a:r>
          </a:p>
        </p:txBody>
      </p:sp>
      <p:pic>
        <p:nvPicPr>
          <p:cNvPr id="259074" name="Picture 3"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val="0"/>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4356" name="Text Box 4"/>
          <p:cNvSpPr txBox="1">
            <a:spLocks noChangeArrowheads="1"/>
          </p:cNvSpPr>
          <p:nvPr/>
        </p:nvSpPr>
        <p:spPr bwMode="auto">
          <a:xfrm>
            <a:off x="1693863" y="877888"/>
            <a:ext cx="5772150" cy="4968875"/>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zh-CN" altLang="en-US" sz="4000" dirty="0">
                <a:solidFill>
                  <a:schemeClr val="bg1"/>
                </a:solidFill>
                <a:latin typeface="SimHei" pitchFamily="49" charset="-122"/>
                <a:ea typeface="SimHei" pitchFamily="49" charset="-122"/>
              </a:rPr>
              <a:t>你 是 我 藏 身 處，</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以 得 救 喜 樂 歌 </a:t>
            </a:r>
            <a:br>
              <a:rPr lang="en-US" altLang="zh-CN"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四 面 重 重 圍 繞 我，</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當 我 懼 怕 的 時 候，</a:t>
            </a:r>
            <a:br>
              <a:rPr lang="en-US" altLang="zh-CN"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我 要 信 靠 你。</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我 要 信 靠 你，</a:t>
            </a:r>
            <a:br>
              <a:rPr lang="en-US" altLang="zh-CN"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一 切 軟 弱 變 剛 強，</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在 主 的 大 能 中。</a:t>
            </a:r>
          </a:p>
        </p:txBody>
      </p:sp>
    </p:spTree>
  </p:cSld>
  <p:clrMapOvr>
    <a:masterClrMapping/>
  </p:clrMapOvr>
  <p:transition>
    <p:zoom dir="in"/>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5378" name="Rectangle 2"/>
          <p:cNvSpPr>
            <a:spLocks noGrp="1" noChangeArrowheads="1"/>
          </p:cNvSpPr>
          <p:nvPr>
            <p:ph type="title" idx="4294967295"/>
          </p:nvPr>
        </p:nvSpPr>
        <p:spPr/>
        <p:txBody>
          <a:bodyPr/>
          <a:lstStyle/>
          <a:p>
            <a:pPr eaLnBrk="1" hangingPunct="1">
              <a:defRPr/>
            </a:pPr>
            <a:r>
              <a:rPr lang="en-US" altLang="zh-CN">
                <a:ea typeface="SimSun" charset="0"/>
                <a:cs typeface="SimSun" charset="0"/>
              </a:rPr>
              <a:t>You are My Hiding Place 2/3</a:t>
            </a:r>
          </a:p>
        </p:txBody>
      </p:sp>
      <p:pic>
        <p:nvPicPr>
          <p:cNvPr id="260098" name="Picture 3" descr="Sunrise &amp; Sunset 1568"/>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5380" name="Text Box 4"/>
          <p:cNvSpPr txBox="1">
            <a:spLocks noChangeArrowheads="1"/>
          </p:cNvSpPr>
          <p:nvPr/>
        </p:nvSpPr>
        <p:spPr bwMode="auto">
          <a:xfrm>
            <a:off x="1700213" y="881063"/>
            <a:ext cx="5772150" cy="5578475"/>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r>
              <a:rPr lang="zh-CN" altLang="en-US" sz="4000" dirty="0">
                <a:solidFill>
                  <a:schemeClr val="bg1"/>
                </a:solidFill>
                <a:latin typeface="SimHei" pitchFamily="49" charset="-122"/>
                <a:ea typeface="SimHei" pitchFamily="49" charset="-122"/>
              </a:rPr>
              <a:t>你 是 我 藏 身 處，</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以 得 救 喜 樂 歌 </a:t>
            </a:r>
            <a:br>
              <a:rPr lang="en-US" altLang="zh-CN"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四 面 重 重 圍 繞 我，</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當 我 懼 怕 的 時 候，</a:t>
            </a:r>
            <a:br>
              <a:rPr lang="en-US" altLang="zh-CN"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我 要 信 靠 你。</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我 要 信 靠 你，</a:t>
            </a:r>
            <a:br>
              <a:rPr lang="en-US" altLang="zh-CN"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一 切 軟 弱 變 剛 強，</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在 主 的 大 能 中。</a:t>
            </a:r>
            <a:endParaRPr lang="en-US" altLang="zh-CN" sz="4000" dirty="0">
              <a:solidFill>
                <a:schemeClr val="bg1"/>
              </a:solidFill>
              <a:latin typeface="SimHei" pitchFamily="49" charset="-122"/>
              <a:ea typeface="SimHei" pitchFamily="49" charset="-122"/>
            </a:endParaRPr>
          </a:p>
          <a:p>
            <a:pPr algn="ctr"/>
            <a:r>
              <a:rPr lang="zh-CN" altLang="en-US" sz="4000" dirty="0">
                <a:solidFill>
                  <a:schemeClr val="bg1"/>
                </a:solidFill>
                <a:latin typeface="SimHei" pitchFamily="49" charset="-122"/>
                <a:ea typeface="SimHei" pitchFamily="49" charset="-122"/>
              </a:rPr>
              <a:t>我 要 信 靠 你。</a:t>
            </a:r>
          </a:p>
        </p:txBody>
      </p:sp>
    </p:spTree>
  </p:cSld>
  <p:clrMapOvr>
    <a:masterClrMapping/>
  </p:clrMapOvr>
  <p:transition>
    <p:randomBar dir="ver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val="0"/>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03" name="Rectangle 3"/>
          <p:cNvSpPr>
            <a:spLocks noGrp="1" noChangeArrowheads="1"/>
          </p:cNvSpPr>
          <p:nvPr>
            <p:ph type="title" idx="4294967295"/>
          </p:nvPr>
        </p:nvSpPr>
        <p:spPr>
          <a:xfrm>
            <a:off x="685800" y="304800"/>
            <a:ext cx="7772400" cy="1143000"/>
          </a:xfrm>
          <a:noFill/>
          <a:effectLst>
            <a:outerShdw blurRad="63500" dist="35921" dir="2700000" algn="ctr" rotWithShape="0">
              <a:srgbClr val="000000">
                <a:alpha val="74997"/>
              </a:srgbClr>
            </a:outerShdw>
          </a:effectLst>
        </p:spPr>
        <p:txBody>
          <a:bodyPr/>
          <a:lstStyle/>
          <a:p>
            <a:pPr eaLnBrk="1" hangingPunct="1"/>
            <a:r>
              <a:rPr lang="zh-CN" altLang="en-US" sz="4800" b="1">
                <a:solidFill>
                  <a:schemeClr val="bg1"/>
                </a:solidFill>
                <a:latin typeface="SimHei" pitchFamily="49" charset="-122"/>
                <a:ea typeface="SimHei" pitchFamily="49" charset="-122"/>
              </a:rPr>
              <a:t>我们的结论</a:t>
            </a:r>
            <a:endParaRPr lang="zh-CN" altLang="en-US" b="1">
              <a:latin typeface="SimHei" pitchFamily="49" charset="-122"/>
              <a:ea typeface="SimHei" pitchFamily="49" charset="-122"/>
            </a:endParaRPr>
          </a:p>
        </p:txBody>
      </p:sp>
      <p:sp>
        <p:nvSpPr>
          <p:cNvPr id="2406404" name="Text Box 4"/>
          <p:cNvSpPr txBox="1">
            <a:spLocks noChangeArrowheads="1"/>
          </p:cNvSpPr>
          <p:nvPr/>
        </p:nvSpPr>
        <p:spPr bwMode="auto">
          <a:xfrm>
            <a:off x="533400" y="2057400"/>
            <a:ext cx="7696200" cy="34417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zh-CN" altLang="en-US" sz="4400" b="1">
                <a:solidFill>
                  <a:schemeClr val="bg1"/>
                </a:solidFill>
                <a:latin typeface="SimHei" pitchFamily="49" charset="-122"/>
                <a:ea typeface="SimHei" pitchFamily="49" charset="-122"/>
              </a:rPr>
              <a:t>你应给如何 </a:t>
            </a:r>
            <a:br>
              <a:rPr lang="zh-CN" altLang="en-US" sz="4400" b="1">
                <a:solidFill>
                  <a:schemeClr val="bg1"/>
                </a:solidFill>
                <a:latin typeface="SimHei" pitchFamily="49" charset="-122"/>
                <a:ea typeface="SimHei" pitchFamily="49" charset="-122"/>
              </a:rPr>
            </a:br>
            <a:r>
              <a:rPr lang="en-US" altLang="zh-CN" sz="4400" b="1">
                <a:solidFill>
                  <a:schemeClr val="bg1"/>
                </a:solidFill>
                <a:latin typeface="SimHei" pitchFamily="49" charset="-122"/>
                <a:ea typeface="SimHei" pitchFamily="49" charset="-122"/>
              </a:rPr>
              <a:t>(1) </a:t>
            </a:r>
            <a:r>
              <a:rPr lang="zh-CN" altLang="en-US" sz="4400" b="1">
                <a:solidFill>
                  <a:schemeClr val="bg1"/>
                </a:solidFill>
                <a:latin typeface="SimHei" pitchFamily="49" charset="-122"/>
                <a:ea typeface="SimHei" pitchFamily="49" charset="-122"/>
              </a:rPr>
              <a:t>将自己交给造物主？ </a:t>
            </a:r>
            <a:br>
              <a:rPr lang="zh-CN" altLang="en-US" sz="4400" b="1">
                <a:solidFill>
                  <a:schemeClr val="bg1"/>
                </a:solidFill>
                <a:latin typeface="SimHei" pitchFamily="49" charset="-122"/>
                <a:ea typeface="SimHei" pitchFamily="49" charset="-122"/>
              </a:rPr>
            </a:br>
            <a:r>
              <a:rPr lang="en-US" altLang="zh-CN" sz="4400" b="1">
                <a:solidFill>
                  <a:schemeClr val="bg1"/>
                </a:solidFill>
                <a:latin typeface="SimHei" pitchFamily="49" charset="-122"/>
                <a:ea typeface="SimHei" pitchFamily="49" charset="-122"/>
              </a:rPr>
              <a:t>(2) </a:t>
            </a:r>
            <a:r>
              <a:rPr lang="zh-CN" altLang="en-US" sz="4400" b="1">
                <a:solidFill>
                  <a:schemeClr val="bg1"/>
                </a:solidFill>
                <a:latin typeface="SimHei" pitchFamily="49" charset="-122"/>
                <a:ea typeface="SimHei" pitchFamily="49" charset="-122"/>
              </a:rPr>
              <a:t>继续行善</a:t>
            </a:r>
            <a:r>
              <a:rPr lang="en-US" altLang="zh-CN" sz="4400" b="1">
                <a:solidFill>
                  <a:schemeClr val="bg1"/>
                </a:solidFill>
                <a:latin typeface="SimHei" pitchFamily="49" charset="-122"/>
                <a:ea typeface="SimHei" pitchFamily="49" charset="-122"/>
              </a:rPr>
              <a:t>?</a:t>
            </a:r>
          </a:p>
          <a:p>
            <a:pPr algn="ctr" eaLnBrk="1" hangingPunct="1"/>
            <a:endParaRPr lang="en-US" altLang="zh-CN" sz="4400" b="1">
              <a:solidFill>
                <a:schemeClr val="bg1"/>
              </a:solidFill>
              <a:latin typeface="SimHei" pitchFamily="49" charset="-122"/>
              <a:ea typeface="SimHei" pitchFamily="49" charset="-122"/>
            </a:endParaRPr>
          </a:p>
          <a:p>
            <a:pPr algn="ctr" eaLnBrk="1" hangingPunct="1"/>
            <a:r>
              <a:rPr lang="zh-CN" altLang="en-US" sz="4400" b="1">
                <a:solidFill>
                  <a:schemeClr val="bg1"/>
                </a:solidFill>
                <a:latin typeface="SimHei" pitchFamily="49" charset="-122"/>
                <a:ea typeface="SimHei" pitchFamily="49" charset="-122"/>
              </a:rPr>
              <a:t>彼前 </a:t>
            </a:r>
            <a:r>
              <a:rPr lang="en-US" altLang="zh-CN" sz="4400" b="1">
                <a:solidFill>
                  <a:schemeClr val="bg1"/>
                </a:solidFill>
                <a:latin typeface="SimHei" pitchFamily="49" charset="-122"/>
                <a:ea typeface="SimHei" pitchFamily="49" charset="-122"/>
              </a:rPr>
              <a:t>4:19</a:t>
            </a:r>
          </a:p>
        </p:txBody>
      </p:sp>
      <p:sp>
        <p:nvSpPr>
          <p:cNvPr id="2406405" name="Rectangle 5"/>
          <p:cNvSpPr>
            <a:spLocks noChangeArrowheads="1"/>
          </p:cNvSpPr>
          <p:nvPr/>
        </p:nvSpPr>
        <p:spPr bwMode="auto">
          <a:xfrm>
            <a:off x="8229600" y="76200"/>
            <a:ext cx="811213"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bg1"/>
                </a:solidFill>
                <a:latin typeface="Times New Roman" charset="0"/>
                <a:ea typeface="SimSun" charset="0"/>
                <a:cs typeface="SimSun" charset="0"/>
              </a:rPr>
              <a:t>280n</a:t>
            </a:r>
          </a:p>
        </p:txBody>
      </p:sp>
    </p:spTree>
  </p:cSld>
  <p:clrMapOvr>
    <a:masterClrMapping/>
  </p:clrMapOvr>
  <p:transition>
    <p:zoom dir="in"/>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p:txBody>
          <a:bodyPr/>
          <a:lstStyle/>
          <a:p>
            <a:pPr eaLnBrk="1" hangingPunct="1"/>
            <a:r>
              <a:rPr lang="en-US" altLang="zh-CN">
                <a:latin typeface="Helvetica" charset="0"/>
                <a:ea typeface="Osaka" charset="0"/>
                <a:cs typeface="Osaka" charset="0"/>
              </a:rPr>
              <a:t>What do you do for a living?</a:t>
            </a:r>
          </a:p>
        </p:txBody>
      </p:sp>
      <p:pic>
        <p:nvPicPr>
          <p:cNvPr id="393218" name="Picture 4" descr="BeMoreVague"/>
          <p:cNvPicPr>
            <a:picLocks noChangeAspect="1" noChangeArrowheads="1"/>
          </p:cNvPicPr>
          <p:nvPr/>
        </p:nvPicPr>
        <p:blipFill>
          <a:blip r:embed="rId3" cstate="screen">
            <a:extLst>
              <a:ext uri="{28A0092B-C50C-407E-A947-70E740481C1C}">
                <a14:useLocalDpi xmlns:a14="http://schemas.microsoft.com/office/drawing/2010/main"/>
              </a:ext>
            </a:extLst>
          </a:blip>
          <a:srcRect l="24228" t="10992" r="20599" b="59821"/>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19" name="Rounded Rectangular Callout 2"/>
          <p:cNvSpPr>
            <a:spLocks noChangeArrowheads="1"/>
          </p:cNvSpPr>
          <p:nvPr/>
        </p:nvSpPr>
        <p:spPr bwMode="auto">
          <a:xfrm rot="10800000" flipV="1">
            <a:off x="0" y="-34925"/>
            <a:ext cx="5400675" cy="1773238"/>
          </a:xfrm>
          <a:prstGeom prst="wedgeRoundRectCallout">
            <a:avLst>
              <a:gd name="adj1" fmla="val -23028"/>
              <a:gd name="adj2" fmla="val 98759"/>
              <a:gd name="adj3" fmla="val 16667"/>
            </a:avLst>
          </a:prstGeom>
          <a:solidFill>
            <a:srgbClr val="860000"/>
          </a:solidFill>
          <a:ln w="9525">
            <a:solidFill>
              <a:schemeClr val="tx1"/>
            </a:solidFill>
            <a:round/>
            <a:headEnd/>
            <a:tailEnd/>
          </a:ln>
        </p:spPr>
        <p:txBody>
          <a:bodyPr/>
          <a:lstStyle/>
          <a:p>
            <a:pPr algn="ctr"/>
            <a:r>
              <a:rPr lang="zh-CN" altLang="en-US" sz="5400">
                <a:solidFill>
                  <a:srgbClr val="FFFFFF"/>
                </a:solidFill>
                <a:latin typeface="SimHei" charset="0"/>
                <a:ea typeface="SimHei" charset="0"/>
                <a:cs typeface="MS PGothic" charset="0"/>
              </a:rPr>
              <a:t>你从事哪一行？</a:t>
            </a:r>
          </a:p>
        </p:txBody>
      </p:sp>
      <p:sp>
        <p:nvSpPr>
          <p:cNvPr id="393220" name="Rounded Rectangular Callout 5"/>
          <p:cNvSpPr>
            <a:spLocks noChangeArrowheads="1"/>
          </p:cNvSpPr>
          <p:nvPr/>
        </p:nvSpPr>
        <p:spPr bwMode="auto">
          <a:xfrm rot="10800000" flipV="1">
            <a:off x="5761038" y="115888"/>
            <a:ext cx="3419475" cy="1728787"/>
          </a:xfrm>
          <a:prstGeom prst="wedgeRoundRectCallout">
            <a:avLst>
              <a:gd name="adj1" fmla="val -24500"/>
              <a:gd name="adj2" fmla="val 114708"/>
              <a:gd name="adj3" fmla="val 16667"/>
            </a:avLst>
          </a:prstGeom>
          <a:solidFill>
            <a:schemeClr val="bg1"/>
          </a:solidFill>
          <a:ln w="9525">
            <a:solidFill>
              <a:schemeClr val="tx1"/>
            </a:solidFill>
            <a:round/>
            <a:headEnd/>
            <a:tailEnd/>
          </a:ln>
        </p:spPr>
        <p:txBody>
          <a:bodyPr/>
          <a:lstStyle/>
          <a:p>
            <a:pPr algn="ctr"/>
            <a:endParaRPr lang="zh-CN" altLang="en-US" sz="2400">
              <a:solidFill>
                <a:srgbClr val="FFFFFF"/>
              </a:solidFill>
              <a:latin typeface="Arial" charset="0"/>
              <a:ea typeface="Osaka" charset="0"/>
              <a:cs typeface="Osaka" charset="0"/>
            </a:endParaRPr>
          </a:p>
        </p:txBody>
      </p:sp>
      <p:sp>
        <p:nvSpPr>
          <p:cNvPr id="4" name="TextBox 3"/>
          <p:cNvSpPr txBox="1">
            <a:spLocks noChangeArrowheads="1"/>
          </p:cNvSpPr>
          <p:nvPr/>
        </p:nvSpPr>
        <p:spPr bwMode="auto">
          <a:xfrm>
            <a:off x="5795963" y="549275"/>
            <a:ext cx="3276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5400">
                <a:solidFill>
                  <a:srgbClr val="FFFFFF"/>
                </a:solidFill>
                <a:latin typeface="SimHei" charset="0"/>
                <a:ea typeface="SimHei" charset="0"/>
              </a:rPr>
              <a:t>我工作。</a:t>
            </a:r>
            <a:endParaRPr lang="zh-CN" altLang="en-US" sz="5400">
              <a:solidFill>
                <a:srgbClr val="FFFFFF"/>
              </a:solidFill>
              <a:latin typeface="Arial" charset="0"/>
              <a:ea typeface="SimHei" charset="0"/>
            </a:endParaRPr>
          </a:p>
        </p:txBody>
      </p:sp>
    </p:spTree>
    <p:extLst>
      <p:ext uri="{BB962C8B-B14F-4D97-AF65-F5344CB8AC3E}">
        <p14:creationId xmlns:p14="http://schemas.microsoft.com/office/powerpoint/2010/main" val="2026392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p:txBody>
          <a:bodyPr/>
          <a:lstStyle/>
          <a:p>
            <a:pPr eaLnBrk="1" hangingPunct="1"/>
            <a:r>
              <a:rPr lang="en-US" altLang="zh-CN">
                <a:latin typeface="Helvetica" charset="0"/>
                <a:ea typeface="Osaka" charset="0"/>
                <a:cs typeface="Osaka" charset="0"/>
              </a:rPr>
              <a:t>Could you be more vague?</a:t>
            </a:r>
          </a:p>
        </p:txBody>
      </p:sp>
      <p:pic>
        <p:nvPicPr>
          <p:cNvPr id="395266" name="Picture 3" descr="BeMoreVague"/>
          <p:cNvPicPr>
            <a:picLocks noChangeAspect="1" noChangeArrowheads="1"/>
          </p:cNvPicPr>
          <p:nvPr/>
        </p:nvPicPr>
        <p:blipFill>
          <a:blip r:embed="rId3" cstate="screen">
            <a:extLst>
              <a:ext uri="{28A0092B-C50C-407E-A947-70E740481C1C}">
                <a14:useLocalDpi xmlns:a14="http://schemas.microsoft.com/office/drawing/2010/main"/>
              </a:ext>
            </a:extLst>
          </a:blip>
          <a:srcRect l="24228" t="44395" r="20599" b="26418"/>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0500" name="Rectangle 4"/>
          <p:cNvSpPr>
            <a:spLocks noChangeArrowheads="1"/>
          </p:cNvSpPr>
          <p:nvPr/>
        </p:nvSpPr>
        <p:spPr bwMode="auto">
          <a:xfrm rot="-780458">
            <a:off x="1196975" y="4556125"/>
            <a:ext cx="7086600" cy="15240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kumimoji="1" lang="zh-CN" altLang="en-US" sz="8000" b="1">
                <a:solidFill>
                  <a:srgbClr val="FFFFFF"/>
                </a:solidFill>
                <a:latin typeface="SimHei" charset="0"/>
                <a:ea typeface="SimHei" charset="0"/>
                <a:cs typeface="MS PGothic" charset="0"/>
              </a:rPr>
              <a:t>要准确</a:t>
            </a:r>
            <a:r>
              <a:rPr kumimoji="1" lang="en-US" altLang="ja-JP" sz="8000" b="1">
                <a:solidFill>
                  <a:srgbClr val="FFFFFF"/>
                </a:solidFill>
                <a:latin typeface="SimHei" charset="0"/>
                <a:ea typeface="Osaka" charset="0"/>
                <a:cs typeface="Osaka" charset="0"/>
              </a:rPr>
              <a:t>!</a:t>
            </a:r>
            <a:endParaRPr kumimoji="1" lang="en-US" altLang="zh-CN" sz="6000">
              <a:solidFill>
                <a:srgbClr val="FFFFFF"/>
              </a:solidFill>
              <a:latin typeface="SimHei" charset="0"/>
              <a:ea typeface="Osaka" charset="0"/>
              <a:cs typeface="Osaka" charset="0"/>
            </a:endParaRPr>
          </a:p>
        </p:txBody>
      </p:sp>
      <p:sp>
        <p:nvSpPr>
          <p:cNvPr id="395268" name="Rounded Rectangular Callout 4"/>
          <p:cNvSpPr>
            <a:spLocks noChangeArrowheads="1"/>
          </p:cNvSpPr>
          <p:nvPr/>
        </p:nvSpPr>
        <p:spPr bwMode="auto">
          <a:xfrm rot="10800000" flipV="1">
            <a:off x="0" y="-34925"/>
            <a:ext cx="5724525" cy="2095500"/>
          </a:xfrm>
          <a:prstGeom prst="wedgeRoundRectCallout">
            <a:avLst>
              <a:gd name="adj1" fmla="val -20310"/>
              <a:gd name="adj2" fmla="val 83329"/>
              <a:gd name="adj3" fmla="val 16667"/>
            </a:avLst>
          </a:prstGeom>
          <a:solidFill>
            <a:srgbClr val="860000"/>
          </a:solidFill>
          <a:ln w="9525">
            <a:solidFill>
              <a:schemeClr val="tx1"/>
            </a:solidFill>
            <a:round/>
            <a:headEnd/>
            <a:tailEnd/>
          </a:ln>
        </p:spPr>
        <p:txBody>
          <a:bodyPr/>
          <a:lstStyle/>
          <a:p>
            <a:pPr algn="ctr"/>
            <a:r>
              <a:rPr lang="zh-CN" altLang="en-US" sz="5400">
                <a:solidFill>
                  <a:srgbClr val="FFFFFF"/>
                </a:solidFill>
                <a:latin typeface="SimHei" charset="0"/>
                <a:ea typeface="SimHei" charset="0"/>
                <a:cs typeface="MS PGothic" charset="0"/>
              </a:rPr>
              <a:t>你可以比这更含糊吗？</a:t>
            </a:r>
          </a:p>
        </p:txBody>
      </p:sp>
    </p:spTree>
    <p:extLst>
      <p:ext uri="{BB962C8B-B14F-4D97-AF65-F5344CB8AC3E}">
        <p14:creationId xmlns:p14="http://schemas.microsoft.com/office/powerpoint/2010/main" val="69717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90500"/>
                                        </p:tgtEl>
                                        <p:attrNameLst>
                                          <p:attrName>style.visibility</p:attrName>
                                        </p:attrNameLst>
                                      </p:cBhvr>
                                      <p:to>
                                        <p:strVal val="visible"/>
                                      </p:to>
                                    </p:set>
                                    <p:anim calcmode="lin" valueType="num">
                                      <p:cBhvr>
                                        <p:cTn id="7" dur="500" fill="hold"/>
                                        <p:tgtEl>
                                          <p:spTgt spid="490500"/>
                                        </p:tgtEl>
                                        <p:attrNameLst>
                                          <p:attrName>ppt_w</p:attrName>
                                        </p:attrNameLst>
                                      </p:cBhvr>
                                      <p:tavLst>
                                        <p:tav tm="0">
                                          <p:val>
                                            <p:fltVal val="0"/>
                                          </p:val>
                                        </p:tav>
                                        <p:tav tm="100000">
                                          <p:val>
                                            <p:strVal val="#ppt_w"/>
                                          </p:val>
                                        </p:tav>
                                      </p:tavLst>
                                    </p:anim>
                                    <p:anim calcmode="lin" valueType="num">
                                      <p:cBhvr>
                                        <p:cTn id="8" dur="500" fill="hold"/>
                                        <p:tgtEl>
                                          <p:spTgt spid="4905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彼得前</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085804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89240"/>
            <a:ext cx="9144000" cy="769349"/>
          </a:xfrm>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彼得前书</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377788" y="1380210"/>
            <a:ext cx="8388424" cy="2048790"/>
          </a:xfrm>
          <a:prstGeom prst="rect">
            <a:avLst/>
          </a:prstGeom>
          <a:gradFill flip="none" rotWithShape="1">
            <a:gsLst>
              <a:gs pos="0">
                <a:schemeClr val="accent1">
                  <a:shade val="30000"/>
                  <a:satMod val="115000"/>
                </a:schemeClr>
              </a:gs>
              <a:gs pos="50000">
                <a:schemeClr val="tx1"/>
              </a:gs>
              <a:gs pos="100000">
                <a:schemeClr val="accent2"/>
              </a:gs>
            </a:gsLst>
            <a:path path="circle">
              <a:fillToRect l="50000" t="50000" r="50000" b="50000"/>
            </a:path>
            <a:tileRect/>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体现出敬重他人的谦卑。</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DC8568BF-9A40-3A42-82E7-595242C9141F}"/>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0390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p:tgtEl>
                                          <p:spTgt spid="900098"/>
                                        </p:tgtEl>
                                        <p:attrNameLst>
                                          <p:attrName>ppt_y</p:attrName>
                                        </p:attrNameLst>
                                      </p:cBhvr>
                                      <p:tavLst>
                                        <p:tav tm="0">
                                          <p:val>
                                            <p:strVal val="#ppt_y+#ppt_h*1.125000"/>
                                          </p:val>
                                        </p:tav>
                                        <p:tav tm="100000">
                                          <p:val>
                                            <p:strVal val="#ppt_y"/>
                                          </p:val>
                                        </p:tav>
                                      </p:tavLst>
                                    </p:anim>
                                    <p:animEffect transition="in" filter="wipe(up)">
                                      <p:cBhvr>
                                        <p:cTn id="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3570"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nvGrpSpPr>
          <p:cNvPr id="266242" name="Group 3"/>
          <p:cNvGrpSpPr>
            <a:grpSpLocks/>
          </p:cNvGrpSpPr>
          <p:nvPr/>
        </p:nvGrpSpPr>
        <p:grpSpPr bwMode="auto">
          <a:xfrm>
            <a:off x="0" y="0"/>
            <a:ext cx="9144000" cy="6858000"/>
            <a:chOff x="0" y="0"/>
            <a:chExt cx="5760" cy="4320"/>
          </a:xfrm>
        </p:grpSpPr>
        <p:pic>
          <p:nvPicPr>
            <p:cNvPr id="2413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
              <a:ext cx="5760" cy="4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6246" name="Rectangle 5"/>
            <p:cNvSpPr>
              <a:spLocks noChangeArrowheads="1"/>
            </p:cNvSpPr>
            <p:nvPr/>
          </p:nvSpPr>
          <p:spPr bwMode="auto">
            <a:xfrm>
              <a:off x="3984" y="0"/>
              <a:ext cx="1728" cy="480"/>
            </a:xfrm>
            <a:prstGeom prst="rect">
              <a:avLst/>
            </a:prstGeom>
            <a:solidFill>
              <a:schemeClr val="tx1"/>
            </a:solidFill>
            <a:ln w="9525">
              <a:solidFill>
                <a:schemeClr val="tx1"/>
              </a:solidFill>
              <a:miter lim="800000"/>
              <a:headEnd/>
              <a:tailEnd/>
            </a:ln>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13574" name="Rectangle 6"/>
            <p:cNvSpPr>
              <a:spLocks noChangeArrowheads="1"/>
            </p:cNvSpPr>
            <p:nvPr/>
          </p:nvSpPr>
          <p:spPr bwMode="auto">
            <a:xfrm>
              <a:off x="2304" y="2592"/>
              <a:ext cx="3360" cy="1584"/>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sp>
        <p:nvSpPr>
          <p:cNvPr id="2413575" name="Rectangle 7"/>
          <p:cNvSpPr>
            <a:spLocks noGrp="1" noChangeArrowheads="1"/>
          </p:cNvSpPr>
          <p:nvPr>
            <p:ph type="title" idx="4294967295"/>
          </p:nvPr>
        </p:nvSpPr>
        <p:spPr>
          <a:xfrm>
            <a:off x="3429000" y="4267200"/>
            <a:ext cx="5715000" cy="2438400"/>
          </a:xfrm>
          <a:solidFill>
            <a:schemeClr val="tx1"/>
          </a:solidFill>
        </p:spPr>
        <p:txBody>
          <a:bodyPr/>
          <a:lstStyle/>
          <a:p>
            <a:pPr eaLnBrk="1" hangingPunct="1"/>
            <a:r>
              <a:rPr lang="zh-CN" altLang="en-US" sz="4800" b="1">
                <a:solidFill>
                  <a:schemeClr val="bg1"/>
                </a:solidFill>
                <a:latin typeface="SimHei" pitchFamily="49" charset="-122"/>
                <a:ea typeface="SimHei" pitchFamily="49" charset="-122"/>
              </a:rPr>
              <a:t>长老</a:t>
            </a:r>
            <a:r>
              <a:rPr lang="en-US" altLang="zh-CN" sz="4800" b="1">
                <a:solidFill>
                  <a:schemeClr val="bg1"/>
                </a:solidFill>
                <a:latin typeface="SimHei" pitchFamily="49" charset="-122"/>
                <a:ea typeface="SimHei" pitchFamily="49" charset="-122"/>
              </a:rPr>
              <a:t>?</a:t>
            </a:r>
            <a:br>
              <a:rPr lang="en-US" altLang="zh-CN" sz="4800" b="1">
                <a:solidFill>
                  <a:schemeClr val="bg1"/>
                </a:solidFill>
                <a:latin typeface="SimHei" pitchFamily="49" charset="-122"/>
                <a:ea typeface="SimHei" pitchFamily="49" charset="-122"/>
              </a:rPr>
            </a:br>
            <a:r>
              <a:rPr lang="zh-CN" altLang="en-US" sz="4800" b="1">
                <a:solidFill>
                  <a:schemeClr val="bg1"/>
                </a:solidFill>
                <a:latin typeface="SimHei" pitchFamily="49" charset="-122"/>
                <a:ea typeface="SimHei" pitchFamily="49" charset="-122"/>
              </a:rPr>
              <a:t>这与我有什么相关</a:t>
            </a:r>
            <a:r>
              <a:rPr lang="en-US" altLang="zh-CN" sz="4800" b="1">
                <a:solidFill>
                  <a:schemeClr val="bg1"/>
                </a:solidFill>
                <a:latin typeface="SimHei" pitchFamily="49" charset="-122"/>
                <a:ea typeface="SimHei" pitchFamily="49" charset="-122"/>
              </a:rPr>
              <a:t>?</a:t>
            </a:r>
            <a:endParaRPr lang="en-US" altLang="zh-CN" sz="4800" b="1">
              <a:solidFill>
                <a:schemeClr val="accent1"/>
              </a:solidFill>
              <a:latin typeface="SimHei" pitchFamily="49" charset="-122"/>
              <a:ea typeface="SimHei" pitchFamily="49" charset="-122"/>
            </a:endParaRPr>
          </a:p>
        </p:txBody>
      </p:sp>
      <p:sp>
        <p:nvSpPr>
          <p:cNvPr id="2413576" name="Rectangle 8"/>
          <p:cNvSpPr>
            <a:spLocks noChangeArrowheads="1"/>
          </p:cNvSpPr>
          <p:nvPr/>
        </p:nvSpPr>
        <p:spPr bwMode="auto">
          <a:xfrm>
            <a:off x="8229600" y="76200"/>
            <a:ext cx="7937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bg1"/>
                </a:solidFill>
                <a:latin typeface="Times New Roman" charset="0"/>
                <a:ea typeface="SimSun" charset="0"/>
                <a:cs typeface="SimSun" charset="0"/>
              </a:rPr>
              <a:t>280o</a:t>
            </a:r>
          </a:p>
        </p:txBody>
      </p:sp>
    </p:spTree>
  </p:cSld>
  <p:clrMapOvr>
    <a:masterClrMapping/>
  </p:clrMapOvr>
  <p:transition spd="med">
    <p:randomBar dir="ver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7666" name="Rectangle 2"/>
          <p:cNvSpPr>
            <a:spLocks noGrp="1" noChangeArrowheads="1"/>
          </p:cNvSpPr>
          <p:nvPr>
            <p:ph type="ctrTitle"/>
          </p:nvPr>
        </p:nvSpPr>
        <p:spPr>
          <a:xfrm>
            <a:off x="0" y="685800"/>
            <a:ext cx="9144000" cy="990600"/>
          </a:xfrm>
          <a:solidFill>
            <a:schemeClr val="hlink"/>
          </a:solidFill>
          <a:extLst>
            <a:ext uri="{FAA26D3D-D897-4be2-8F04-BA451C77F1D7}">
              <ma14:placeholderFlag xmlns:ma14="http://schemas.microsoft.com/office/mac/drawingml/2011/main" xmlns="" val="1"/>
            </a:ext>
          </a:extLst>
        </p:spPr>
        <p:txBody>
          <a:bodyPr/>
          <a:lstStyle/>
          <a:p>
            <a:pPr eaLnBrk="1" hangingPunct="1"/>
            <a:r>
              <a:rPr lang="zh-CN" altLang="en-US" b="1">
                <a:solidFill>
                  <a:srgbClr val="FFFFFF"/>
                </a:solidFill>
                <a:ea typeface="SimHei" pitchFamily="49" charset="-122"/>
              </a:rPr>
              <a:t>你是怎么样的一个领袖？</a:t>
            </a:r>
            <a:endParaRPr lang="zh-CN" altLang="en-US" sz="7200" b="1">
              <a:solidFill>
                <a:srgbClr val="FFFFFF"/>
              </a:solidFill>
              <a:ea typeface="SimHei" pitchFamily="49" charset="-122"/>
            </a:endParaRPr>
          </a:p>
        </p:txBody>
      </p:sp>
      <p:sp>
        <p:nvSpPr>
          <p:cNvPr id="2417667" name="Rectangle 3"/>
          <p:cNvSpPr>
            <a:spLocks noGrp="1" noChangeArrowheads="1"/>
          </p:cNvSpPr>
          <p:nvPr>
            <p:ph type="subTitle" idx="1"/>
          </p:nvPr>
        </p:nvSpPr>
        <p:spPr>
          <a:xfrm>
            <a:off x="1828800" y="1752600"/>
            <a:ext cx="6477000" cy="4876800"/>
          </a:xfrm>
          <a:extLst>
            <a:ext uri="{FAA26D3D-D897-4be2-8F04-BA451C77F1D7}">
              <ma14:placeholderFlag xmlns:ma14="http://schemas.microsoft.com/office/mac/drawingml/2011/main" xmlns="" val="1"/>
            </a:ext>
          </a:extLst>
        </p:spPr>
        <p:txBody>
          <a:bodyPr/>
          <a:lstStyle/>
          <a:p>
            <a:pPr marL="533400" indent="-533400" algn="l" eaLnBrk="1" hangingPunct="1">
              <a:buFont typeface="Arial" pitchFamily="34" charset="0"/>
              <a:buAutoNum type="arabicPeriod"/>
            </a:pPr>
            <a:r>
              <a:rPr lang="zh-CN" altLang="en-US" b="1" i="1" dirty="0">
                <a:ea typeface="SimHei" pitchFamily="49" charset="-122"/>
              </a:rPr>
              <a:t>别人好像喜欢我当他们的领袖</a:t>
            </a:r>
          </a:p>
          <a:p>
            <a:pPr marL="533400" indent="-533400" algn="l" eaLnBrk="1" hangingPunct="1">
              <a:buFont typeface="Arial" pitchFamily="34" charset="0"/>
              <a:buAutoNum type="arabicPeriod"/>
            </a:pPr>
            <a:r>
              <a:rPr lang="zh-CN" altLang="en-US" b="1" i="1" dirty="0">
                <a:ea typeface="SimHei" pitchFamily="49" charset="-122"/>
              </a:rPr>
              <a:t>当我带领时，他们更从我</a:t>
            </a:r>
          </a:p>
          <a:p>
            <a:pPr marL="533400" indent="-533400" algn="l" eaLnBrk="1" hangingPunct="1">
              <a:buFont typeface="Arial" pitchFamily="34" charset="0"/>
              <a:buAutoNum type="arabicPeriod"/>
            </a:pPr>
            <a:r>
              <a:rPr lang="zh-CN" altLang="en-US" b="1" i="1" dirty="0">
                <a:ea typeface="SimHei" pitchFamily="49" charset="-122"/>
              </a:rPr>
              <a:t>因为我想带领，所以我当领袖</a:t>
            </a:r>
          </a:p>
          <a:p>
            <a:pPr marL="533400" indent="-533400" algn="l" eaLnBrk="1" hangingPunct="1">
              <a:buFont typeface="Arial" pitchFamily="34" charset="0"/>
              <a:buAutoNum type="arabicPeriod"/>
            </a:pPr>
            <a:r>
              <a:rPr lang="zh-CN" altLang="en-US" b="1" i="1" dirty="0">
                <a:ea typeface="SimHei" pitchFamily="49" charset="-122"/>
              </a:rPr>
              <a:t>我服事那些更从我的人，而不是期盼他们来服事我</a:t>
            </a:r>
          </a:p>
          <a:p>
            <a:pPr marL="533400" indent="-533400" algn="l" eaLnBrk="1" hangingPunct="1">
              <a:buFont typeface="Arial" pitchFamily="34" charset="0"/>
              <a:buAutoNum type="arabicPeriod"/>
            </a:pPr>
            <a:r>
              <a:rPr lang="zh-CN" altLang="en-US" b="1" i="1" dirty="0">
                <a:ea typeface="SimHei" pitchFamily="49" charset="-122"/>
              </a:rPr>
              <a:t>别人说我是其他人正直的好榜样</a:t>
            </a:r>
          </a:p>
        </p:txBody>
      </p:sp>
      <p:sp>
        <p:nvSpPr>
          <p:cNvPr id="2417668" name="Text Box 4"/>
          <p:cNvSpPr txBox="1">
            <a:spLocks noChangeArrowheads="1"/>
          </p:cNvSpPr>
          <p:nvPr/>
        </p:nvSpPr>
        <p:spPr bwMode="auto">
          <a:xfrm>
            <a:off x="8210550" y="76200"/>
            <a:ext cx="85407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000" b="1">
                <a:solidFill>
                  <a:srgbClr val="000000"/>
                </a:solidFill>
                <a:latin typeface="Georgia" charset="0"/>
                <a:ea typeface="SimSun" charset="0"/>
                <a:cs typeface="SimSun" charset="0"/>
              </a:rPr>
              <a:t>280o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176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1766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1766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1766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17667">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176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7666" grpId="0" animBg="1"/>
      <p:bldP spid="2417667"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descr="Israel 007"/>
          <p:cNvPicPr>
            <a:picLocks noChangeAspect="1" noChangeArrowheads="1"/>
          </p:cNvPicPr>
          <p:nvPr/>
        </p:nvPicPr>
        <p:blipFill>
          <a:blip r:embed="rId3" cstate="screen">
            <a:lum bright="-4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9715" name="Rectangle 3"/>
          <p:cNvSpPr>
            <a:spLocks noGrp="1" noChangeArrowheads="1"/>
          </p:cNvSpPr>
          <p:nvPr>
            <p:ph type="title" idx="4294967295"/>
          </p:nvPr>
        </p:nvSpPr>
        <p:spPr>
          <a:xfrm>
            <a:off x="901700" y="533400"/>
            <a:ext cx="7340600" cy="701675"/>
          </a:xfrm>
          <a:solidFill>
            <a:srgbClr val="006600"/>
          </a:solidFill>
          <a:effectLst>
            <a:outerShdw blurRad="63500" dist="38099" dir="2700000" algn="ctr" rotWithShape="0">
              <a:schemeClr val="tx1">
                <a:alpha val="74997"/>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eaLnBrk="1" hangingPunct="1">
              <a:spcBef>
                <a:spcPct val="50000"/>
              </a:spcBef>
            </a:pPr>
            <a:r>
              <a:rPr lang="zh-CN" altLang="en-US" sz="4000" b="1">
                <a:solidFill>
                  <a:schemeClr val="bg1"/>
                </a:solidFill>
                <a:latin typeface="SimHei" pitchFamily="49" charset="-122"/>
                <a:ea typeface="SimHei" pitchFamily="49" charset="-122"/>
              </a:rPr>
              <a:t>你是什么种类的动物？</a:t>
            </a:r>
            <a:endParaRPr lang="zh-CN" altLang="en-US" sz="4000" b="1" u="sng">
              <a:solidFill>
                <a:schemeClr val="bg1"/>
              </a:solidFill>
              <a:latin typeface="SimHei" pitchFamily="49" charset="-122"/>
              <a:ea typeface="SimHei" pitchFamily="49" charset="-122"/>
            </a:endParaRPr>
          </a:p>
        </p:txBody>
      </p:sp>
      <p:sp>
        <p:nvSpPr>
          <p:cNvPr id="2419716" name="Rectangle 4"/>
          <p:cNvSpPr>
            <a:spLocks noChangeArrowheads="1"/>
          </p:cNvSpPr>
          <p:nvPr/>
        </p:nvSpPr>
        <p:spPr bwMode="auto">
          <a:xfrm>
            <a:off x="914400" y="1189038"/>
            <a:ext cx="7340600" cy="701675"/>
          </a:xfrm>
          <a:prstGeom prst="rect">
            <a:avLst/>
          </a:prstGeom>
          <a:solidFill>
            <a:srgbClr val="006600"/>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4000" b="1">
                <a:solidFill>
                  <a:schemeClr val="bg1"/>
                </a:solidFill>
                <a:latin typeface="SimHei" pitchFamily="49" charset="-122"/>
                <a:ea typeface="SimHei" pitchFamily="49" charset="-122"/>
              </a:rPr>
              <a:t>按圣经来说</a:t>
            </a:r>
            <a:r>
              <a:rPr lang="en-US" altLang="zh-CN" sz="4000" b="1">
                <a:solidFill>
                  <a:schemeClr val="bg1"/>
                </a:solidFill>
                <a:latin typeface="Arial" pitchFamily="34" charset="0"/>
                <a:ea typeface="SimHei" pitchFamily="49" charset="-122"/>
              </a:rPr>
              <a:t>…</a:t>
            </a:r>
            <a:endParaRPr lang="en-US" altLang="zh-CN" sz="4000" b="1" u="sng">
              <a:solidFill>
                <a:schemeClr val="bg1"/>
              </a:solidFill>
              <a:latin typeface="SimHei" pitchFamily="49" charset="-122"/>
              <a:ea typeface="SimHei" pitchFamily="49"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24197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wd">
                                    <p:tmAbs val="500"/>
                                  </p:iterate>
                                  <p:childTnLst>
                                    <p:set>
                                      <p:cBhvr>
                                        <p:cTn id="10" dur="1" fill="hold">
                                          <p:stCondLst>
                                            <p:cond delay="0"/>
                                          </p:stCondLst>
                                        </p:cTn>
                                        <p:tgtEl>
                                          <p:spTgt spid="2419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9715" grpId="0" animBg="1"/>
      <p:bldP spid="2419716"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2386" name="Picture 2" descr="mandonke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1763" name="Rectangle 3"/>
          <p:cNvSpPr>
            <a:spLocks noGrp="1" noChangeArrowheads="1"/>
          </p:cNvSpPr>
          <p:nvPr>
            <p:ph type="title"/>
          </p:nvPr>
        </p:nvSpPr>
        <p:spPr>
          <a:xfrm>
            <a:off x="762000" y="56388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sz="5400" b="1">
                <a:latin typeface="SimHei" pitchFamily="49" charset="-122"/>
                <a:ea typeface="SimHei" pitchFamily="49" charset="-122"/>
              </a:rPr>
              <a:t>你是驴子吗？</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3810" name="Rectangle 2"/>
          <p:cNvSpPr>
            <a:spLocks noGrp="1" noChangeArrowheads="1"/>
          </p:cNvSpPr>
          <p:nvPr>
            <p:ph type="ctrTitle"/>
          </p:nvPr>
        </p:nvSpPr>
        <p:spPr>
          <a:xfrm>
            <a:off x="685800" y="2286000"/>
            <a:ext cx="7772400" cy="1143000"/>
          </a:xfrm>
        </p:spPr>
        <p:txBody>
          <a:bodyPr/>
          <a:lstStyle/>
          <a:p>
            <a:pPr eaLnBrk="1" hangingPunct="1">
              <a:defRPr/>
            </a:pPr>
            <a:r>
              <a:rPr lang="en-US" altLang="zh-CN">
                <a:ea typeface="SimSun" charset="0"/>
                <a:cs typeface="SimSun" charset="0"/>
              </a:rPr>
              <a:t>Camel nose</a:t>
            </a:r>
          </a:p>
        </p:txBody>
      </p:sp>
      <p:sp>
        <p:nvSpPr>
          <p:cNvPr id="2423811" name="Rectangle 3"/>
          <p:cNvSpPr>
            <a:spLocks noGrp="1" noChangeArrowheads="1"/>
          </p:cNvSpPr>
          <p:nvPr>
            <p:ph type="subTitle" idx="1"/>
          </p:nvPr>
        </p:nvSpPr>
        <p:spPr/>
        <p:txBody>
          <a:bodyPr/>
          <a:lstStyle/>
          <a:p>
            <a:pPr eaLnBrk="1" hangingPunct="1"/>
            <a:endParaRPr lang="zh-CN" altLang="en-US">
              <a:ea typeface="SimSun" pitchFamily="2" charset="-122"/>
            </a:endParaRPr>
          </a:p>
        </p:txBody>
      </p:sp>
      <p:pic>
        <p:nvPicPr>
          <p:cNvPr id="274435" name="Picture 4" descr="came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5859" name="Rectangle 3"/>
          <p:cNvSpPr>
            <a:spLocks noGrp="1" noChangeArrowheads="1"/>
          </p:cNvSpPr>
          <p:nvPr>
            <p:ph type="title" idx="4294967295"/>
          </p:nvPr>
        </p:nvSpPr>
        <p:spPr>
          <a:xfrm>
            <a:off x="457200" y="76200"/>
            <a:ext cx="8229600" cy="914400"/>
          </a:xfrm>
          <a:noFill/>
          <a:effectLst>
            <a:outerShdw blurRad="63500" dist="107763" dir="2700000" algn="ctr" rotWithShape="0">
              <a:srgbClr val="000000">
                <a:alpha val="74997"/>
              </a:srgbClr>
            </a:outerShdw>
          </a:effectLst>
        </p:spPr>
        <p:txBody>
          <a:bodyPr/>
          <a:lstStyle/>
          <a:p>
            <a:pPr eaLnBrk="1" hangingPunct="1"/>
            <a:r>
              <a:rPr lang="zh-CN" altLang="en-US" sz="6000" b="1">
                <a:solidFill>
                  <a:schemeClr val="bg1"/>
                </a:solidFill>
                <a:latin typeface="SimHei" pitchFamily="49" charset="-122"/>
                <a:ea typeface="SimHei" pitchFamily="49" charset="-122"/>
              </a:rPr>
              <a:t>诗篇 </a:t>
            </a:r>
            <a:r>
              <a:rPr lang="en-US" altLang="zh-CN" sz="6000" b="1">
                <a:solidFill>
                  <a:schemeClr val="bg1"/>
                </a:solidFill>
                <a:latin typeface="SimHei" pitchFamily="49" charset="-122"/>
                <a:ea typeface="SimHei" pitchFamily="49" charset="-122"/>
              </a:rPr>
              <a:t>23</a:t>
            </a:r>
            <a:endParaRPr lang="en-US" altLang="zh-CN">
              <a:latin typeface="SimHei" pitchFamily="49" charset="-122"/>
              <a:ea typeface="SimHei" pitchFamily="49" charset="-122"/>
            </a:endParaRPr>
          </a:p>
        </p:txBody>
      </p:sp>
      <p:sp>
        <p:nvSpPr>
          <p:cNvPr id="2425860" name="Text Box 4"/>
          <p:cNvSpPr txBox="1">
            <a:spLocks noChangeArrowheads="1"/>
          </p:cNvSpPr>
          <p:nvPr/>
        </p:nvSpPr>
        <p:spPr bwMode="auto">
          <a:xfrm>
            <a:off x="304800" y="1096963"/>
            <a:ext cx="8458200" cy="50355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sz="3600" b="1">
                <a:solidFill>
                  <a:schemeClr val="bg1"/>
                </a:solidFill>
                <a:latin typeface="SimHei" pitchFamily="49" charset="-122"/>
                <a:ea typeface="SimHei" pitchFamily="49" charset="-122"/>
              </a:rPr>
              <a:t>耶和华是我的牧者。我必不至缺乏。</a:t>
            </a:r>
            <a:br>
              <a:rPr lang="en-US" altLang="zh-CN" sz="3600" b="1">
                <a:solidFill>
                  <a:schemeClr val="bg1"/>
                </a:solidFill>
                <a:latin typeface="SimHei" pitchFamily="49" charset="-122"/>
                <a:ea typeface="SimHei" pitchFamily="49" charset="-122"/>
              </a:rPr>
            </a:br>
            <a:r>
              <a:rPr lang="zh-CN" altLang="en-US" sz="3600" b="1">
                <a:solidFill>
                  <a:schemeClr val="bg1"/>
                </a:solidFill>
                <a:latin typeface="SimHei" pitchFamily="49" charset="-122"/>
                <a:ea typeface="SimHei" pitchFamily="49" charset="-122"/>
              </a:rPr>
              <a:t>他使我躺卧在青草地上，领我在可安歇的水边。他使我的灵魂苏醒，为自己的名引导我走义路。我虽然行过死荫的幽谷，也不怕遭害。因为你与我同在。你的杖，你的竿，都安慰我。在我敌人面前，你为我摆设筵席。你用油膏了我的头，使我的福杯满溢。我一生一世必有恩惠慈爱随着我。我且要住在耶和华的殿中，直到永远。</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995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29955" name="Rectangle 3"/>
          <p:cNvSpPr>
            <a:spLocks noGrp="1" noChangeArrowheads="1"/>
          </p:cNvSpPr>
          <p:nvPr>
            <p:ph type="title"/>
          </p:nvPr>
        </p:nvSpPr>
        <p:spPr>
          <a:xfrm>
            <a:off x="0" y="4114800"/>
            <a:ext cx="3733800" cy="2743200"/>
          </a:xfrm>
          <a:gradFill rotWithShape="0">
            <a:gsLst>
              <a:gs pos="0">
                <a:srgbClr val="105D13">
                  <a:alpha val="61000"/>
                </a:srgbClr>
              </a:gs>
              <a:gs pos="100000">
                <a:srgbClr val="105D13">
                  <a:gamma/>
                  <a:shade val="46275"/>
                  <a:invGamma/>
                  <a:alpha val="64000"/>
                </a:srgbClr>
              </a:gs>
            </a:gsLst>
            <a:lin ang="5400000" scaled="1"/>
          </a:gradFill>
        </p:spPr>
        <p:txBody>
          <a:bodyPr/>
          <a:lstStyle/>
          <a:p>
            <a:r>
              <a:rPr kumimoji="0" lang="zh-CN" altLang="en-US" sz="5400">
                <a:solidFill>
                  <a:schemeClr val="tx1"/>
                </a:solidFill>
                <a:latin typeface="SimHei" pitchFamily="49" charset="-122"/>
                <a:ea typeface="SimHei" pitchFamily="49" charset="-122"/>
              </a:rPr>
              <a:t>牧养羊群是什么意思？</a:t>
            </a:r>
            <a:endParaRPr kumimoji="0" lang="zh-CN" altLang="en-US" sz="5400">
              <a:latin typeface="SimHei" pitchFamily="49" charset="-122"/>
              <a:ea typeface="SimHei" pitchFamily="49" charset="-122"/>
            </a:endParaRPr>
          </a:p>
        </p:txBody>
      </p:sp>
      <p:sp>
        <p:nvSpPr>
          <p:cNvPr id="2429956" name="Text Box 4"/>
          <p:cNvSpPr txBox="1">
            <a:spLocks noChangeArrowheads="1"/>
          </p:cNvSpPr>
          <p:nvPr/>
        </p:nvSpPr>
        <p:spPr bwMode="auto">
          <a:xfrm>
            <a:off x="8210550" y="76200"/>
            <a:ext cx="860425" cy="396875"/>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000" b="1">
                <a:latin typeface="Georgia" charset="0"/>
                <a:ea typeface="SimSun" charset="0"/>
                <a:cs typeface="SimSun" charset="0"/>
              </a:rPr>
              <a:t>280p</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432002"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sz="5400" b="1">
                <a:latin typeface="SimHei" pitchFamily="49" charset="-122"/>
                <a:ea typeface="SimHei" pitchFamily="49" charset="-122"/>
              </a:rPr>
              <a:t>牧养</a:t>
            </a:r>
            <a:r>
              <a:rPr lang="en-US" altLang="zh-CN" sz="5400" b="1">
                <a:latin typeface="SimHei" pitchFamily="49" charset="-122"/>
                <a:ea typeface="SimHei" pitchFamily="49" charset="-122"/>
              </a:rPr>
              <a:t>/</a:t>
            </a:r>
            <a:r>
              <a:rPr lang="zh-CN" altLang="en-US" sz="5400" b="1">
                <a:latin typeface="SimHei" pitchFamily="49" charset="-122"/>
                <a:ea typeface="SimHei" pitchFamily="49" charset="-122"/>
              </a:rPr>
              <a:t>牧羊</a:t>
            </a:r>
          </a:p>
        </p:txBody>
      </p:sp>
      <p:sp>
        <p:nvSpPr>
          <p:cNvPr id="2432003"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endParaRPr lang="zh-CN" altLang="en-US" sz="2400">
              <a:solidFill>
                <a:schemeClr val="tx1"/>
              </a:solidFill>
              <a:latin typeface="Times New Roman" pitchFamily="18" charset="0"/>
              <a:ea typeface="SimSun" pitchFamily="2" charset="-122"/>
            </a:endParaRPr>
          </a:p>
        </p:txBody>
      </p:sp>
      <p:sp>
        <p:nvSpPr>
          <p:cNvPr id="2432004" name="Text Box 4"/>
          <p:cNvSpPr txBox="1">
            <a:spLocks noChangeArrowheads="1"/>
          </p:cNvSpPr>
          <p:nvPr/>
        </p:nvSpPr>
        <p:spPr bwMode="auto">
          <a:xfrm>
            <a:off x="1981200" y="5257800"/>
            <a:ext cx="1752600" cy="1433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4000">
                <a:solidFill>
                  <a:schemeClr val="bg1"/>
                </a:solidFill>
                <a:latin typeface="Arial" pitchFamily="34" charset="0"/>
                <a:ea typeface="SimHei" pitchFamily="49" charset="-122"/>
              </a:rPr>
              <a:t>绵羊</a:t>
            </a:r>
          </a:p>
          <a:p>
            <a:pPr eaLnBrk="1" hangingPunct="1">
              <a:spcBef>
                <a:spcPct val="50000"/>
              </a:spcBef>
            </a:pPr>
            <a:endParaRPr lang="zh-CN" altLang="en-US">
              <a:solidFill>
                <a:schemeClr val="bg1"/>
              </a:solidFill>
              <a:latin typeface="Arial" pitchFamily="34" charset="0"/>
              <a:ea typeface="SimHei" pitchFamily="49" charset="-122"/>
            </a:endParaRPr>
          </a:p>
        </p:txBody>
      </p:sp>
      <p:pic>
        <p:nvPicPr>
          <p:cNvPr id="280581" name="Picture 5" descr="Sh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05000"/>
            <a:ext cx="3886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2" name="Picture 6" descr="Young Go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05000"/>
            <a:ext cx="36576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2007" name="Text Box 7"/>
          <p:cNvSpPr txBox="1">
            <a:spLocks noChangeArrowheads="1"/>
          </p:cNvSpPr>
          <p:nvPr/>
        </p:nvSpPr>
        <p:spPr bwMode="auto">
          <a:xfrm>
            <a:off x="5257800" y="5257800"/>
            <a:ext cx="2895600" cy="1433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4000">
                <a:solidFill>
                  <a:schemeClr val="bg1"/>
                </a:solidFill>
                <a:latin typeface="Arial" pitchFamily="34" charset="0"/>
                <a:ea typeface="SimHei" pitchFamily="49" charset="-122"/>
              </a:rPr>
              <a:t>小山羊</a:t>
            </a:r>
            <a:endParaRPr lang="zh-CN" altLang="en-US">
              <a:solidFill>
                <a:schemeClr val="bg1"/>
              </a:solidFill>
              <a:latin typeface="Arial" pitchFamily="34" charset="0"/>
              <a:ea typeface="SimHei" pitchFamily="49" charset="-122"/>
            </a:endParaRPr>
          </a:p>
          <a:p>
            <a:pPr eaLnBrk="1" hangingPunct="1">
              <a:spcBef>
                <a:spcPct val="50000"/>
              </a:spcBef>
            </a:pPr>
            <a:endParaRPr lang="zh-CN" altLang="en-US">
              <a:solidFill>
                <a:schemeClr val="bg1"/>
              </a:solidFill>
              <a:latin typeface="Arial" pitchFamily="34" charset="0"/>
              <a:ea typeface="SimHei" pitchFamily="49" charset="-122"/>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434050"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sz="5400" b="1">
                <a:latin typeface="SimHei" pitchFamily="49" charset="-122"/>
                <a:ea typeface="SimHei" pitchFamily="49" charset="-122"/>
              </a:rPr>
              <a:t>牧养</a:t>
            </a:r>
            <a:r>
              <a:rPr lang="en-US" altLang="zh-CN" sz="5400" b="1">
                <a:latin typeface="SimHei" pitchFamily="49" charset="-122"/>
                <a:ea typeface="SimHei" pitchFamily="49" charset="-122"/>
              </a:rPr>
              <a:t>/</a:t>
            </a:r>
            <a:r>
              <a:rPr lang="zh-CN" altLang="en-US" sz="5400" b="1">
                <a:latin typeface="SimHei" pitchFamily="49" charset="-122"/>
                <a:ea typeface="SimHei" pitchFamily="49" charset="-122"/>
              </a:rPr>
              <a:t>牧羊</a:t>
            </a:r>
            <a:endParaRPr lang="en-US" altLang="zh-CN" sz="5400" b="1">
              <a:latin typeface="SimHei" pitchFamily="49" charset="-122"/>
              <a:ea typeface="SimHei" pitchFamily="49" charset="-122"/>
            </a:endParaRPr>
          </a:p>
        </p:txBody>
      </p:sp>
      <p:sp>
        <p:nvSpPr>
          <p:cNvPr id="2434051"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endParaRPr lang="zh-CN" altLang="en-US" sz="2400">
              <a:solidFill>
                <a:schemeClr val="tx1"/>
              </a:solidFill>
              <a:latin typeface="Times New Roman" pitchFamily="18" charset="0"/>
              <a:ea typeface="SimSun" pitchFamily="2" charset="-122"/>
            </a:endParaRPr>
          </a:p>
        </p:txBody>
      </p:sp>
      <p:sp>
        <p:nvSpPr>
          <p:cNvPr id="2434052" name="Text Box 4"/>
          <p:cNvSpPr txBox="1">
            <a:spLocks noChangeArrowheads="1"/>
          </p:cNvSpPr>
          <p:nvPr/>
        </p:nvSpPr>
        <p:spPr bwMode="auto">
          <a:xfrm>
            <a:off x="990600" y="5715000"/>
            <a:ext cx="7467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4000">
                <a:solidFill>
                  <a:schemeClr val="bg1"/>
                </a:solidFill>
                <a:latin typeface="Arial" pitchFamily="34" charset="0"/>
                <a:ea typeface="SimHei" pitchFamily="49" charset="-122"/>
              </a:rPr>
              <a:t>约旦的绵羊与山羊</a:t>
            </a:r>
          </a:p>
        </p:txBody>
      </p:sp>
      <p:pic>
        <p:nvPicPr>
          <p:cNvPr id="282629" name="Picture 5" descr="Shepher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7620000"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436098"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sz="5400" b="1">
                <a:latin typeface="SimHei" pitchFamily="49" charset="-122"/>
                <a:ea typeface="SimHei" pitchFamily="49" charset="-122"/>
              </a:rPr>
              <a:t>牧养</a:t>
            </a:r>
            <a:r>
              <a:rPr lang="en-US" altLang="zh-CN" sz="5400" b="1">
                <a:latin typeface="SimHei" pitchFamily="49" charset="-122"/>
                <a:ea typeface="SimHei" pitchFamily="49" charset="-122"/>
              </a:rPr>
              <a:t>/</a:t>
            </a:r>
            <a:r>
              <a:rPr lang="zh-CN" altLang="en-US" sz="5400" b="1">
                <a:latin typeface="SimHei" pitchFamily="49" charset="-122"/>
                <a:ea typeface="SimHei" pitchFamily="49" charset="-122"/>
              </a:rPr>
              <a:t>牧羊</a:t>
            </a:r>
          </a:p>
        </p:txBody>
      </p:sp>
      <p:grpSp>
        <p:nvGrpSpPr>
          <p:cNvPr id="2436099" name="Group 3"/>
          <p:cNvGrpSpPr>
            <a:grpSpLocks/>
          </p:cNvGrpSpPr>
          <p:nvPr/>
        </p:nvGrpSpPr>
        <p:grpSpPr bwMode="auto">
          <a:xfrm>
            <a:off x="1143000" y="2590800"/>
            <a:ext cx="1676400" cy="3276600"/>
            <a:chOff x="720" y="1632"/>
            <a:chExt cx="1056" cy="2064"/>
          </a:xfrm>
        </p:grpSpPr>
        <p:sp>
          <p:nvSpPr>
            <p:cNvPr id="2436100" name="Text Box 4"/>
            <p:cNvSpPr txBox="1">
              <a:spLocks noChangeArrowheads="1"/>
            </p:cNvSpPr>
            <p:nvPr/>
          </p:nvSpPr>
          <p:spPr bwMode="auto">
            <a:xfrm>
              <a:off x="720" y="3024"/>
              <a:ext cx="1008" cy="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a:solidFill>
                    <a:schemeClr val="bg1"/>
                  </a:solidFill>
                  <a:latin typeface="Arial" pitchFamily="34" charset="0"/>
                  <a:ea typeface="SimHei" pitchFamily="49" charset="-122"/>
                </a:rPr>
                <a:t>好牧羊人</a:t>
              </a:r>
            </a:p>
          </p:txBody>
        </p:sp>
        <p:pic>
          <p:nvPicPr>
            <p:cNvPr id="284683" name="Picture 5" descr="Sheep0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8" y="1632"/>
              <a:ext cx="1008" cy="1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436102" name="Group 6"/>
          <p:cNvGrpSpPr>
            <a:grpSpLocks/>
          </p:cNvGrpSpPr>
          <p:nvPr/>
        </p:nvGrpSpPr>
        <p:grpSpPr bwMode="auto">
          <a:xfrm>
            <a:off x="6134100" y="2590800"/>
            <a:ext cx="2057400" cy="3276600"/>
            <a:chOff x="3864" y="1632"/>
            <a:chExt cx="1296" cy="2064"/>
          </a:xfrm>
        </p:grpSpPr>
        <p:pic>
          <p:nvPicPr>
            <p:cNvPr id="284680" name="Picture 7" descr="Sli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84" y="1632"/>
              <a:ext cx="1008" cy="1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6104" name="Text Box 8"/>
            <p:cNvSpPr txBox="1">
              <a:spLocks noChangeArrowheads="1"/>
            </p:cNvSpPr>
            <p:nvPr/>
          </p:nvSpPr>
          <p:spPr bwMode="auto">
            <a:xfrm>
              <a:off x="3864" y="3024"/>
              <a:ext cx="1296" cy="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a:solidFill>
                    <a:schemeClr val="bg1"/>
                  </a:solidFill>
                  <a:latin typeface="Arial" pitchFamily="34" charset="0"/>
                  <a:ea typeface="SimHei" pitchFamily="49" charset="-122"/>
                </a:rPr>
                <a:t>牧羊人的吊索链</a:t>
              </a:r>
            </a:p>
          </p:txBody>
        </p:sp>
      </p:grpSp>
      <p:grpSp>
        <p:nvGrpSpPr>
          <p:cNvPr id="2436105" name="Group 9"/>
          <p:cNvGrpSpPr>
            <a:grpSpLocks/>
          </p:cNvGrpSpPr>
          <p:nvPr/>
        </p:nvGrpSpPr>
        <p:grpSpPr bwMode="auto">
          <a:xfrm>
            <a:off x="3276600" y="2590800"/>
            <a:ext cx="2362200" cy="3276600"/>
            <a:chOff x="2064" y="1632"/>
            <a:chExt cx="1488" cy="2064"/>
          </a:xfrm>
        </p:grpSpPr>
        <p:pic>
          <p:nvPicPr>
            <p:cNvPr id="284678" name="Picture 10" descr="Jackal"/>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160" y="1632"/>
              <a:ext cx="1248"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6107" name="Text Box 11"/>
            <p:cNvSpPr txBox="1">
              <a:spLocks noChangeArrowheads="1"/>
            </p:cNvSpPr>
            <p:nvPr/>
          </p:nvSpPr>
          <p:spPr bwMode="auto">
            <a:xfrm>
              <a:off x="2064" y="3024"/>
              <a:ext cx="1488" cy="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a:solidFill>
                    <a:schemeClr val="bg1"/>
                  </a:solidFill>
                  <a:latin typeface="SimHei" pitchFamily="49" charset="-122"/>
                  <a:ea typeface="SimHei" pitchFamily="49" charset="-122"/>
                </a:rPr>
                <a:t>豺狼对羊群最有威胁</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36099"/>
                                        </p:tgtEl>
                                        <p:attrNameLst>
                                          <p:attrName>style.visibility</p:attrName>
                                        </p:attrNameLst>
                                      </p:cBhvr>
                                      <p:to>
                                        <p:strVal val="visible"/>
                                      </p:to>
                                    </p:set>
                                    <p:animEffect transition="in" filter="dissolve">
                                      <p:cBhvr>
                                        <p:cTn id="7" dur="500"/>
                                        <p:tgtEl>
                                          <p:spTgt spid="2436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436105"/>
                                        </p:tgtEl>
                                        <p:attrNameLst>
                                          <p:attrName>style.visibility</p:attrName>
                                        </p:attrNameLst>
                                      </p:cBhvr>
                                      <p:to>
                                        <p:strVal val="visible"/>
                                      </p:to>
                                    </p:set>
                                    <p:animEffect transition="in" filter="dissolve">
                                      <p:cBhvr>
                                        <p:cTn id="12" dur="500"/>
                                        <p:tgtEl>
                                          <p:spTgt spid="24361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436102"/>
                                        </p:tgtEl>
                                        <p:attrNameLst>
                                          <p:attrName>style.visibility</p:attrName>
                                        </p:attrNameLst>
                                      </p:cBhvr>
                                      <p:to>
                                        <p:strVal val="visible"/>
                                      </p:to>
                                    </p:set>
                                    <p:animEffect transition="in" filter="dissolve">
                                      <p:cBhvr>
                                        <p:cTn id="17" dur="500"/>
                                        <p:tgtEl>
                                          <p:spTgt spid="2436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27384"/>
            <a:ext cx="9144000" cy="150700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以下的哪一个品质对你来说</a:t>
            </a:r>
            <a:br>
              <a:rPr lang="en-US" altLang="zh-CN"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是最有挑战性的</a:t>
            </a:r>
            <a:r>
              <a:rPr 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F004E373-37F6-C04C-9A50-2EDEB1A89ED9}"/>
              </a:ext>
            </a:extLst>
          </p:cNvPr>
          <p:cNvSpPr txBox="1">
            <a:spLocks noChangeArrowheads="1"/>
          </p:cNvSpPr>
          <p:nvPr/>
        </p:nvSpPr>
        <p:spPr bwMode="auto">
          <a:xfrm>
            <a:off x="-1120" y="4218147"/>
            <a:ext cx="9144000" cy="15121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0" indent="-3465513"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无私</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哪一些事情或战斗是你需要忍让的</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p>
        </p:txBody>
      </p:sp>
      <p:sp>
        <p:nvSpPr>
          <p:cNvPr id="6" name="Rectangle 2">
            <a:extLst>
              <a:ext uri="{FF2B5EF4-FFF2-40B4-BE49-F238E27FC236}">
                <a16:creationId xmlns:a16="http://schemas.microsoft.com/office/drawing/2014/main" id="{381C3112-7A5C-2441-BF20-C660B29633B8}"/>
              </a:ext>
            </a:extLst>
          </p:cNvPr>
          <p:cNvSpPr txBox="1">
            <a:spLocks noChangeArrowheads="1"/>
          </p:cNvSpPr>
          <p:nvPr/>
        </p:nvSpPr>
        <p:spPr bwMode="auto">
          <a:xfrm>
            <a:off x="-1120" y="1735086"/>
            <a:ext cx="9144000" cy="137180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rPr>
              <a:t>圣洁</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你的标准是否太低了</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a:t>
            </a:r>
            <a:endParaRPr kumimoji="0" lang="en-US" sz="4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7" name="Rectangle 2">
            <a:extLst>
              <a:ext uri="{FF2B5EF4-FFF2-40B4-BE49-F238E27FC236}">
                <a16:creationId xmlns:a16="http://schemas.microsoft.com/office/drawing/2014/main" id="{2425D8D8-B224-AF49-8745-1563A903F458}"/>
              </a:ext>
            </a:extLst>
          </p:cNvPr>
          <p:cNvSpPr txBox="1">
            <a:spLocks noChangeArrowheads="1"/>
          </p:cNvSpPr>
          <p:nvPr/>
        </p:nvSpPr>
        <p:spPr bwMode="auto">
          <a:xfrm>
            <a:off x="-1120" y="2720140"/>
            <a:ext cx="9144000" cy="1455019"/>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rPr>
              <a:t>顺服</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你在哪一方面想做主，但神要你顺服</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a:t>
            </a:r>
            <a:endParaRPr kumimoji="0" lang="en-US" sz="4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9"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792372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9"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940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8147" name="Rectangle 3"/>
          <p:cNvSpPr>
            <a:spLocks noGrp="1" noChangeArrowheads="1"/>
          </p:cNvSpPr>
          <p:nvPr>
            <p:ph type="title" idx="4294967295"/>
          </p:nvPr>
        </p:nvSpPr>
        <p:spPr>
          <a:xfrm>
            <a:off x="0" y="228600"/>
            <a:ext cx="8229600" cy="1143000"/>
          </a:xfrm>
          <a:noFill/>
          <a:effectLst>
            <a:outerShdw blurRad="63500" dist="35921" dir="2700000" algn="ctr" rotWithShape="0">
              <a:schemeClr val="bg1">
                <a:alpha val="74997"/>
              </a:schemeClr>
            </a:outerShdw>
          </a:effectLst>
        </p:spPr>
        <p:txBody>
          <a:bodyPr/>
          <a:lstStyle/>
          <a:p>
            <a:pPr eaLnBrk="1" hangingPunct="1"/>
            <a:r>
              <a:rPr lang="zh-CN" altLang="en-US" sz="5400">
                <a:latin typeface="SimHei" pitchFamily="49" charset="-122"/>
                <a:ea typeface="SimHei" pitchFamily="49" charset="-122"/>
              </a:rPr>
              <a:t>祂领我在可安歇的水边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Ancient Preaching"/>
          <p:cNvPicPr>
            <a:picLocks noChangeAspect="1" noChangeArrowheads="1"/>
          </p:cNvPicPr>
          <p:nvPr/>
        </p:nvPicPr>
        <p:blipFill>
          <a:blip r:embed="rId3">
            <a:lum brigh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442243" name="Group 3"/>
          <p:cNvGraphicFramePr>
            <a:graphicFrameLocks noGrp="1"/>
          </p:cNvGraphicFramePr>
          <p:nvPr/>
        </p:nvGraphicFramePr>
        <p:xfrm>
          <a:off x="2133600" y="2209800"/>
          <a:ext cx="6934200" cy="4572000"/>
        </p:xfrm>
        <a:graphic>
          <a:graphicData uri="http://schemas.openxmlformats.org/drawingml/2006/table">
            <a:tbl>
              <a:tblPr/>
              <a:tblGrid>
                <a:gridCol w="36576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tblGrid>
              <a:tr h="1143000">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tx1"/>
                          </a:solidFill>
                          <a:effectLst/>
                          <a:latin typeface="SimHei" pitchFamily="49" charset="-122"/>
                          <a:ea typeface="SimHei" pitchFamily="49" charset="-122"/>
                        </a:rPr>
                        <a:t>有什么不应该做</a:t>
                      </a:r>
                      <a:r>
                        <a:rPr kumimoji="0" lang="en-US" altLang="zh-CN" sz="2800" b="1" i="0" u="none" strike="noStrike" cap="none" normalizeH="0" baseline="0">
                          <a:ln>
                            <a:noFill/>
                          </a:ln>
                          <a:solidFill>
                            <a:schemeClr val="tx1"/>
                          </a:solidFill>
                          <a:effectLst/>
                          <a:latin typeface="SimHei" pitchFamily="49" charset="-122"/>
                          <a:ea typeface="SimHei" pitchFamily="49" charset="-122"/>
                        </a:rPr>
                        <a:t>-</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tx1"/>
                          </a:solidFill>
                          <a:effectLst/>
                          <a:latin typeface="SimHei" pitchFamily="49" charset="-122"/>
                          <a:ea typeface="SimHei" pitchFamily="49" charset="-122"/>
                        </a:rPr>
                        <a:t>长老不应该 </a:t>
                      </a:r>
                      <a:r>
                        <a:rPr kumimoji="0" lang="en-US" altLang="zh-CN" sz="2800" b="1" i="0" u="none" strike="noStrike" cap="none" normalizeH="0" baseline="0">
                          <a:ln>
                            <a:noFill/>
                          </a:ln>
                          <a:solidFill>
                            <a:schemeClr val="tx1"/>
                          </a:solidFill>
                          <a:effectLst/>
                          <a:latin typeface="Arial" pitchFamily="34" charset="0"/>
                          <a:ea typeface="SimHei" pitchFamily="49" charset="-122"/>
                        </a:rPr>
                        <a:t>…</a:t>
                      </a:r>
                      <a:endParaRPr kumimoji="0" lang="zh-CN" altLang="en-US" sz="2800" b="1" i="0" u="none" strike="noStrike" cap="none" normalizeH="0" baseline="0">
                        <a:ln>
                          <a:noFill/>
                        </a:ln>
                        <a:solidFill>
                          <a:schemeClr val="tx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tx1"/>
                          </a:solidFill>
                          <a:effectLst/>
                          <a:latin typeface="SimHei" pitchFamily="49" charset="-122"/>
                          <a:ea typeface="SimHei" pitchFamily="49" charset="-122"/>
                        </a:rPr>
                        <a:t>有什么应该做</a:t>
                      </a:r>
                      <a:r>
                        <a:rPr kumimoji="0" lang="en-US" altLang="zh-CN" sz="2800" b="1" i="0" u="none" strike="noStrike" cap="none" normalizeH="0" baseline="0">
                          <a:ln>
                            <a:noFill/>
                          </a:ln>
                          <a:solidFill>
                            <a:schemeClr val="tx1"/>
                          </a:solidFill>
                          <a:effectLst/>
                          <a:latin typeface="SimHei" pitchFamily="49" charset="-122"/>
                          <a:ea typeface="SimHei" pitchFamily="49" charset="-122"/>
                        </a:rPr>
                        <a:t>-</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tx1"/>
                          </a:solidFill>
                          <a:effectLst/>
                          <a:latin typeface="SimHei" pitchFamily="49" charset="-122"/>
                          <a:ea typeface="SimHei" pitchFamily="49" charset="-122"/>
                        </a:rPr>
                        <a:t>长老应该 </a:t>
                      </a:r>
                      <a:r>
                        <a:rPr kumimoji="0" lang="en-US" altLang="zh-CN" sz="2800" b="1" i="0" u="none" strike="noStrike" cap="none" normalizeH="0" baseline="0">
                          <a:ln>
                            <a:noFill/>
                          </a:ln>
                          <a:solidFill>
                            <a:schemeClr val="tx1"/>
                          </a:solidFill>
                          <a:effectLst/>
                          <a:latin typeface="Arial" pitchFamily="34" charset="0"/>
                          <a:ea typeface="SimHei" pitchFamily="49" charset="-122"/>
                        </a:rPr>
                        <a:t>…</a:t>
                      </a:r>
                      <a:endParaRPr kumimoji="0" lang="en-US" altLang="zh-CN" sz="2800" b="1" i="0" u="none" strike="noStrike" cap="none" normalizeH="0" baseline="0">
                        <a:ln>
                          <a:noFill/>
                        </a:ln>
                        <a:solidFill>
                          <a:schemeClr val="tx1"/>
                        </a:solidFill>
                        <a:effectLst/>
                        <a:latin typeface="SimHei" pitchFamily="49" charset="-122"/>
                        <a:ea typeface="SimHe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143000">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bg2"/>
                          </a:solidFill>
                          <a:effectLst/>
                          <a:latin typeface="SimHei" pitchFamily="49" charset="-122"/>
                          <a:ea typeface="SimHei" pitchFamily="49" charset="-122"/>
                        </a:rPr>
                        <a:t>勉强 </a:t>
                      </a:r>
                      <a:r>
                        <a:rPr kumimoji="0" lang="en-US" altLang="zh-CN" sz="2800" b="1" i="0" u="none" strike="noStrike" cap="none" normalizeH="0" baseline="0">
                          <a:ln>
                            <a:noFill/>
                          </a:ln>
                          <a:solidFill>
                            <a:schemeClr val="bg2"/>
                          </a:solidFill>
                          <a:effectLst/>
                          <a:latin typeface="SimHei" pitchFamily="49" charset="-122"/>
                          <a:ea typeface="SimHei" pitchFamily="49" charset="-122"/>
                        </a:rPr>
                        <a:t>(2b)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bg2"/>
                          </a:solidFill>
                          <a:effectLst/>
                          <a:latin typeface="SimHei" pitchFamily="49" charset="-122"/>
                          <a:ea typeface="SimHei" pitchFamily="49" charset="-122"/>
                        </a:rPr>
                        <a:t>出于甘心 </a:t>
                      </a:r>
                      <a:r>
                        <a:rPr kumimoji="0" lang="en-US" altLang="zh-CN" sz="2800" b="1" i="0" u="none" strike="noStrike" cap="none" normalizeH="0" baseline="0">
                          <a:ln>
                            <a:noFill/>
                          </a:ln>
                          <a:solidFill>
                            <a:schemeClr val="bg2"/>
                          </a:solidFill>
                          <a:effectLst/>
                          <a:latin typeface="SimHei" pitchFamily="49" charset="-122"/>
                          <a:ea typeface="SimHei" pitchFamily="49" charset="-122"/>
                        </a:rPr>
                        <a:t>(2c)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43000">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bg2"/>
                          </a:solidFill>
                          <a:effectLst/>
                          <a:latin typeface="SimHei" pitchFamily="49" charset="-122"/>
                          <a:ea typeface="SimHei" pitchFamily="49" charset="-122"/>
                        </a:rPr>
                        <a:t>贪心 </a:t>
                      </a:r>
                      <a:r>
                        <a:rPr kumimoji="0" lang="en-US" altLang="zh-CN" sz="2800" b="1" i="0" u="none" strike="noStrike" cap="none" normalizeH="0" baseline="0">
                          <a:ln>
                            <a:noFill/>
                          </a:ln>
                          <a:solidFill>
                            <a:schemeClr val="bg2"/>
                          </a:solidFill>
                          <a:effectLst/>
                          <a:latin typeface="SimHei" pitchFamily="49" charset="-122"/>
                          <a:ea typeface="SimHei" pitchFamily="49" charset="-122"/>
                        </a:rPr>
                        <a:t>(2d)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bg2"/>
                          </a:solidFill>
                          <a:effectLst/>
                          <a:latin typeface="SimHei" pitchFamily="49" charset="-122"/>
                          <a:ea typeface="SimHei" pitchFamily="49" charset="-122"/>
                        </a:rPr>
                        <a:t>照顾别人 </a:t>
                      </a:r>
                      <a:r>
                        <a:rPr kumimoji="0" lang="en-US" altLang="zh-CN" sz="2800" b="1" i="0" u="none" strike="noStrike" cap="none" normalizeH="0" baseline="0">
                          <a:ln>
                            <a:noFill/>
                          </a:ln>
                          <a:solidFill>
                            <a:schemeClr val="bg2"/>
                          </a:solidFill>
                          <a:effectLst/>
                          <a:latin typeface="SimHei" pitchFamily="49" charset="-122"/>
                          <a:ea typeface="SimHei" pitchFamily="49" charset="-122"/>
                        </a:rPr>
                        <a:t>(2e)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43000">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bg2"/>
                          </a:solidFill>
                          <a:effectLst/>
                          <a:latin typeface="SimHei" pitchFamily="49" charset="-122"/>
                          <a:ea typeface="SimHei" pitchFamily="49" charset="-122"/>
                        </a:rPr>
                        <a:t>辖制别人 </a:t>
                      </a:r>
                      <a:r>
                        <a:rPr kumimoji="0" lang="en-US" altLang="zh-CN" sz="2800" b="1" i="0" u="none" strike="noStrike" cap="none" normalizeH="0" baseline="0">
                          <a:ln>
                            <a:noFill/>
                          </a:ln>
                          <a:solidFill>
                            <a:schemeClr val="bg2"/>
                          </a:solidFill>
                          <a:effectLst/>
                          <a:latin typeface="SimHei" pitchFamily="49" charset="-122"/>
                          <a:ea typeface="SimHei" pitchFamily="49" charset="-122"/>
                        </a:rPr>
                        <a:t>(3a)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bg2"/>
                          </a:solidFill>
                          <a:effectLst/>
                          <a:latin typeface="SimHei" pitchFamily="49" charset="-122"/>
                          <a:ea typeface="SimHei" pitchFamily="49" charset="-122"/>
                        </a:rPr>
                        <a:t>成为榜样 </a:t>
                      </a:r>
                      <a:r>
                        <a:rPr kumimoji="0" lang="en-US" altLang="zh-CN" sz="2800" b="1" i="0" u="none" strike="noStrike" cap="none" normalizeH="0" baseline="0">
                          <a:ln>
                            <a:noFill/>
                          </a:ln>
                          <a:solidFill>
                            <a:schemeClr val="bg2"/>
                          </a:solidFill>
                          <a:effectLst/>
                          <a:latin typeface="SimHei" pitchFamily="49" charset="-122"/>
                          <a:ea typeface="SimHei" pitchFamily="49" charset="-122"/>
                        </a:rPr>
                        <a:t>(3b)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442260" name="Rectangle 20"/>
          <p:cNvSpPr>
            <a:spLocks noGrp="1" noChangeArrowheads="1"/>
          </p:cNvSpPr>
          <p:nvPr>
            <p:ph type="title"/>
          </p:nvPr>
        </p:nvSpPr>
        <p:spPr>
          <a:xfrm>
            <a:off x="76200" y="228600"/>
            <a:ext cx="3048000" cy="3124200"/>
          </a:xfrm>
        </p:spPr>
        <p:txBody>
          <a:bodyPr/>
          <a:lstStyle/>
          <a:p>
            <a:pPr eaLnBrk="1" hangingPunct="1"/>
            <a:r>
              <a:rPr lang="zh-CN" altLang="en-US" sz="4000" b="1">
                <a:solidFill>
                  <a:srgbClr val="000000"/>
                </a:solidFill>
                <a:latin typeface="SimHei" pitchFamily="49" charset="-122"/>
                <a:ea typeface="SimHei" pitchFamily="49" charset="-122"/>
              </a:rPr>
              <a:t>牧养的动机</a:t>
            </a:r>
            <a:br>
              <a:rPr lang="zh-CN" altLang="en-US" sz="4000" b="1">
                <a:solidFill>
                  <a:srgbClr val="000000"/>
                </a:solidFill>
                <a:latin typeface="SimHei" pitchFamily="49" charset="-122"/>
                <a:ea typeface="SimHei" pitchFamily="49" charset="-122"/>
              </a:rPr>
            </a:br>
            <a:r>
              <a:rPr lang="en-US" altLang="zh-CN" sz="4000" b="1">
                <a:solidFill>
                  <a:srgbClr val="000000"/>
                </a:solidFill>
                <a:latin typeface="SimHei" pitchFamily="49" charset="-122"/>
                <a:ea typeface="SimHei" pitchFamily="49" charset="-122"/>
              </a:rPr>
              <a:t>(</a:t>
            </a:r>
            <a:r>
              <a:rPr lang="zh-CN" altLang="en-US" sz="4000" b="1">
                <a:solidFill>
                  <a:srgbClr val="000000"/>
                </a:solidFill>
                <a:latin typeface="SimHei" pitchFamily="49" charset="-122"/>
                <a:ea typeface="SimHei" pitchFamily="49" charset="-122"/>
              </a:rPr>
              <a:t>彼前 </a:t>
            </a:r>
            <a:r>
              <a:rPr lang="en-US" altLang="zh-CN" sz="4000" b="1">
                <a:solidFill>
                  <a:srgbClr val="000000"/>
                </a:solidFill>
                <a:latin typeface="SimHei" pitchFamily="49" charset="-122"/>
                <a:ea typeface="SimHei" pitchFamily="49" charset="-122"/>
              </a:rPr>
              <a:t>5:2b)</a:t>
            </a:r>
            <a:br>
              <a:rPr lang="en-US" altLang="zh-CN" sz="6600" b="1">
                <a:solidFill>
                  <a:srgbClr val="000000"/>
                </a:solidFill>
                <a:ea typeface="SimSun" pitchFamily="2" charset="-122"/>
              </a:rPr>
            </a:br>
            <a:endParaRPr lang="en-US" altLang="zh-CN" sz="6600" b="1">
              <a:solidFill>
                <a:srgbClr val="000000"/>
              </a:solidFill>
              <a:ea typeface="SimSun" pitchFamily="2" charset="-122"/>
            </a:endParaRPr>
          </a:p>
        </p:txBody>
      </p:sp>
      <p:sp>
        <p:nvSpPr>
          <p:cNvPr id="2442261" name="Rectangle 21"/>
          <p:cNvSpPr>
            <a:spLocks noChangeArrowheads="1"/>
          </p:cNvSpPr>
          <p:nvPr/>
        </p:nvSpPr>
        <p:spPr bwMode="auto">
          <a:xfrm>
            <a:off x="5715000" y="3352800"/>
            <a:ext cx="3429000" cy="1447800"/>
          </a:xfrm>
          <a:prstGeom prst="rect">
            <a:avLst/>
          </a:prstGeom>
          <a:solidFill>
            <a:schemeClr val="tx1"/>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2262" name="Rectangle 22"/>
          <p:cNvSpPr>
            <a:spLocks noChangeArrowheads="1"/>
          </p:cNvSpPr>
          <p:nvPr/>
        </p:nvSpPr>
        <p:spPr bwMode="auto">
          <a:xfrm>
            <a:off x="2133600" y="3352800"/>
            <a:ext cx="3657600" cy="1447800"/>
          </a:xfrm>
          <a:prstGeom prst="rect">
            <a:avLst/>
          </a:prstGeom>
          <a:solidFill>
            <a:schemeClr val="tx1"/>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2263" name="Text Box 23"/>
          <p:cNvSpPr txBox="1">
            <a:spLocks noChangeArrowheads="1"/>
          </p:cNvSpPr>
          <p:nvPr/>
        </p:nvSpPr>
        <p:spPr bwMode="auto">
          <a:xfrm>
            <a:off x="8210550" y="93663"/>
            <a:ext cx="6778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000" b="1">
                <a:solidFill>
                  <a:srgbClr val="000000"/>
                </a:solidFill>
                <a:latin typeface="Times" pitchFamily="-84" charset="0"/>
                <a:ea typeface="SimSun" pitchFamily="2" charset="-122"/>
              </a:rPr>
              <a:t>280r</a:t>
            </a:r>
            <a:endParaRPr lang="en-US" altLang="zh-CN" sz="2000" b="1">
              <a:solidFill>
                <a:srgbClr val="000000"/>
              </a:solidFill>
              <a:ea typeface="SimSun" pitchFamily="2" charset="-122"/>
            </a:endParaRPr>
          </a:p>
        </p:txBody>
      </p:sp>
      <p:sp>
        <p:nvSpPr>
          <p:cNvPr id="2442264" name="Rectangle 24"/>
          <p:cNvSpPr>
            <a:spLocks noChangeArrowheads="1"/>
          </p:cNvSpPr>
          <p:nvPr/>
        </p:nvSpPr>
        <p:spPr bwMode="auto">
          <a:xfrm>
            <a:off x="5715000" y="4572000"/>
            <a:ext cx="3429000" cy="1447800"/>
          </a:xfrm>
          <a:prstGeom prst="rect">
            <a:avLst/>
          </a:prstGeom>
          <a:solidFill>
            <a:schemeClr val="tx1"/>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2265" name="Rectangle 25"/>
          <p:cNvSpPr>
            <a:spLocks noChangeArrowheads="1"/>
          </p:cNvSpPr>
          <p:nvPr/>
        </p:nvSpPr>
        <p:spPr bwMode="auto">
          <a:xfrm>
            <a:off x="2057400" y="4495800"/>
            <a:ext cx="3657600" cy="1447800"/>
          </a:xfrm>
          <a:prstGeom prst="rect">
            <a:avLst/>
          </a:prstGeom>
          <a:solidFill>
            <a:schemeClr val="tx1"/>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2266" name="Rectangle 26"/>
          <p:cNvSpPr>
            <a:spLocks noChangeArrowheads="1"/>
          </p:cNvSpPr>
          <p:nvPr/>
        </p:nvSpPr>
        <p:spPr bwMode="auto">
          <a:xfrm>
            <a:off x="5715000" y="5715000"/>
            <a:ext cx="3429000" cy="1447800"/>
          </a:xfrm>
          <a:prstGeom prst="rect">
            <a:avLst/>
          </a:prstGeom>
          <a:solidFill>
            <a:schemeClr val="tx1"/>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2267" name="Rectangle 27"/>
          <p:cNvSpPr>
            <a:spLocks noChangeArrowheads="1"/>
          </p:cNvSpPr>
          <p:nvPr/>
        </p:nvSpPr>
        <p:spPr bwMode="auto">
          <a:xfrm>
            <a:off x="2057400" y="5715000"/>
            <a:ext cx="3657600" cy="1447800"/>
          </a:xfrm>
          <a:prstGeom prst="rect">
            <a:avLst/>
          </a:prstGeom>
          <a:solidFill>
            <a:schemeClr val="tx1"/>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442262"/>
                                        </p:tgtEl>
                                      </p:cBhvr>
                                    </p:animEffect>
                                    <p:set>
                                      <p:cBhvr>
                                        <p:cTn id="7" dur="1" fill="hold">
                                          <p:stCondLst>
                                            <p:cond delay="499"/>
                                          </p:stCondLst>
                                        </p:cTn>
                                        <p:tgtEl>
                                          <p:spTgt spid="244226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2442261"/>
                                        </p:tgtEl>
                                      </p:cBhvr>
                                    </p:animEffect>
                                    <p:set>
                                      <p:cBhvr>
                                        <p:cTn id="12" dur="1" fill="hold">
                                          <p:stCondLst>
                                            <p:cond delay="499"/>
                                          </p:stCondLst>
                                        </p:cTn>
                                        <p:tgtEl>
                                          <p:spTgt spid="244226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2442265"/>
                                        </p:tgtEl>
                                      </p:cBhvr>
                                    </p:animEffect>
                                    <p:set>
                                      <p:cBhvr>
                                        <p:cTn id="17" dur="1" fill="hold">
                                          <p:stCondLst>
                                            <p:cond delay="499"/>
                                          </p:stCondLst>
                                        </p:cTn>
                                        <p:tgtEl>
                                          <p:spTgt spid="244226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2442264"/>
                                        </p:tgtEl>
                                      </p:cBhvr>
                                    </p:animEffect>
                                    <p:set>
                                      <p:cBhvr>
                                        <p:cTn id="22" dur="1" fill="hold">
                                          <p:stCondLst>
                                            <p:cond delay="499"/>
                                          </p:stCondLst>
                                        </p:cTn>
                                        <p:tgtEl>
                                          <p:spTgt spid="244226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2442267"/>
                                        </p:tgtEl>
                                      </p:cBhvr>
                                    </p:animEffect>
                                    <p:set>
                                      <p:cBhvr>
                                        <p:cTn id="27" dur="1" fill="hold">
                                          <p:stCondLst>
                                            <p:cond delay="499"/>
                                          </p:stCondLst>
                                        </p:cTn>
                                        <p:tgtEl>
                                          <p:spTgt spid="2442267"/>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2442266"/>
                                        </p:tgtEl>
                                      </p:cBhvr>
                                    </p:animEffect>
                                    <p:set>
                                      <p:cBhvr>
                                        <p:cTn id="32" dur="1" fill="hold">
                                          <p:stCondLst>
                                            <p:cond delay="499"/>
                                          </p:stCondLst>
                                        </p:cTn>
                                        <p:tgtEl>
                                          <p:spTgt spid="2442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2261" grpId="0" animBg="1"/>
      <p:bldP spid="2442262" grpId="0" animBg="1"/>
      <p:bldP spid="2442264" grpId="0" animBg="1"/>
      <p:bldP spid="2442265" grpId="0" animBg="1"/>
      <p:bldP spid="2442266" grpId="0" animBg="1"/>
      <p:bldP spid="2442267"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6338" name="Rectangle 2"/>
          <p:cNvSpPr>
            <a:spLocks noGrp="1" noChangeArrowheads="1"/>
          </p:cNvSpPr>
          <p:nvPr>
            <p:ph type="ctrTitle"/>
          </p:nvPr>
        </p:nvSpPr>
        <p:spPr>
          <a:xfrm>
            <a:off x="2209800" y="1828800"/>
            <a:ext cx="4800600" cy="3124200"/>
          </a:xfrm>
          <a:extLst>
            <a:ext uri="{FAA26D3D-D897-4be2-8F04-BA451C77F1D7}">
              <ma14:placeholderFlag xmlns:ma14="http://schemas.microsoft.com/office/mac/drawingml/2011/main" xmlns="" val="1"/>
            </a:ext>
          </a:extLst>
        </p:spPr>
        <p:txBody>
          <a:bodyPr/>
          <a:lstStyle/>
          <a:p>
            <a:pPr eaLnBrk="1" hangingPunct="1"/>
            <a:r>
              <a:rPr lang="zh-CN" altLang="en-US" sz="5400" b="1">
                <a:latin typeface="Tahoma" pitchFamily="34" charset="0"/>
                <a:ea typeface="SimHei" pitchFamily="49" charset="-122"/>
              </a:rPr>
              <a:t>“</a:t>
            </a:r>
            <a:r>
              <a:rPr lang="zh-CN" altLang="en-US" sz="5400" b="1">
                <a:ea typeface="SimHei" pitchFamily="49" charset="-122"/>
              </a:rPr>
              <a:t>辖制所托付你们的</a:t>
            </a:r>
            <a:r>
              <a:rPr lang="zh-CN" altLang="en-US" sz="5400" b="1">
                <a:latin typeface="Tahoma" pitchFamily="34" charset="0"/>
                <a:ea typeface="SimHei" pitchFamily="49" charset="-122"/>
              </a:rPr>
              <a:t>”</a:t>
            </a:r>
            <a:r>
              <a:rPr lang="zh-CN" altLang="en-US" sz="5400" b="1">
                <a:ea typeface="SimHei" pitchFamily="49" charset="-122"/>
              </a:rPr>
              <a:t> 的危险</a:t>
            </a:r>
            <a:endParaRPr lang="zh-CN" altLang="en-US" sz="6000" b="1">
              <a:ea typeface="SimHei" pitchFamily="49" charset="-122"/>
            </a:endParaRPr>
          </a:p>
        </p:txBody>
      </p:sp>
      <p:sp>
        <p:nvSpPr>
          <p:cNvPr id="2446339" name="Rectangle 3"/>
          <p:cNvSpPr>
            <a:spLocks noGrp="1" noChangeArrowheads="1"/>
          </p:cNvSpPr>
          <p:nvPr>
            <p:ph type="subTitle" idx="1"/>
          </p:nvPr>
        </p:nvSpPr>
        <p:spPr>
          <a:xfrm>
            <a:off x="1371600" y="6096000"/>
            <a:ext cx="6553200" cy="762000"/>
          </a:xfrm>
          <a:extLst>
            <a:ext uri="{FAA26D3D-D897-4be2-8F04-BA451C77F1D7}">
              <ma14:placeholderFlag xmlns:ma14="http://schemas.microsoft.com/office/mac/drawingml/2011/main" xmlns="" val="1"/>
            </a:ext>
          </a:extLst>
        </p:spPr>
        <p:txBody>
          <a:bodyPr/>
          <a:lstStyle/>
          <a:p>
            <a:pPr eaLnBrk="1" hangingPunct="1">
              <a:buFont typeface="Trebuchet MS" pitchFamily="34" charset="0"/>
              <a:buNone/>
            </a:pPr>
            <a:r>
              <a:rPr lang="zh-CN" altLang="en-US" sz="4000" b="1" i="1">
                <a:ea typeface="SimHei" pitchFamily="49" charset="-122"/>
              </a:rPr>
              <a:t>这是什么意思？</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img3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8387" name="Rectangle 3"/>
          <p:cNvSpPr>
            <a:spLocks noGrp="1" noChangeArrowheads="1"/>
          </p:cNvSpPr>
          <p:nvPr>
            <p:ph type="title" idx="4294967295"/>
          </p:nvPr>
        </p:nvSpPr>
        <p:spPr>
          <a:xfrm>
            <a:off x="3505200" y="4953000"/>
            <a:ext cx="5638800" cy="1524000"/>
          </a:xfrm>
          <a:noFill/>
          <a:effectLst>
            <a:outerShdw blurRad="63500" dist="35921" dir="2700000" algn="ctr" rotWithShape="0">
              <a:schemeClr val="tx1">
                <a:alpha val="74997"/>
              </a:schemeClr>
            </a:outerShdw>
          </a:effectLst>
        </p:spPr>
        <p:txBody>
          <a:bodyPr/>
          <a:lstStyle/>
          <a:p>
            <a:pPr eaLnBrk="1" hangingPunct="1"/>
            <a:r>
              <a:rPr lang="zh-CN" altLang="en-US">
                <a:solidFill>
                  <a:schemeClr val="bg1"/>
                </a:solidFill>
                <a:ea typeface="SimHei" pitchFamily="49" charset="-122"/>
              </a:rPr>
              <a:t>到了牧长显现的</a:t>
            </a:r>
            <a:br>
              <a:rPr lang="zh-CN" altLang="en-US">
                <a:solidFill>
                  <a:schemeClr val="bg1"/>
                </a:solidFill>
                <a:ea typeface="SimHei" pitchFamily="49" charset="-122"/>
              </a:rPr>
            </a:br>
            <a:r>
              <a:rPr lang="zh-CN" altLang="en-US">
                <a:solidFill>
                  <a:schemeClr val="bg1"/>
                </a:solidFill>
                <a:ea typeface="SimHei" pitchFamily="49" charset="-122"/>
              </a:rPr>
              <a:t>时候</a:t>
            </a:r>
            <a:r>
              <a:rPr lang="en-US" altLang="zh-CN">
                <a:solidFill>
                  <a:schemeClr val="bg1"/>
                </a:solidFill>
                <a:ea typeface="SimHei" pitchFamily="49" charset="-122"/>
              </a:rPr>
              <a:t>…</a:t>
            </a:r>
            <a:r>
              <a:rPr lang="en-US" altLang="zh-CN">
                <a:solidFill>
                  <a:schemeClr val="bg1"/>
                </a:solidFill>
              </a:rPr>
              <a:t> (5:4a)</a:t>
            </a:r>
            <a:endParaRPr lang="en-US" altLang="zh-CN" sz="6600">
              <a:solidFill>
                <a:schemeClr val="bg1"/>
              </a:solidFil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angel_trump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0435" name="Rectangle 3"/>
          <p:cNvSpPr>
            <a:spLocks noGrp="1" noChangeArrowheads="1"/>
          </p:cNvSpPr>
          <p:nvPr>
            <p:ph type="title" idx="4294967295"/>
          </p:nvPr>
        </p:nvSpPr>
        <p:spPr>
          <a:xfrm>
            <a:off x="1066800" y="5410200"/>
            <a:ext cx="7772400" cy="1143000"/>
          </a:xfrm>
        </p:spPr>
        <p:txBody>
          <a:bodyPr/>
          <a:lstStyle/>
          <a:p>
            <a:pPr eaLnBrk="1" hangingPunct="1"/>
            <a:r>
              <a:rPr lang="en-US" altLang="zh-CN">
                <a:ea typeface="SimHei" pitchFamily="49" charset="-122"/>
              </a:rPr>
              <a:t>…</a:t>
            </a:r>
            <a:r>
              <a:rPr lang="en-US" altLang="zh-CN">
                <a:latin typeface="SimHei" pitchFamily="49" charset="-122"/>
                <a:ea typeface="SimHei" pitchFamily="49" charset="-122"/>
              </a:rPr>
              <a:t> </a:t>
            </a:r>
            <a:r>
              <a:rPr lang="zh-CN" altLang="en-US">
                <a:latin typeface="SimHei" pitchFamily="49" charset="-122"/>
                <a:ea typeface="SimHei" pitchFamily="49" charset="-122"/>
              </a:rPr>
              <a:t>你们必得那永不衰残的荣耀冠冕</a:t>
            </a:r>
            <a:r>
              <a:rPr lang="zh-CN" altLang="en-US" sz="3600"/>
              <a:t> </a:t>
            </a:r>
            <a:r>
              <a:rPr lang="en-US" altLang="zh-CN" sz="3600"/>
              <a:t>(5:4b)</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5145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Georgia" charset="0"/>
              <a:ea typeface="ＭＳ Ｐゴシック" charset="0"/>
            </a:endParaRPr>
          </a:p>
        </p:txBody>
      </p:sp>
      <p:sp>
        <p:nvSpPr>
          <p:cNvPr id="2451459" name="Line 3"/>
          <p:cNvSpPr>
            <a:spLocks noChangeShapeType="1"/>
          </p:cNvSpPr>
          <p:nvPr/>
        </p:nvSpPr>
        <p:spPr bwMode="auto">
          <a:xfrm>
            <a:off x="1487488" y="2600325"/>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Georgia" charset="0"/>
              <a:ea typeface="ＭＳ Ｐゴシック" charset="0"/>
            </a:endParaRPr>
          </a:p>
        </p:txBody>
      </p:sp>
      <p:sp>
        <p:nvSpPr>
          <p:cNvPr id="2451460" name="Text Box 4"/>
          <p:cNvSpPr txBox="1">
            <a:spLocks noChangeArrowheads="1"/>
          </p:cNvSpPr>
          <p:nvPr/>
        </p:nvSpPr>
        <p:spPr bwMode="auto">
          <a:xfrm>
            <a:off x="609600" y="2743200"/>
            <a:ext cx="838200" cy="25304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accent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chemeClr val="bg1"/>
                </a:solidFill>
                <a:latin typeface="Times New Roman" pitchFamily="18" charset="0"/>
                <a:ea typeface="SimHei" pitchFamily="49" charset="-122"/>
              </a:rPr>
              <a:t>教</a:t>
            </a:r>
            <a:br>
              <a:rPr lang="zh-CN" altLang="en-US" sz="4000" b="1">
                <a:solidFill>
                  <a:schemeClr val="bg1"/>
                </a:solidFill>
                <a:latin typeface="Times New Roman" pitchFamily="18" charset="0"/>
                <a:ea typeface="SimHei" pitchFamily="49" charset="-122"/>
              </a:rPr>
            </a:br>
            <a:r>
              <a:rPr lang="zh-CN" altLang="en-US" sz="4000" b="1">
                <a:solidFill>
                  <a:schemeClr val="bg1"/>
                </a:solidFill>
                <a:latin typeface="Times New Roman" pitchFamily="18" charset="0"/>
                <a:ea typeface="SimHei" pitchFamily="49" charset="-122"/>
              </a:rPr>
              <a:t>会</a:t>
            </a:r>
            <a:br>
              <a:rPr lang="zh-CN" altLang="en-US" sz="4000" b="1">
                <a:solidFill>
                  <a:schemeClr val="bg1"/>
                </a:solidFill>
                <a:latin typeface="Times New Roman" pitchFamily="18" charset="0"/>
                <a:ea typeface="SimHei" pitchFamily="49" charset="-122"/>
              </a:rPr>
            </a:br>
            <a:r>
              <a:rPr lang="zh-CN" altLang="en-US" sz="4000" b="1">
                <a:solidFill>
                  <a:schemeClr val="bg1"/>
                </a:solidFill>
                <a:latin typeface="Times New Roman" pitchFamily="18" charset="0"/>
                <a:ea typeface="SimHei" pitchFamily="49" charset="-122"/>
              </a:rPr>
              <a:t>时</a:t>
            </a:r>
            <a:br>
              <a:rPr lang="zh-CN" altLang="en-US" sz="4000" b="1">
                <a:solidFill>
                  <a:schemeClr val="bg1"/>
                </a:solidFill>
                <a:latin typeface="Times New Roman" pitchFamily="18" charset="0"/>
                <a:ea typeface="SimHei" pitchFamily="49" charset="-122"/>
              </a:rPr>
            </a:br>
            <a:r>
              <a:rPr lang="zh-CN" altLang="en-US" sz="4000" b="1">
                <a:solidFill>
                  <a:schemeClr val="bg1"/>
                </a:solidFill>
                <a:latin typeface="Times New Roman" pitchFamily="18" charset="0"/>
                <a:ea typeface="SimHei" pitchFamily="49" charset="-122"/>
              </a:rPr>
              <a:t>代</a:t>
            </a:r>
          </a:p>
        </p:txBody>
      </p:sp>
      <p:sp>
        <p:nvSpPr>
          <p:cNvPr id="2451461" name="Text Box 5"/>
          <p:cNvSpPr txBox="1">
            <a:spLocks noChangeArrowheads="1"/>
          </p:cNvSpPr>
          <p:nvPr/>
        </p:nvSpPr>
        <p:spPr bwMode="auto">
          <a:xfrm>
            <a:off x="381000" y="1219200"/>
            <a:ext cx="2286000" cy="13112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Hei" pitchFamily="49" charset="-122"/>
              </a:rPr>
              <a:t>被提时的奖赏</a:t>
            </a:r>
            <a:endParaRPr lang="zh-CN" altLang="en-US" sz="4000" b="1">
              <a:solidFill>
                <a:schemeClr val="tx1"/>
              </a:solidFill>
              <a:latin typeface="Times New Roman" pitchFamily="18" charset="0"/>
              <a:ea typeface="SimHei" pitchFamily="49" charset="-122"/>
            </a:endParaRPr>
          </a:p>
        </p:txBody>
      </p:sp>
      <p:sp>
        <p:nvSpPr>
          <p:cNvPr id="2451462" name="Text Box 6"/>
          <p:cNvSpPr txBox="1">
            <a:spLocks noChangeArrowheads="1"/>
          </p:cNvSpPr>
          <p:nvPr/>
        </p:nvSpPr>
        <p:spPr bwMode="auto">
          <a:xfrm>
            <a:off x="1600200" y="3276600"/>
            <a:ext cx="2743200" cy="711200"/>
          </a:xfrm>
          <a:prstGeom prst="rect">
            <a:avLst/>
          </a:prstGeom>
          <a:noFill/>
          <a:ln w="9525">
            <a:solidFill>
              <a:srgbClr val="FF66FF"/>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chemeClr val="bg1"/>
                </a:solidFill>
                <a:latin typeface="Times New Roman" pitchFamily="18" charset="0"/>
                <a:ea typeface="SimHei" pitchFamily="49" charset="-122"/>
              </a:rPr>
              <a:t>大灾难</a:t>
            </a:r>
            <a:endParaRPr lang="zh-CN" altLang="en-US" sz="4000" b="1">
              <a:solidFill>
                <a:schemeClr val="tx1"/>
              </a:solidFill>
              <a:latin typeface="Times New Roman" pitchFamily="18" charset="0"/>
              <a:ea typeface="SimHei" pitchFamily="49" charset="-122"/>
            </a:endParaRPr>
          </a:p>
        </p:txBody>
      </p:sp>
      <p:sp>
        <p:nvSpPr>
          <p:cNvPr id="2451463" name="Text Box 7"/>
          <p:cNvSpPr txBox="1">
            <a:spLocks noChangeArrowheads="1"/>
          </p:cNvSpPr>
          <p:nvPr/>
        </p:nvSpPr>
        <p:spPr bwMode="auto">
          <a:xfrm>
            <a:off x="1905000" y="4267200"/>
            <a:ext cx="23622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rgbClr val="FF66FF"/>
                </a:solidFill>
                <a:latin typeface="SimHei" pitchFamily="49" charset="-122"/>
                <a:ea typeface="SimHei" pitchFamily="49" charset="-122"/>
              </a:rPr>
              <a:t>七年</a:t>
            </a:r>
            <a:endParaRPr lang="zh-CN" altLang="en-US" sz="4000" b="1">
              <a:solidFill>
                <a:schemeClr val="tx1"/>
              </a:solidFill>
              <a:latin typeface="SimHei" pitchFamily="49" charset="-122"/>
              <a:ea typeface="SimHei" pitchFamily="49" charset="-122"/>
            </a:endParaRPr>
          </a:p>
        </p:txBody>
      </p:sp>
      <p:sp>
        <p:nvSpPr>
          <p:cNvPr id="2451464" name="Text Box 8"/>
          <p:cNvSpPr txBox="1">
            <a:spLocks noChangeArrowheads="1"/>
          </p:cNvSpPr>
          <p:nvPr/>
        </p:nvSpPr>
        <p:spPr bwMode="auto">
          <a:xfrm>
            <a:off x="4724400" y="3276600"/>
            <a:ext cx="2971800" cy="711200"/>
          </a:xfrm>
          <a:prstGeom prst="rect">
            <a:avLst/>
          </a:prstGeom>
          <a:noFill/>
          <a:ln w="9525">
            <a:solidFill>
              <a:srgbClr val="FF66FF"/>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chemeClr val="bg1"/>
                </a:solidFill>
                <a:latin typeface="Times New Roman" pitchFamily="18" charset="0"/>
                <a:ea typeface="SimHei" pitchFamily="49" charset="-122"/>
              </a:rPr>
              <a:t>千禧年</a:t>
            </a:r>
            <a:endParaRPr lang="zh-CN" altLang="en-US" sz="4000" b="1">
              <a:solidFill>
                <a:schemeClr val="tx1"/>
              </a:solidFill>
              <a:latin typeface="Times New Roman" pitchFamily="18" charset="0"/>
              <a:ea typeface="SimHei" pitchFamily="49" charset="-122"/>
            </a:endParaRPr>
          </a:p>
        </p:txBody>
      </p:sp>
      <p:sp>
        <p:nvSpPr>
          <p:cNvPr id="2451465" name="Text Box 9"/>
          <p:cNvSpPr txBox="1">
            <a:spLocks noChangeArrowheads="1"/>
          </p:cNvSpPr>
          <p:nvPr/>
        </p:nvSpPr>
        <p:spPr bwMode="auto">
          <a:xfrm>
            <a:off x="4953000" y="4267200"/>
            <a:ext cx="27432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rgbClr val="FF66FF"/>
                </a:solidFill>
                <a:latin typeface="Times New Roman" pitchFamily="18" charset="0"/>
                <a:ea typeface="SimHei" pitchFamily="49" charset="-122"/>
              </a:rPr>
              <a:t>一千年</a:t>
            </a:r>
            <a:endParaRPr lang="zh-CN" altLang="en-US" sz="4000" b="1">
              <a:solidFill>
                <a:schemeClr val="tx1"/>
              </a:solidFill>
              <a:latin typeface="Times New Roman" pitchFamily="18" charset="0"/>
              <a:ea typeface="SimHei" pitchFamily="49" charset="-122"/>
            </a:endParaRPr>
          </a:p>
        </p:txBody>
      </p:sp>
      <p:sp>
        <p:nvSpPr>
          <p:cNvPr id="2451466" name="Text Box 10"/>
          <p:cNvSpPr txBox="1">
            <a:spLocks noChangeArrowheads="1"/>
          </p:cNvSpPr>
          <p:nvPr/>
        </p:nvSpPr>
        <p:spPr bwMode="auto">
          <a:xfrm rot="61728" flipH="1">
            <a:off x="8054975" y="2803525"/>
            <a:ext cx="936625" cy="25304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rgbClr val="FFCC00"/>
                </a:solidFill>
                <a:latin typeface="Times New Roman" pitchFamily="18" charset="0"/>
                <a:ea typeface="SimHei" pitchFamily="49" charset="-122"/>
              </a:rPr>
              <a:t>新天新地</a:t>
            </a:r>
          </a:p>
        </p:txBody>
      </p:sp>
      <p:sp>
        <p:nvSpPr>
          <p:cNvPr id="2451467" name="Text Box 11"/>
          <p:cNvSpPr txBox="1">
            <a:spLocks noChangeArrowheads="1"/>
          </p:cNvSpPr>
          <p:nvPr/>
        </p:nvSpPr>
        <p:spPr bwMode="auto">
          <a:xfrm>
            <a:off x="7459663" y="4038600"/>
            <a:ext cx="846137" cy="1920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zh-CN" altLang="en-US" sz="4000" b="1">
                <a:solidFill>
                  <a:srgbClr val="FF0066"/>
                </a:solidFill>
                <a:latin typeface="Times New Roman" pitchFamily="18" charset="0"/>
                <a:ea typeface="SimHei" pitchFamily="49" charset="-122"/>
              </a:rPr>
              <a:t>大</a:t>
            </a:r>
            <a:br>
              <a:rPr lang="zh-CN" altLang="en-US" sz="4000" b="1">
                <a:solidFill>
                  <a:srgbClr val="FF0066"/>
                </a:solidFill>
                <a:latin typeface="Times New Roman" pitchFamily="18" charset="0"/>
                <a:ea typeface="SimHei" pitchFamily="49" charset="-122"/>
              </a:rPr>
            </a:br>
            <a:r>
              <a:rPr lang="zh-CN" altLang="en-US" sz="4000" b="1">
                <a:solidFill>
                  <a:srgbClr val="FF0066"/>
                </a:solidFill>
                <a:latin typeface="Times New Roman" pitchFamily="18" charset="0"/>
                <a:ea typeface="SimHei" pitchFamily="49" charset="-122"/>
              </a:rPr>
              <a:t>审</a:t>
            </a:r>
            <a:br>
              <a:rPr lang="zh-CN" altLang="en-US" sz="4000" b="1">
                <a:solidFill>
                  <a:srgbClr val="FF0066"/>
                </a:solidFill>
                <a:latin typeface="Times New Roman" pitchFamily="18" charset="0"/>
                <a:ea typeface="SimHei" pitchFamily="49" charset="-122"/>
              </a:rPr>
            </a:br>
            <a:r>
              <a:rPr lang="zh-CN" altLang="en-US" sz="4000" b="1">
                <a:solidFill>
                  <a:srgbClr val="FF0066"/>
                </a:solidFill>
                <a:latin typeface="Times New Roman" pitchFamily="18" charset="0"/>
                <a:ea typeface="SimHei" pitchFamily="49" charset="-122"/>
              </a:rPr>
              <a:t>判</a:t>
            </a:r>
            <a:endParaRPr lang="zh-CN" altLang="en-US" sz="4000" b="1">
              <a:solidFill>
                <a:schemeClr val="tx1"/>
              </a:solidFill>
              <a:latin typeface="Times New Roman" pitchFamily="18" charset="0"/>
              <a:ea typeface="SimHei" pitchFamily="49" charset="-122"/>
            </a:endParaRPr>
          </a:p>
        </p:txBody>
      </p:sp>
      <p:sp>
        <p:nvSpPr>
          <p:cNvPr id="2451468" name="Rectangle 12"/>
          <p:cNvSpPr>
            <a:spLocks noGrp="1" noChangeArrowheads="1"/>
          </p:cNvSpPr>
          <p:nvPr>
            <p:ph type="title" idx="4294967295"/>
          </p:nvPr>
        </p:nvSpPr>
        <p:spPr>
          <a:xfrm>
            <a:off x="685800" y="457200"/>
            <a:ext cx="7772400" cy="762000"/>
          </a:xfrm>
          <a:noFill/>
          <a:effectLst>
            <a:outerShdw blurRad="63500" dist="35921" dir="2700000" algn="ctr" rotWithShape="0">
              <a:srgbClr val="000000">
                <a:alpha val="74997"/>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spcBef>
                <a:spcPct val="50000"/>
              </a:spcBef>
            </a:pPr>
            <a:r>
              <a:rPr lang="zh-CN" altLang="en-US" b="1">
                <a:solidFill>
                  <a:srgbClr val="FFFFFF"/>
                </a:solidFill>
                <a:ea typeface="SimHei" pitchFamily="49" charset="-122"/>
              </a:rPr>
              <a:t>将来的奖赏</a:t>
            </a:r>
            <a:r>
              <a:rPr lang="en-US" altLang="zh-CN" b="1">
                <a:solidFill>
                  <a:srgbClr val="FFFFFF"/>
                </a:solidFill>
                <a:ea typeface="SimHei" pitchFamily="49" charset="-122"/>
              </a:rPr>
              <a:t>…</a:t>
            </a:r>
          </a:p>
        </p:txBody>
      </p:sp>
      <p:sp>
        <p:nvSpPr>
          <p:cNvPr id="2451469" name="Line 13"/>
          <p:cNvSpPr>
            <a:spLocks noChangeShapeType="1"/>
          </p:cNvSpPr>
          <p:nvPr/>
        </p:nvSpPr>
        <p:spPr bwMode="auto">
          <a:xfrm>
            <a:off x="4535488" y="2676525"/>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Georgia" charset="0"/>
              <a:ea typeface="ＭＳ Ｐゴシック" charset="0"/>
            </a:endParaRPr>
          </a:p>
        </p:txBody>
      </p:sp>
      <p:sp>
        <p:nvSpPr>
          <p:cNvPr id="2451470" name="Text Box 14"/>
          <p:cNvSpPr txBox="1">
            <a:spLocks noChangeArrowheads="1"/>
          </p:cNvSpPr>
          <p:nvPr/>
        </p:nvSpPr>
        <p:spPr bwMode="auto">
          <a:xfrm>
            <a:off x="3429000" y="1752600"/>
            <a:ext cx="22860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Hei" pitchFamily="49" charset="-122"/>
              </a:rPr>
              <a:t>主的再来</a:t>
            </a:r>
            <a:endParaRPr lang="zh-CN" altLang="en-US" sz="4000" b="1">
              <a:solidFill>
                <a:schemeClr val="tx1"/>
              </a:solidFill>
              <a:latin typeface="Times New Roman" pitchFamily="18" charset="0"/>
              <a:ea typeface="SimHei" pitchFamily="49"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451460"/>
                                        </p:tgtEl>
                                        <p:attrNameLst>
                                          <p:attrName>style.visibility</p:attrName>
                                        </p:attrNameLst>
                                      </p:cBhvr>
                                      <p:to>
                                        <p:strVal val="visible"/>
                                      </p:to>
                                    </p:set>
                                    <p:anim calcmode="lin" valueType="num">
                                      <p:cBhvr additive="base">
                                        <p:cTn id="7" dur="500" fill="hold"/>
                                        <p:tgtEl>
                                          <p:spTgt spid="2451460"/>
                                        </p:tgtEl>
                                        <p:attrNameLst>
                                          <p:attrName>ppt_x</p:attrName>
                                        </p:attrNameLst>
                                      </p:cBhvr>
                                      <p:tavLst>
                                        <p:tav tm="0">
                                          <p:val>
                                            <p:strVal val="0-#ppt_w/2"/>
                                          </p:val>
                                        </p:tav>
                                        <p:tav tm="100000">
                                          <p:val>
                                            <p:strVal val="#ppt_x"/>
                                          </p:val>
                                        </p:tav>
                                      </p:tavLst>
                                    </p:anim>
                                    <p:anim calcmode="lin" valueType="num">
                                      <p:cBhvr additive="base">
                                        <p:cTn id="8" dur="500" fill="hold"/>
                                        <p:tgtEl>
                                          <p:spTgt spid="245146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2451458"/>
                                        </p:tgtEl>
                                        <p:attrNameLst>
                                          <p:attrName>style.visibility</p:attrName>
                                        </p:attrNameLst>
                                      </p:cBhvr>
                                      <p:to>
                                        <p:strVal val="visible"/>
                                      </p:to>
                                    </p:set>
                                    <p:animEffect transition="in" filter="wipe(left)">
                                      <p:cBhvr>
                                        <p:cTn id="12" dur="500"/>
                                        <p:tgtEl>
                                          <p:spTgt spid="245145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2451463"/>
                                        </p:tgtEl>
                                        <p:attrNameLst>
                                          <p:attrName>style.visibility</p:attrName>
                                        </p:attrNameLst>
                                      </p:cBhvr>
                                      <p:to>
                                        <p:strVal val="visible"/>
                                      </p:to>
                                    </p:set>
                                    <p:anim calcmode="lin" valueType="num">
                                      <p:cBhvr>
                                        <p:cTn id="16" dur="500" fill="hold"/>
                                        <p:tgtEl>
                                          <p:spTgt spid="2451463"/>
                                        </p:tgtEl>
                                        <p:attrNameLst>
                                          <p:attrName>ppt_x</p:attrName>
                                        </p:attrNameLst>
                                      </p:cBhvr>
                                      <p:tavLst>
                                        <p:tav tm="0">
                                          <p:val>
                                            <p:strVal val="#ppt_x-#ppt_w/2"/>
                                          </p:val>
                                        </p:tav>
                                        <p:tav tm="100000">
                                          <p:val>
                                            <p:strVal val="#ppt_x"/>
                                          </p:val>
                                        </p:tav>
                                      </p:tavLst>
                                    </p:anim>
                                    <p:anim calcmode="lin" valueType="num">
                                      <p:cBhvr>
                                        <p:cTn id="17" dur="500" fill="hold"/>
                                        <p:tgtEl>
                                          <p:spTgt spid="2451463"/>
                                        </p:tgtEl>
                                        <p:attrNameLst>
                                          <p:attrName>ppt_y</p:attrName>
                                        </p:attrNameLst>
                                      </p:cBhvr>
                                      <p:tavLst>
                                        <p:tav tm="0">
                                          <p:val>
                                            <p:strVal val="#ppt_y"/>
                                          </p:val>
                                        </p:tav>
                                        <p:tav tm="100000">
                                          <p:val>
                                            <p:strVal val="#ppt_y"/>
                                          </p:val>
                                        </p:tav>
                                      </p:tavLst>
                                    </p:anim>
                                    <p:anim calcmode="lin" valueType="num">
                                      <p:cBhvr>
                                        <p:cTn id="18" dur="500" fill="hold"/>
                                        <p:tgtEl>
                                          <p:spTgt spid="2451463"/>
                                        </p:tgtEl>
                                        <p:attrNameLst>
                                          <p:attrName>ppt_w</p:attrName>
                                        </p:attrNameLst>
                                      </p:cBhvr>
                                      <p:tavLst>
                                        <p:tav tm="0">
                                          <p:val>
                                            <p:fltVal val="0"/>
                                          </p:val>
                                        </p:tav>
                                        <p:tav tm="100000">
                                          <p:val>
                                            <p:strVal val="#ppt_w"/>
                                          </p:val>
                                        </p:tav>
                                      </p:tavLst>
                                    </p:anim>
                                    <p:anim calcmode="lin" valueType="num">
                                      <p:cBhvr>
                                        <p:cTn id="19" dur="500" fill="hold"/>
                                        <p:tgtEl>
                                          <p:spTgt spid="245146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2451462"/>
                                        </p:tgtEl>
                                        <p:attrNameLst>
                                          <p:attrName>style.visibility</p:attrName>
                                        </p:attrNameLst>
                                      </p:cBhvr>
                                      <p:to>
                                        <p:strVal val="visible"/>
                                      </p:to>
                                    </p:set>
                                    <p:anim calcmode="lin" valueType="num">
                                      <p:cBhvr>
                                        <p:cTn id="23" dur="500" fill="hold"/>
                                        <p:tgtEl>
                                          <p:spTgt spid="2451462"/>
                                        </p:tgtEl>
                                        <p:attrNameLst>
                                          <p:attrName>ppt_w</p:attrName>
                                        </p:attrNameLst>
                                      </p:cBhvr>
                                      <p:tavLst>
                                        <p:tav tm="0">
                                          <p:val>
                                            <p:fltVal val="0"/>
                                          </p:val>
                                        </p:tav>
                                        <p:tav tm="100000">
                                          <p:val>
                                            <p:strVal val="#ppt_w"/>
                                          </p:val>
                                        </p:tav>
                                      </p:tavLst>
                                    </p:anim>
                                    <p:anim calcmode="lin" valueType="num">
                                      <p:cBhvr>
                                        <p:cTn id="24" dur="500" fill="hold"/>
                                        <p:tgtEl>
                                          <p:spTgt spid="245146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2451461"/>
                                        </p:tgtEl>
                                        <p:attrNameLst>
                                          <p:attrName>style.visibility</p:attrName>
                                        </p:attrNameLst>
                                      </p:cBhvr>
                                      <p:to>
                                        <p:strVal val="visible"/>
                                      </p:to>
                                    </p:set>
                                    <p:anim calcmode="lin" valueType="num">
                                      <p:cBhvr additive="base">
                                        <p:cTn id="28" dur="500" fill="hold"/>
                                        <p:tgtEl>
                                          <p:spTgt spid="2451461"/>
                                        </p:tgtEl>
                                        <p:attrNameLst>
                                          <p:attrName>ppt_x</p:attrName>
                                        </p:attrNameLst>
                                      </p:cBhvr>
                                      <p:tavLst>
                                        <p:tav tm="0">
                                          <p:val>
                                            <p:strVal val="#ppt_x"/>
                                          </p:val>
                                        </p:tav>
                                        <p:tav tm="100000">
                                          <p:val>
                                            <p:strVal val="#ppt_x"/>
                                          </p:val>
                                        </p:tav>
                                      </p:tavLst>
                                    </p:anim>
                                    <p:anim calcmode="lin" valueType="num">
                                      <p:cBhvr additive="base">
                                        <p:cTn id="29" dur="500" fill="hold"/>
                                        <p:tgtEl>
                                          <p:spTgt spid="245146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2451459"/>
                                        </p:tgtEl>
                                        <p:attrNameLst>
                                          <p:attrName>style.visibility</p:attrName>
                                        </p:attrNameLst>
                                      </p:cBhvr>
                                      <p:to>
                                        <p:strVal val="visible"/>
                                      </p:to>
                                    </p:set>
                                    <p:anim calcmode="lin" valueType="num">
                                      <p:cBhvr additive="base">
                                        <p:cTn id="33" dur="500" fill="hold"/>
                                        <p:tgtEl>
                                          <p:spTgt spid="2451459"/>
                                        </p:tgtEl>
                                        <p:attrNameLst>
                                          <p:attrName>ppt_x</p:attrName>
                                        </p:attrNameLst>
                                      </p:cBhvr>
                                      <p:tavLst>
                                        <p:tav tm="0">
                                          <p:val>
                                            <p:strVal val="#ppt_x"/>
                                          </p:val>
                                        </p:tav>
                                        <p:tav tm="100000">
                                          <p:val>
                                            <p:strVal val="#ppt_x"/>
                                          </p:val>
                                        </p:tav>
                                      </p:tavLst>
                                    </p:anim>
                                    <p:anim calcmode="lin" valueType="num">
                                      <p:cBhvr additive="base">
                                        <p:cTn id="34" dur="500" fill="hold"/>
                                        <p:tgtEl>
                                          <p:spTgt spid="245145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1" fill="hold" grpId="0" nodeType="afterEffect">
                                  <p:stCondLst>
                                    <p:cond delay="6000"/>
                                  </p:stCondLst>
                                  <p:childTnLst>
                                    <p:set>
                                      <p:cBhvr>
                                        <p:cTn id="37" dur="1" fill="hold">
                                          <p:stCondLst>
                                            <p:cond delay="0"/>
                                          </p:stCondLst>
                                        </p:cTn>
                                        <p:tgtEl>
                                          <p:spTgt spid="2451470"/>
                                        </p:tgtEl>
                                        <p:attrNameLst>
                                          <p:attrName>style.visibility</p:attrName>
                                        </p:attrNameLst>
                                      </p:cBhvr>
                                      <p:to>
                                        <p:strVal val="visible"/>
                                      </p:to>
                                    </p:set>
                                    <p:anim calcmode="lin" valueType="num">
                                      <p:cBhvr additive="base">
                                        <p:cTn id="38" dur="500" fill="hold"/>
                                        <p:tgtEl>
                                          <p:spTgt spid="2451470"/>
                                        </p:tgtEl>
                                        <p:attrNameLst>
                                          <p:attrName>ppt_x</p:attrName>
                                        </p:attrNameLst>
                                      </p:cBhvr>
                                      <p:tavLst>
                                        <p:tav tm="0">
                                          <p:val>
                                            <p:strVal val="#ppt_x"/>
                                          </p:val>
                                        </p:tav>
                                        <p:tav tm="100000">
                                          <p:val>
                                            <p:strVal val="#ppt_x"/>
                                          </p:val>
                                        </p:tav>
                                      </p:tavLst>
                                    </p:anim>
                                    <p:anim calcmode="lin" valueType="num">
                                      <p:cBhvr additive="base">
                                        <p:cTn id="39" dur="500" fill="hold"/>
                                        <p:tgtEl>
                                          <p:spTgt spid="2451470"/>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19500"/>
                            </p:stCondLst>
                            <p:childTnLst>
                              <p:par>
                                <p:cTn id="41" presetID="2" presetClass="entr" presetSubtype="1" fill="hold" nodeType="afterEffect">
                                  <p:stCondLst>
                                    <p:cond delay="0"/>
                                  </p:stCondLst>
                                  <p:childTnLst>
                                    <p:set>
                                      <p:cBhvr>
                                        <p:cTn id="42" dur="1" fill="hold">
                                          <p:stCondLst>
                                            <p:cond delay="0"/>
                                          </p:stCondLst>
                                        </p:cTn>
                                        <p:tgtEl>
                                          <p:spTgt spid="2451469"/>
                                        </p:tgtEl>
                                        <p:attrNameLst>
                                          <p:attrName>style.visibility</p:attrName>
                                        </p:attrNameLst>
                                      </p:cBhvr>
                                      <p:to>
                                        <p:strVal val="visible"/>
                                      </p:to>
                                    </p:set>
                                    <p:anim calcmode="lin" valueType="num">
                                      <p:cBhvr additive="base">
                                        <p:cTn id="43" dur="500" fill="hold"/>
                                        <p:tgtEl>
                                          <p:spTgt spid="2451469"/>
                                        </p:tgtEl>
                                        <p:attrNameLst>
                                          <p:attrName>ppt_x</p:attrName>
                                        </p:attrNameLst>
                                      </p:cBhvr>
                                      <p:tavLst>
                                        <p:tav tm="0">
                                          <p:val>
                                            <p:strVal val="#ppt_x"/>
                                          </p:val>
                                        </p:tav>
                                        <p:tav tm="100000">
                                          <p:val>
                                            <p:strVal val="#ppt_x"/>
                                          </p:val>
                                        </p:tav>
                                      </p:tavLst>
                                    </p:anim>
                                    <p:anim calcmode="lin" valueType="num">
                                      <p:cBhvr additive="base">
                                        <p:cTn id="44" dur="500" fill="hold"/>
                                        <p:tgtEl>
                                          <p:spTgt spid="245146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1460" grpId="0" autoUpdateAnimBg="0"/>
      <p:bldP spid="2451461" grpId="0" autoUpdateAnimBg="0"/>
      <p:bldP spid="2451462" grpId="0" animBg="1" autoUpdateAnimBg="0"/>
      <p:bldP spid="2451463" grpId="0" autoUpdateAnimBg="0"/>
      <p:bldP spid="2451470" grpId="0"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5554" name="Rectangle 2"/>
          <p:cNvSpPr>
            <a:spLocks noGrp="1" noChangeArrowheads="1"/>
          </p:cNvSpPr>
          <p:nvPr>
            <p:ph type="ctrTitle"/>
          </p:nvPr>
        </p:nvSpPr>
        <p:spPr>
          <a:xfrm>
            <a:off x="2514600" y="152400"/>
            <a:ext cx="6477000" cy="3352800"/>
          </a:xfrm>
          <a:effectLst>
            <a:outerShdw blurRad="63500" algn="ctr" rotWithShape="0">
              <a:schemeClr val="tx2">
                <a:alpha val="75000"/>
              </a:schemeClr>
            </a:outerShdw>
          </a:effectLst>
          <a:extLst>
            <a:ext uri="{FAA26D3D-D897-4be2-8F04-BA451C77F1D7}">
              <ma14:placeholderFlag xmlns:ma14="http://schemas.microsoft.com/office/mac/drawingml/2011/main" xmlns="" val="1"/>
            </a:ext>
          </a:extLst>
        </p:spPr>
        <p:txBody>
          <a:bodyPr/>
          <a:lstStyle/>
          <a:p>
            <a:pPr eaLnBrk="1" hangingPunct="1"/>
            <a:r>
              <a:rPr lang="zh-CN" altLang="en-US" sz="6000" b="1">
                <a:solidFill>
                  <a:schemeClr val="accent2"/>
                </a:solidFill>
                <a:ea typeface="SimHei" pitchFamily="49" charset="-122"/>
              </a:rPr>
              <a:t>领袖与你</a:t>
            </a:r>
          </a:p>
        </p:txBody>
      </p:sp>
      <p:sp>
        <p:nvSpPr>
          <p:cNvPr id="2455555" name="Rectangle 3"/>
          <p:cNvSpPr>
            <a:spLocks noGrp="1" noChangeArrowheads="1"/>
          </p:cNvSpPr>
          <p:nvPr>
            <p:ph type="subTitle" idx="1"/>
          </p:nvPr>
        </p:nvSpPr>
        <p:spPr>
          <a:xfrm>
            <a:off x="1905000" y="4419600"/>
            <a:ext cx="5105400" cy="2057400"/>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458788" indent="-458788" eaLnBrk="1" hangingPunct="1">
              <a:buFont typeface="Wingdings" pitchFamily="2" charset="2"/>
              <a:buChar char="§"/>
            </a:pPr>
            <a:r>
              <a:rPr lang="zh-CN" altLang="en-US" sz="4800" b="1">
                <a:latin typeface="SimHei" pitchFamily="49" charset="-122"/>
                <a:ea typeface="SimHei" pitchFamily="49" charset="-122"/>
              </a:rPr>
              <a:t>你可以怎样更好地栽培你所带领的人呢</a:t>
            </a:r>
            <a:r>
              <a:rPr lang="en-US" altLang="zh-CN" sz="4800" b="1">
                <a:latin typeface="SimHei" pitchFamily="49" charset="-122"/>
                <a:ea typeface="SimHei" pitchFamily="49" charset="-12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55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5555"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zh-CN" sz="1400">
              <a:solidFill>
                <a:schemeClr val="tx1"/>
              </a:solidFill>
              <a:latin typeface="Verdana" pitchFamily="34" charset="0"/>
            </a:endParaRPr>
          </a:p>
        </p:txBody>
      </p:sp>
      <p:sp>
        <p:nvSpPr>
          <p:cNvPr id="5" name="Rectangle 5"/>
          <p:cNvSpPr>
            <a:spLocks noGrp="1" noChangeArrowheads="1"/>
          </p:cNvSpPr>
          <p:nvPr>
            <p:ph type="ftr" sz="quarter" idx="11"/>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zh-CN" sz="1400">
              <a:solidFill>
                <a:schemeClr val="tx1"/>
              </a:solidFill>
              <a:latin typeface="Verdana" pitchFamily="34" charset="0"/>
            </a:endParaRPr>
          </a:p>
        </p:txBody>
      </p:sp>
      <p:sp>
        <p:nvSpPr>
          <p:cNvPr id="2459650" name="Rectangle 2"/>
          <p:cNvSpPr>
            <a:spLocks noGrp="1" noChangeArrowheads="1"/>
          </p:cNvSpPr>
          <p:nvPr>
            <p:ph type="ctrTitle"/>
          </p:nvPr>
        </p:nvSpPr>
        <p:spPr>
          <a:xfrm>
            <a:off x="457200" y="2057400"/>
            <a:ext cx="8305800" cy="1371600"/>
          </a:xfrm>
          <a:effectLst>
            <a:outerShdw blurRad="63500" dist="35921" dir="2700000" algn="ctr" rotWithShape="0">
              <a:srgbClr val="000000">
                <a:alpha val="74997"/>
              </a:srgbClr>
            </a:outerShdw>
          </a:effectLst>
        </p:spPr>
        <p:txBody>
          <a:bodyPr/>
          <a:lstStyle/>
          <a:p>
            <a:pPr eaLnBrk="1" hangingPunct="1"/>
            <a:r>
              <a:rPr lang="zh-CN" altLang="en-US" sz="9600" b="1">
                <a:ea typeface="SimHei" pitchFamily="49" charset="-122"/>
              </a:rPr>
              <a:t>谦卑</a:t>
            </a:r>
          </a:p>
        </p:txBody>
      </p:sp>
      <p:sp>
        <p:nvSpPr>
          <p:cNvPr id="2459651" name="Rectangle 3"/>
          <p:cNvSpPr>
            <a:spLocks noGrp="1" noChangeArrowheads="1"/>
          </p:cNvSpPr>
          <p:nvPr>
            <p:ph type="subTitle" idx="1"/>
          </p:nvPr>
        </p:nvSpPr>
        <p:spPr>
          <a:xfrm>
            <a:off x="609600" y="5105400"/>
            <a:ext cx="7543800" cy="381000"/>
          </a:xfrm>
          <a:effectLst>
            <a:outerShdw blurRad="63500" dist="35921" dir="2700000" algn="ctr" rotWithShape="0">
              <a:srgbClr val="000000">
                <a:alpha val="74997"/>
              </a:srgbClr>
            </a:outerShdw>
          </a:effectLst>
        </p:spPr>
        <p:txBody>
          <a:bodyPr/>
          <a:lstStyle/>
          <a:p>
            <a:pPr eaLnBrk="1" hangingPunct="1"/>
            <a:r>
              <a:rPr lang="en-US" altLang="zh-CN">
                <a:latin typeface="SimHei" pitchFamily="49" charset="-122"/>
                <a:ea typeface="SimHei" pitchFamily="49" charset="-122"/>
              </a:rPr>
              <a:t>(</a:t>
            </a:r>
            <a:r>
              <a:rPr lang="zh-CN" altLang="en-US">
                <a:latin typeface="SimHei" pitchFamily="49" charset="-122"/>
                <a:ea typeface="SimHei" pitchFamily="49" charset="-122"/>
              </a:rPr>
              <a:t>通常我们都不会这样把这个字大字标题</a:t>
            </a:r>
            <a:r>
              <a:rPr lang="en-US" altLang="zh-CN">
                <a:latin typeface="SimHei" pitchFamily="49" charset="-122"/>
                <a:ea typeface="SimHei" pitchFamily="49" charset="-122"/>
              </a:rPr>
              <a:t>)</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zh-CN" sz="1400">
              <a:solidFill>
                <a:schemeClr val="tx1"/>
              </a:solidFill>
              <a:latin typeface="Verdana" pitchFamily="34" charset="0"/>
            </a:endParaRPr>
          </a:p>
        </p:txBody>
      </p:sp>
      <p:sp>
        <p:nvSpPr>
          <p:cNvPr id="5" name="Footer Placeholder 4"/>
          <p:cNvSpPr>
            <a:spLocks noGrp="1"/>
          </p:cNvSpPr>
          <p:nvPr>
            <p:ph type="ftr" sz="quarter" idx="11"/>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zh-CN" sz="1400">
              <a:solidFill>
                <a:schemeClr val="tx1"/>
              </a:solidFill>
              <a:latin typeface="Verdana" pitchFamily="34" charset="0"/>
            </a:endParaRPr>
          </a:p>
        </p:txBody>
      </p:sp>
      <p:sp>
        <p:nvSpPr>
          <p:cNvPr id="2461698" name="Rectangle 2"/>
          <p:cNvSpPr>
            <a:spLocks noGrp="1" noChangeArrowheads="1"/>
          </p:cNvSpPr>
          <p:nvPr>
            <p:ph type="title"/>
          </p:nvPr>
        </p:nvSpPr>
        <p:spPr>
          <a:effectLst>
            <a:outerShdw blurRad="63500" dist="35921" dir="2700000" algn="ctr" rotWithShape="0">
              <a:srgbClr val="000000">
                <a:alpha val="74997"/>
              </a:srgbClr>
            </a:outerShdw>
          </a:effectLst>
        </p:spPr>
        <p:txBody>
          <a:bodyPr/>
          <a:lstStyle/>
          <a:p>
            <a:pPr eaLnBrk="1" hangingPunct="1"/>
            <a:r>
              <a:rPr lang="en-US" altLang="zh-CN" sz="4800">
                <a:latin typeface="Tahoma" pitchFamily="34" charset="0"/>
                <a:ea typeface="SimHei" pitchFamily="49" charset="-122"/>
              </a:rPr>
              <a:t>“</a:t>
            </a:r>
            <a:r>
              <a:rPr lang="zh-CN" altLang="en-US" sz="4800">
                <a:ea typeface="SimHei" pitchFamily="49" charset="-122"/>
              </a:rPr>
              <a:t>谦卑</a:t>
            </a:r>
            <a:r>
              <a:rPr lang="en-US" altLang="zh-CN" sz="4800">
                <a:latin typeface="Tahoma" pitchFamily="34" charset="0"/>
                <a:ea typeface="SimHei" pitchFamily="49" charset="-122"/>
              </a:rPr>
              <a:t>”</a:t>
            </a:r>
            <a:r>
              <a:rPr lang="zh-CN" altLang="en-US" sz="4800">
                <a:ea typeface="SimHei" pitchFamily="49" charset="-122"/>
              </a:rPr>
              <a:t>的定义</a:t>
            </a:r>
          </a:p>
        </p:txBody>
      </p:sp>
      <p:sp>
        <p:nvSpPr>
          <p:cNvPr id="2461699" name="Rectangle 3"/>
          <p:cNvSpPr>
            <a:spLocks noGrp="1" noChangeArrowheads="1"/>
          </p:cNvSpPr>
          <p:nvPr>
            <p:ph type="body" idx="1"/>
          </p:nvPr>
        </p:nvSpPr>
        <p:spPr>
          <a:effectLst>
            <a:outerShdw blurRad="63500" dist="35921" dir="2700000" algn="ctr" rotWithShape="0">
              <a:srgbClr val="000000">
                <a:alpha val="74997"/>
              </a:srgbClr>
            </a:outerShdw>
          </a:effectLst>
        </p:spPr>
        <p:txBody>
          <a:bodyPr/>
          <a:lstStyle/>
          <a:p>
            <a:pPr eaLnBrk="1" hangingPunct="1"/>
            <a:r>
              <a:rPr lang="zh-CN" altLang="en-US" sz="4000">
                <a:latin typeface="SimHei" pitchFamily="49" charset="-122"/>
                <a:ea typeface="SimHei" pitchFamily="49" charset="-122"/>
              </a:rPr>
              <a:t>谦虚的品格</a:t>
            </a:r>
            <a:r>
              <a:rPr lang="en-US" altLang="zh-CN" sz="4000">
                <a:latin typeface="SimHei" pitchFamily="49" charset="-122"/>
                <a:ea typeface="SimHei" pitchFamily="49" charset="-122"/>
              </a:rPr>
              <a:t>; </a:t>
            </a:r>
            <a:br>
              <a:rPr lang="en-US" altLang="zh-CN" sz="4000">
                <a:latin typeface="SimHei" pitchFamily="49" charset="-122"/>
                <a:ea typeface="SimHei" pitchFamily="49" charset="-122"/>
              </a:rPr>
            </a:br>
            <a:r>
              <a:rPr lang="zh-CN" altLang="en-US" sz="4000">
                <a:latin typeface="SimHei" pitchFamily="49" charset="-122"/>
                <a:ea typeface="SimHei" pitchFamily="49" charset="-122"/>
              </a:rPr>
              <a:t>不自跨、不骄傲</a:t>
            </a:r>
            <a:endParaRPr lang="en-US" altLang="zh-CN" sz="4000">
              <a:latin typeface="SimHei" pitchFamily="49" charset="-122"/>
              <a:ea typeface="SimHei" pitchFamily="49" charset="-122"/>
            </a:endParaRPr>
          </a:p>
          <a:p>
            <a:pPr eaLnBrk="1" hangingPunct="1"/>
            <a:r>
              <a:rPr lang="zh-CN" altLang="en-US" sz="4000">
                <a:latin typeface="SimHei" pitchFamily="49" charset="-122"/>
                <a:ea typeface="SimHei" pitchFamily="49" charset="-122"/>
              </a:rPr>
              <a:t>这定义对你有帮助吗</a:t>
            </a:r>
            <a:r>
              <a:rPr lang="en-US" altLang="zh-CN" sz="4000">
                <a:latin typeface="SimHei" pitchFamily="49" charset="-122"/>
                <a:ea typeface="SimHei" pitchFamily="49" charset="-12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61699">
                                            <p:txEl>
                                              <p:pRg st="0" end="0"/>
                                            </p:txEl>
                                          </p:spTgt>
                                        </p:tgtEl>
                                        <p:attrNameLst>
                                          <p:attrName>style.visibility</p:attrName>
                                        </p:attrNameLst>
                                      </p:cBhvr>
                                      <p:to>
                                        <p:strVal val="visible"/>
                                      </p:to>
                                    </p:set>
                                    <p:animEffect transition="in" filter="slide(fromBottom)">
                                      <p:cBhvr>
                                        <p:cTn id="7" dur="500"/>
                                        <p:tgtEl>
                                          <p:spTgt spid="2461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61699">
                                            <p:txEl>
                                              <p:pRg st="1" end="1"/>
                                            </p:txEl>
                                          </p:spTgt>
                                        </p:tgtEl>
                                        <p:attrNameLst>
                                          <p:attrName>style.visibility</p:attrName>
                                        </p:attrNameLst>
                                      </p:cBhvr>
                                      <p:to>
                                        <p:strVal val="visible"/>
                                      </p:to>
                                    </p:set>
                                    <p:animEffect transition="in" filter="slide(fromBottom)">
                                      <p:cBhvr>
                                        <p:cTn id="12" dur="500"/>
                                        <p:tgtEl>
                                          <p:spTgt spid="24616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699" grpId="0" build="p"/>
    </p:bldLst>
  </p:timing>
</p:sld>
</file>

<file path=ppt/slides/slide19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03106" name="Picture 2" descr="deferen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4188" y="1371600"/>
            <a:ext cx="7288212"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3" name="Rectangle 3"/>
          <p:cNvSpPr>
            <a:spLocks noGrp="1" noChangeArrowheads="1"/>
          </p:cNvSpPr>
          <p:nvPr>
            <p:ph type="ctrTitle"/>
          </p:nvPr>
        </p:nvSpPr>
        <p:spPr>
          <a:xfrm>
            <a:off x="304800" y="0"/>
            <a:ext cx="8610600" cy="1371600"/>
          </a:xfrm>
        </p:spPr>
        <p:txBody>
          <a:bodyPr/>
          <a:lstStyle/>
          <a:p>
            <a:pPr eaLnBrk="1" hangingPunct="1"/>
            <a:r>
              <a:rPr lang="en-US" altLang="zh-CN" sz="6000" b="1">
                <a:solidFill>
                  <a:schemeClr val="bg1"/>
                </a:solidFill>
                <a:ea typeface="SimSun" pitchFamily="2" charset="-122"/>
              </a:rPr>
              <a:t>Hobbes </a:t>
            </a:r>
            <a:r>
              <a:rPr lang="zh-CN" altLang="en-US" sz="6000" b="1">
                <a:solidFill>
                  <a:schemeClr val="bg1"/>
                </a:solidFill>
                <a:ea typeface="SimHei" pitchFamily="49" charset="-122"/>
              </a:rPr>
              <a:t>的谦卑</a:t>
            </a:r>
            <a:endParaRPr lang="zh-CN" altLang="en-US" sz="6000" b="1">
              <a:solidFill>
                <a:srgbClr val="CC0000"/>
              </a:solidFill>
              <a:ea typeface="SimHei" pitchFamily="49" charset="-122"/>
            </a:endParaRPr>
          </a:p>
        </p:txBody>
      </p:sp>
      <p:sp>
        <p:nvSpPr>
          <p:cNvPr id="2462724" name="Rectangle 4"/>
          <p:cNvSpPr>
            <a:spLocks noChangeArrowheads="1"/>
          </p:cNvSpPr>
          <p:nvPr/>
        </p:nvSpPr>
        <p:spPr bwMode="auto">
          <a:xfrm>
            <a:off x="4267200" y="1295400"/>
            <a:ext cx="4191000" cy="5562600"/>
          </a:xfrm>
          <a:prstGeom prst="rect">
            <a:avLst/>
          </a:prstGeom>
          <a:solidFill>
            <a:schemeClr val="tx2"/>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ea typeface="Osaka" pitchFamily="-8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462724"/>
                                        </p:tgtEl>
                                      </p:cBhvr>
                                    </p:animEffect>
                                    <p:set>
                                      <p:cBhvr>
                                        <p:cTn id="7" dur="1" fill="hold">
                                          <p:stCondLst>
                                            <p:cond delay="499"/>
                                          </p:stCondLst>
                                        </p:cTn>
                                        <p:tgtEl>
                                          <p:spTgt spid="24627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苦难</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275</a:t>
            </a:r>
          </a:p>
        </p:txBody>
      </p:sp>
    </p:spTree>
    <p:extLst>
      <p:ext uri="{BB962C8B-B14F-4D97-AF65-F5344CB8AC3E}">
        <p14:creationId xmlns:p14="http://schemas.microsoft.com/office/powerpoint/2010/main" val="38211216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291279805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05154" name="Picture 2" descr="deferen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4400" y="1447800"/>
            <a:ext cx="73152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4771" name="Rectangle 3"/>
          <p:cNvSpPr>
            <a:spLocks noGrp="1" noChangeArrowheads="1"/>
          </p:cNvSpPr>
          <p:nvPr>
            <p:ph type="ctrTitle"/>
          </p:nvPr>
        </p:nvSpPr>
        <p:spPr>
          <a:xfrm>
            <a:off x="304800" y="0"/>
            <a:ext cx="8610600" cy="1371600"/>
          </a:xfrm>
        </p:spPr>
        <p:txBody>
          <a:bodyPr/>
          <a:lstStyle/>
          <a:p>
            <a:pPr eaLnBrk="1" hangingPunct="1"/>
            <a:r>
              <a:rPr lang="en-US" altLang="zh-CN" sz="6000" b="1">
                <a:solidFill>
                  <a:schemeClr val="bg1"/>
                </a:solidFill>
                <a:ea typeface="SimSun" pitchFamily="2" charset="-122"/>
              </a:rPr>
              <a:t>Hobbes </a:t>
            </a:r>
            <a:r>
              <a:rPr lang="zh-CN" altLang="en-US" sz="6000" b="1">
                <a:solidFill>
                  <a:schemeClr val="bg1"/>
                </a:solidFill>
                <a:ea typeface="SimHei" pitchFamily="49" charset="-122"/>
              </a:rPr>
              <a:t>的谦卑</a:t>
            </a:r>
            <a:endParaRPr lang="en-US" altLang="zh-CN" sz="6000" b="1">
              <a:solidFill>
                <a:schemeClr val="bg1"/>
              </a:solidFill>
              <a:ea typeface="SimHei" pitchFamily="49" charset="-122"/>
            </a:endParaRPr>
          </a:p>
        </p:txBody>
      </p:sp>
      <p:sp>
        <p:nvSpPr>
          <p:cNvPr id="2464772" name="Rectangle 4"/>
          <p:cNvSpPr>
            <a:spLocks noChangeArrowheads="1"/>
          </p:cNvSpPr>
          <p:nvPr/>
        </p:nvSpPr>
        <p:spPr bwMode="auto">
          <a:xfrm>
            <a:off x="4495800" y="1219200"/>
            <a:ext cx="4191000" cy="5562600"/>
          </a:xfrm>
          <a:prstGeom prst="rect">
            <a:avLst/>
          </a:prstGeom>
          <a:solidFill>
            <a:schemeClr val="tx2"/>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ea typeface="Osaka" pitchFamily="-8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464772"/>
                                        </p:tgtEl>
                                      </p:cBhvr>
                                    </p:animEffect>
                                    <p:set>
                                      <p:cBhvr>
                                        <p:cTn id="7" dur="1" fill="hold">
                                          <p:stCondLst>
                                            <p:cond delay="499"/>
                                          </p:stCondLst>
                                        </p:cTn>
                                        <p:tgtEl>
                                          <p:spTgt spid="24647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4772"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6819" name="Text Box 3"/>
          <p:cNvSpPr txBox="1">
            <a:spLocks noChangeArrowheads="1"/>
          </p:cNvSpPr>
          <p:nvPr/>
        </p:nvSpPr>
        <p:spPr bwMode="auto">
          <a:xfrm>
            <a:off x="990600" y="2117725"/>
            <a:ext cx="7696200" cy="30194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en-US" altLang="zh-CN" sz="4800" b="1">
                <a:solidFill>
                  <a:schemeClr val="bg1"/>
                </a:solidFill>
                <a:latin typeface="Bwgrkl" pitchFamily="-84" charset="0"/>
                <a:ea typeface="SimSun" pitchFamily="2" charset="-122"/>
              </a:rPr>
              <a:t>tapeino,w</a:t>
            </a:r>
            <a:r>
              <a:rPr lang="en-US" altLang="zh-CN" sz="4800" b="1">
                <a:solidFill>
                  <a:schemeClr val="bg1"/>
                </a:solidFill>
                <a:latin typeface="Arial" pitchFamily="34" charset="0"/>
                <a:ea typeface="SimSun" pitchFamily="2" charset="-122"/>
              </a:rPr>
              <a:t> </a:t>
            </a:r>
            <a:r>
              <a:rPr lang="zh-CN" altLang="en-US" sz="4800" b="1">
                <a:solidFill>
                  <a:schemeClr val="bg1"/>
                </a:solidFill>
                <a:latin typeface="SimHei" pitchFamily="49" charset="-122"/>
                <a:ea typeface="SimHei" pitchFamily="49" charset="-122"/>
              </a:rPr>
              <a:t>谦虚</a:t>
            </a:r>
            <a:r>
              <a:rPr lang="en-US" altLang="zh-CN" sz="4800" b="1">
                <a:solidFill>
                  <a:schemeClr val="bg1"/>
                </a:solidFill>
                <a:latin typeface="SimHei" pitchFamily="49" charset="-122"/>
                <a:ea typeface="SimHei" pitchFamily="49" charset="-122"/>
              </a:rPr>
              <a:t>; </a:t>
            </a:r>
            <a:r>
              <a:rPr lang="zh-CN" altLang="en-US" sz="4800" b="1">
                <a:solidFill>
                  <a:schemeClr val="bg1"/>
                </a:solidFill>
                <a:latin typeface="SimHei" pitchFamily="49" charset="-122"/>
                <a:ea typeface="SimHei" pitchFamily="49" charset="-122"/>
              </a:rPr>
              <a:t>使觉得羞愧 </a:t>
            </a:r>
            <a:r>
              <a:rPr lang="en-US" altLang="zh-CN" sz="4800" b="1">
                <a:solidFill>
                  <a:schemeClr val="bg1"/>
                </a:solidFill>
                <a:latin typeface="SimHei" pitchFamily="49" charset="-122"/>
                <a:ea typeface="SimHei" pitchFamily="49" charset="-122"/>
              </a:rPr>
              <a:t>(</a:t>
            </a:r>
            <a:r>
              <a:rPr lang="zh-CN" altLang="en-US" sz="4800" b="1">
                <a:solidFill>
                  <a:schemeClr val="bg1"/>
                </a:solidFill>
                <a:latin typeface="SimHei" pitchFamily="49" charset="-122"/>
                <a:ea typeface="SimHei" pitchFamily="49" charset="-122"/>
              </a:rPr>
              <a:t>林后 </a:t>
            </a:r>
            <a:r>
              <a:rPr lang="en-US" altLang="zh-CN" sz="4800" b="1">
                <a:solidFill>
                  <a:schemeClr val="bg1"/>
                </a:solidFill>
                <a:latin typeface="SimHei" pitchFamily="49" charset="-122"/>
                <a:ea typeface="SimHei" pitchFamily="49" charset="-122"/>
              </a:rPr>
              <a:t>12:21); </a:t>
            </a:r>
            <a:r>
              <a:rPr lang="zh-CN" altLang="en-US" sz="4800" b="1">
                <a:solidFill>
                  <a:schemeClr val="bg1"/>
                </a:solidFill>
                <a:latin typeface="SimHei" pitchFamily="49" charset="-122"/>
                <a:ea typeface="SimHei" pitchFamily="49" charset="-122"/>
              </a:rPr>
              <a:t>夷平（一座山）</a:t>
            </a:r>
            <a:r>
              <a:rPr lang="en-US" altLang="zh-CN" sz="4800" b="1">
                <a:solidFill>
                  <a:schemeClr val="bg1"/>
                </a:solidFill>
                <a:latin typeface="SimHei" pitchFamily="49" charset="-122"/>
                <a:ea typeface="SimHei" pitchFamily="49" charset="-122"/>
              </a:rPr>
              <a:t>; </a:t>
            </a:r>
            <a:r>
              <a:rPr lang="zh-CN" altLang="en-US" sz="4800" b="1">
                <a:solidFill>
                  <a:schemeClr val="bg1"/>
                </a:solidFill>
                <a:latin typeface="SimHei" pitchFamily="49" charset="-122"/>
                <a:ea typeface="SimHei" pitchFamily="49" charset="-122"/>
              </a:rPr>
              <a:t>处在卑贱的处境中 </a:t>
            </a:r>
            <a:r>
              <a:rPr lang="en-US" altLang="zh-CN" sz="4800" b="1">
                <a:solidFill>
                  <a:schemeClr val="bg1"/>
                </a:solidFill>
                <a:latin typeface="SimHei" pitchFamily="49" charset="-122"/>
                <a:ea typeface="SimHei" pitchFamily="49" charset="-122"/>
              </a:rPr>
              <a:t>(</a:t>
            </a:r>
            <a:r>
              <a:rPr lang="zh-CN" altLang="en-US" sz="4800" b="1">
                <a:solidFill>
                  <a:schemeClr val="bg1"/>
                </a:solidFill>
                <a:latin typeface="SimHei" pitchFamily="49" charset="-122"/>
                <a:ea typeface="SimHei" pitchFamily="49" charset="-122"/>
              </a:rPr>
              <a:t>腓 </a:t>
            </a:r>
            <a:r>
              <a:rPr lang="en-US" altLang="zh-CN" sz="4800" b="1">
                <a:solidFill>
                  <a:schemeClr val="bg1"/>
                </a:solidFill>
                <a:latin typeface="SimHei" pitchFamily="49" charset="-122"/>
                <a:ea typeface="SimHei" pitchFamily="49" charset="-122"/>
              </a:rPr>
              <a:t>4:12)</a:t>
            </a:r>
            <a:endParaRPr lang="en-US" altLang="en-US"/>
          </a:p>
        </p:txBody>
      </p:sp>
      <p:sp>
        <p:nvSpPr>
          <p:cNvPr id="2466820" name="Rectangle 4"/>
          <p:cNvSpPr>
            <a:spLocks noGrp="1" noChangeArrowheads="1"/>
          </p:cNvSpPr>
          <p:nvPr>
            <p:ph type="title" idx="4294967295"/>
          </p:nvPr>
        </p:nvSpPr>
        <p:spPr>
          <a:xfrm>
            <a:off x="685800" y="944563"/>
            <a:ext cx="7772400" cy="808037"/>
          </a:xfrm>
          <a:solidFill>
            <a:srgbClr val="105D13"/>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r>
              <a:rPr lang="zh-CN" altLang="en-US" sz="4800" b="1">
                <a:solidFill>
                  <a:schemeClr val="bg1"/>
                </a:solidFill>
                <a:ea typeface="SimHei" pitchFamily="49" charset="-122"/>
              </a:rPr>
              <a:t>圣经中的“谦卑”</a:t>
            </a:r>
            <a:endParaRPr lang="zh-CN" altLang="en-US" sz="4800" b="1">
              <a:solidFill>
                <a:srgbClr val="FF0000"/>
              </a:solidFill>
              <a:ea typeface="SimHei"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466819"/>
                                        </p:tgtEl>
                                        <p:attrNameLst>
                                          <p:attrName>style.visibility</p:attrName>
                                        </p:attrNameLst>
                                      </p:cBhvr>
                                      <p:to>
                                        <p:strVal val="visible"/>
                                      </p:to>
                                    </p:set>
                                    <p:anim calcmode="lin" valueType="num">
                                      <p:cBhvr>
                                        <p:cTn id="7" dur="500" fill="hold"/>
                                        <p:tgtEl>
                                          <p:spTgt spid="2466819"/>
                                        </p:tgtEl>
                                        <p:attrNameLst>
                                          <p:attrName>ppt_w</p:attrName>
                                        </p:attrNameLst>
                                      </p:cBhvr>
                                      <p:tavLst>
                                        <p:tav tm="0">
                                          <p:val>
                                            <p:fltVal val="0"/>
                                          </p:val>
                                        </p:tav>
                                        <p:tav tm="100000">
                                          <p:val>
                                            <p:strVal val="#ppt_w"/>
                                          </p:val>
                                        </p:tav>
                                      </p:tavLst>
                                    </p:anim>
                                    <p:anim calcmode="lin" valueType="num">
                                      <p:cBhvr>
                                        <p:cTn id="8" dur="500" fill="hold"/>
                                        <p:tgtEl>
                                          <p:spTgt spid="2466819"/>
                                        </p:tgtEl>
                                        <p:attrNameLst>
                                          <p:attrName>ppt_h</p:attrName>
                                        </p:attrNameLst>
                                      </p:cBhvr>
                                      <p:tavLst>
                                        <p:tav tm="0">
                                          <p:val>
                                            <p:fltVal val="0"/>
                                          </p:val>
                                        </p:tav>
                                        <p:tav tm="100000">
                                          <p:val>
                                            <p:strVal val="#ppt_h"/>
                                          </p:val>
                                        </p:tav>
                                      </p:tavLst>
                                    </p:anim>
                                    <p:anim calcmode="lin" valueType="num">
                                      <p:cBhvr>
                                        <p:cTn id="9" dur="500" fill="hold"/>
                                        <p:tgtEl>
                                          <p:spTgt spid="2466819"/>
                                        </p:tgtEl>
                                        <p:attrNameLst>
                                          <p:attrName>style.rotation</p:attrName>
                                        </p:attrNameLst>
                                      </p:cBhvr>
                                      <p:tavLst>
                                        <p:tav tm="0">
                                          <p:val>
                                            <p:fltVal val="360"/>
                                          </p:val>
                                        </p:tav>
                                        <p:tav tm="100000">
                                          <p:val>
                                            <p:fltVal val="0"/>
                                          </p:val>
                                        </p:tav>
                                      </p:tavLst>
                                    </p:anim>
                                    <p:animEffect transition="in" filter="fade">
                                      <p:cBhvr>
                                        <p:cTn id="10" dur="500"/>
                                        <p:tgtEl>
                                          <p:spTgt spid="2466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19" grpId="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990099"/>
        </a:solidFill>
        <a:effectLst/>
      </p:bgPr>
    </p:bg>
    <p:spTree>
      <p:nvGrpSpPr>
        <p:cNvPr id="1" name=""/>
        <p:cNvGrpSpPr/>
        <p:nvPr/>
      </p:nvGrpSpPr>
      <p:grpSpPr>
        <a:xfrm>
          <a:off x="0" y="0"/>
          <a:ext cx="0" cy="0"/>
          <a:chOff x="0" y="0"/>
          <a:chExt cx="0" cy="0"/>
        </a:xfrm>
      </p:grpSpPr>
      <p:grpSp>
        <p:nvGrpSpPr>
          <p:cNvPr id="309250" name="Group 2"/>
          <p:cNvGrpSpPr>
            <a:grpSpLocks/>
          </p:cNvGrpSpPr>
          <p:nvPr/>
        </p:nvGrpSpPr>
        <p:grpSpPr bwMode="auto">
          <a:xfrm>
            <a:off x="0" y="0"/>
            <a:ext cx="4600575" cy="6858000"/>
            <a:chOff x="0" y="0"/>
            <a:chExt cx="2898" cy="4320"/>
          </a:xfrm>
        </p:grpSpPr>
        <p:pic>
          <p:nvPicPr>
            <p:cNvPr id="2468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98" cy="4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68868" name="Rectangle 4"/>
            <p:cNvSpPr>
              <a:spLocks noChangeArrowheads="1"/>
            </p:cNvSpPr>
            <p:nvPr/>
          </p:nvSpPr>
          <p:spPr bwMode="auto">
            <a:xfrm>
              <a:off x="0" y="0"/>
              <a:ext cx="912" cy="67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68869" name="Rectangle 5"/>
            <p:cNvSpPr>
              <a:spLocks noChangeArrowheads="1"/>
            </p:cNvSpPr>
            <p:nvPr/>
          </p:nvSpPr>
          <p:spPr bwMode="auto">
            <a:xfrm>
              <a:off x="0" y="1248"/>
              <a:ext cx="1152" cy="158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68870" name="Rectangle 6"/>
            <p:cNvSpPr>
              <a:spLocks noChangeArrowheads="1"/>
            </p:cNvSpPr>
            <p:nvPr/>
          </p:nvSpPr>
          <p:spPr bwMode="auto">
            <a:xfrm>
              <a:off x="0" y="1104"/>
              <a:ext cx="480" cy="9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68871" name="Rectangle 7"/>
            <p:cNvSpPr>
              <a:spLocks noChangeArrowheads="1"/>
            </p:cNvSpPr>
            <p:nvPr/>
          </p:nvSpPr>
          <p:spPr bwMode="auto">
            <a:xfrm>
              <a:off x="0" y="2832"/>
              <a:ext cx="576" cy="14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68872" name="Line 8"/>
            <p:cNvSpPr>
              <a:spLocks noChangeShapeType="1"/>
            </p:cNvSpPr>
            <p:nvPr/>
          </p:nvSpPr>
          <p:spPr bwMode="auto">
            <a:xfrm flipH="1">
              <a:off x="624" y="1248"/>
              <a:ext cx="52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eorgia" charset="0"/>
                <a:ea typeface="ＭＳ Ｐゴシック" charset="0"/>
              </a:endParaRPr>
            </a:p>
          </p:txBody>
        </p:sp>
      </p:grpSp>
      <p:graphicFrame>
        <p:nvGraphicFramePr>
          <p:cNvPr id="2468873" name="Group 9"/>
          <p:cNvGraphicFramePr>
            <a:graphicFrameLocks noGrp="1"/>
          </p:cNvGraphicFramePr>
          <p:nvPr/>
        </p:nvGraphicFramePr>
        <p:xfrm>
          <a:off x="3657600" y="2743200"/>
          <a:ext cx="4876800" cy="3596639"/>
        </p:xfrm>
        <a:graphic>
          <a:graphicData uri="http://schemas.openxmlformats.org/drawingml/2006/table">
            <a:tbl>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tblGrid>
              <a:tr h="7620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chemeClr val="bg1"/>
                          </a:solidFill>
                          <a:effectLst/>
                          <a:latin typeface="Times New Roman" pitchFamily="18" charset="0"/>
                          <a:ea typeface="SimHei" pitchFamily="49" charset="-122"/>
                        </a:rPr>
                        <a:t>骄傲</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chemeClr val="bg1"/>
                          </a:solidFill>
                          <a:effectLst/>
                          <a:latin typeface="Times New Roman" pitchFamily="18" charset="0"/>
                          <a:ea typeface="SimHei" pitchFamily="49" charset="-122"/>
                        </a:rPr>
                        <a:t>谦卑</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1430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0" i="0" u="none" strike="noStrike" cap="none" normalizeH="0" baseline="0">
                          <a:ln>
                            <a:noFill/>
                          </a:ln>
                          <a:solidFill>
                            <a:schemeClr val="bg1"/>
                          </a:solidFill>
                          <a:effectLst/>
                          <a:latin typeface="Times New Roman" pitchFamily="18" charset="0"/>
                          <a:ea typeface="SimHei" pitchFamily="49" charset="-122"/>
                        </a:rPr>
                        <a:t>“</a:t>
                      </a:r>
                      <a:r>
                        <a:rPr kumimoji="0" lang="zh-CN" altLang="en-US" sz="3600" b="0" i="0" u="none" strike="noStrike" cap="none" normalizeH="0" baseline="0">
                          <a:ln>
                            <a:noFill/>
                          </a:ln>
                          <a:solidFill>
                            <a:schemeClr val="bg1"/>
                          </a:solidFill>
                          <a:effectLst/>
                          <a:latin typeface="SimHei" pitchFamily="49" charset="-122"/>
                          <a:ea typeface="SimHei" pitchFamily="49" charset="-122"/>
                        </a:rPr>
                        <a:t>不可自视太高，高于所当看的</a:t>
                      </a:r>
                      <a:r>
                        <a:rPr kumimoji="0" lang="zh-CN" altLang="en-US" sz="3600" b="0" i="0" u="none" strike="noStrike" cap="none" normalizeH="0" baseline="0">
                          <a:ln>
                            <a:noFill/>
                          </a:ln>
                          <a:solidFill>
                            <a:schemeClr val="bg1"/>
                          </a:solidFill>
                          <a:effectLst/>
                          <a:latin typeface="Times New Roman" pitchFamily="18" charset="0"/>
                          <a:ea typeface="SimHei" pitchFamily="49" charset="-122"/>
                        </a:rPr>
                        <a:t>”</a:t>
                      </a:r>
                      <a:r>
                        <a:rPr kumimoji="0" lang="zh-CN" altLang="en-US" sz="3600" b="0" i="0" u="none" strike="noStrike" cap="none" normalizeH="0" baseline="0">
                          <a:ln>
                            <a:noFill/>
                          </a:ln>
                          <a:solidFill>
                            <a:schemeClr val="bg1"/>
                          </a:solidFill>
                          <a:effectLst/>
                          <a:latin typeface="SimHei" pitchFamily="49" charset="-122"/>
                          <a:ea typeface="SimHei" pitchFamily="49" charset="-122"/>
                        </a:rPr>
                        <a:t> </a:t>
                      </a:r>
                      <a:br>
                        <a:rPr kumimoji="0" lang="zh-CN" altLang="en-US" sz="3600" b="0" i="0" u="none" strike="noStrike" cap="none" normalizeH="0" baseline="0">
                          <a:ln>
                            <a:noFill/>
                          </a:ln>
                          <a:solidFill>
                            <a:schemeClr val="bg1"/>
                          </a:solidFill>
                          <a:effectLst/>
                          <a:latin typeface="SimHei" pitchFamily="49" charset="-122"/>
                          <a:ea typeface="SimHei" pitchFamily="49" charset="-122"/>
                        </a:rPr>
                      </a:br>
                      <a:r>
                        <a:rPr kumimoji="0" lang="en-US" altLang="zh-CN" sz="3600" b="0" i="0" u="none" strike="noStrike" cap="none" normalizeH="0" baseline="0">
                          <a:ln>
                            <a:noFill/>
                          </a:ln>
                          <a:solidFill>
                            <a:schemeClr val="bg1"/>
                          </a:solidFill>
                          <a:effectLst/>
                          <a:latin typeface="SimHei" pitchFamily="49" charset="-122"/>
                          <a:ea typeface="SimHei" pitchFamily="49" charset="-122"/>
                        </a:rPr>
                        <a:t>(</a:t>
                      </a:r>
                      <a:r>
                        <a:rPr kumimoji="0" lang="zh-CN" altLang="en-US" sz="3600" b="0" i="0" u="none" strike="noStrike" cap="none" normalizeH="0" baseline="0">
                          <a:ln>
                            <a:noFill/>
                          </a:ln>
                          <a:solidFill>
                            <a:schemeClr val="bg1"/>
                          </a:solidFill>
                          <a:effectLst/>
                          <a:latin typeface="SimHei" pitchFamily="49" charset="-122"/>
                          <a:ea typeface="SimHei" pitchFamily="49" charset="-122"/>
                        </a:rPr>
                        <a:t>罗</a:t>
                      </a:r>
                      <a:r>
                        <a:rPr kumimoji="0" lang="en-US" altLang="zh-CN" sz="3600" b="0" i="0" u="none" strike="noStrike" cap="none" normalizeH="0" baseline="0">
                          <a:ln>
                            <a:noFill/>
                          </a:ln>
                          <a:solidFill>
                            <a:schemeClr val="bg1"/>
                          </a:solidFill>
                          <a:effectLst/>
                          <a:latin typeface="Arial" pitchFamily="34" charset="0"/>
                          <a:ea typeface="SimHei" pitchFamily="49" charset="-122"/>
                        </a:rPr>
                        <a:t>12:3a</a:t>
                      </a:r>
                      <a:r>
                        <a:rPr kumimoji="0" lang="en-US" altLang="zh-CN" sz="3600" b="0" i="0" u="none" strike="noStrike" cap="none" normalizeH="0" baseline="0">
                          <a:ln>
                            <a:noFill/>
                          </a:ln>
                          <a:solidFill>
                            <a:schemeClr val="bg1"/>
                          </a:solidFill>
                          <a:effectLst/>
                          <a:latin typeface="SimHei" pitchFamily="49" charset="-122"/>
                          <a:ea typeface="SimHei" pitchFamily="49" charset="-12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0" i="0" u="none" strike="noStrike" cap="none" normalizeH="0" baseline="0">
                          <a:ln>
                            <a:noFill/>
                          </a:ln>
                          <a:solidFill>
                            <a:schemeClr val="bg1"/>
                          </a:solidFill>
                          <a:effectLst/>
                          <a:latin typeface="Times New Roman" pitchFamily="18" charset="0"/>
                          <a:ea typeface="SimHei" pitchFamily="49" charset="-122"/>
                        </a:rPr>
                        <a:t>“</a:t>
                      </a:r>
                      <a:r>
                        <a:rPr kumimoji="0" lang="en-US" altLang="zh-CN" sz="3600" b="0" i="0" u="none" strike="noStrike" cap="none" normalizeH="0" baseline="0">
                          <a:ln>
                            <a:noFill/>
                          </a:ln>
                          <a:solidFill>
                            <a:schemeClr val="bg1"/>
                          </a:solidFill>
                          <a:effectLst/>
                          <a:latin typeface="Times New Roman" pitchFamily="18" charset="0"/>
                          <a:ea typeface="SimHei" pitchFamily="49" charset="-122"/>
                        </a:rPr>
                        <a:t>…</a:t>
                      </a:r>
                      <a:r>
                        <a:rPr kumimoji="0" lang="zh-CN" altLang="en-US" sz="3600" b="0" i="0" u="none" strike="noStrike" cap="none" normalizeH="0" baseline="0">
                          <a:ln>
                            <a:noFill/>
                          </a:ln>
                          <a:solidFill>
                            <a:schemeClr val="bg1"/>
                          </a:solidFill>
                          <a:effectLst/>
                          <a:latin typeface="Times New Roman" pitchFamily="18" charset="0"/>
                          <a:ea typeface="SimHei" pitchFamily="49" charset="-122"/>
                        </a:rPr>
                        <a:t>看得合乎中道”</a:t>
                      </a:r>
                      <a:r>
                        <a:rPr kumimoji="0" lang="zh-CN" altLang="en-US" sz="3600" b="0" i="0" u="none" strike="noStrike" cap="none" normalizeH="0" baseline="0">
                          <a:ln>
                            <a:noFill/>
                          </a:ln>
                          <a:solidFill>
                            <a:schemeClr val="bg1"/>
                          </a:solidFill>
                          <a:effectLst/>
                          <a:latin typeface="Times New Roman" pitchFamily="18" charset="0"/>
                          <a:ea typeface="SimSun" pitchFamily="2" charset="-122"/>
                        </a:rPr>
                        <a:t> </a:t>
                      </a:r>
                      <a:br>
                        <a:rPr kumimoji="0" lang="zh-CN" altLang="en-US" sz="3600" b="0" i="0" u="none" strike="noStrike" cap="none" normalizeH="0" baseline="0">
                          <a:ln>
                            <a:noFill/>
                          </a:ln>
                          <a:solidFill>
                            <a:schemeClr val="bg1"/>
                          </a:solidFill>
                          <a:effectLst/>
                          <a:latin typeface="Times New Roman" pitchFamily="18" charset="0"/>
                          <a:ea typeface="SimSun" pitchFamily="2" charset="-122"/>
                        </a:rPr>
                      </a:br>
                      <a:r>
                        <a:rPr kumimoji="0" lang="en-US" altLang="zh-CN" sz="3600" b="0" i="0" u="none" strike="noStrike" cap="none" normalizeH="0" baseline="0">
                          <a:ln>
                            <a:noFill/>
                          </a:ln>
                          <a:solidFill>
                            <a:schemeClr val="bg1"/>
                          </a:solidFill>
                          <a:effectLst/>
                          <a:latin typeface="Times New Roman" pitchFamily="18" charset="0"/>
                          <a:ea typeface="SimSun" pitchFamily="2" charset="-122"/>
                        </a:rPr>
                        <a:t>(</a:t>
                      </a:r>
                      <a:r>
                        <a:rPr kumimoji="0" lang="zh-CN" altLang="en-US" sz="3600" b="0" i="0" u="none" strike="noStrike" cap="none" normalizeH="0" baseline="0">
                          <a:ln>
                            <a:noFill/>
                          </a:ln>
                          <a:solidFill>
                            <a:schemeClr val="bg1"/>
                          </a:solidFill>
                          <a:effectLst/>
                          <a:latin typeface="Times New Roman" pitchFamily="18" charset="0"/>
                          <a:ea typeface="SimHei" pitchFamily="49" charset="-122"/>
                        </a:rPr>
                        <a:t>罗</a:t>
                      </a:r>
                      <a:r>
                        <a:rPr kumimoji="0" lang="en-US" altLang="zh-CN" sz="3600" b="0" i="0" u="none" strike="noStrike" cap="none" normalizeH="0" baseline="0">
                          <a:ln>
                            <a:noFill/>
                          </a:ln>
                          <a:solidFill>
                            <a:schemeClr val="bg1"/>
                          </a:solidFill>
                          <a:effectLst/>
                          <a:latin typeface="Arial" pitchFamily="34" charset="0"/>
                          <a:ea typeface="SimSun" pitchFamily="2" charset="-122"/>
                        </a:rPr>
                        <a:t>12:3b</a:t>
                      </a:r>
                      <a:r>
                        <a:rPr kumimoji="0" lang="en-US" altLang="zh-CN" sz="3600" b="0" i="0" u="none" strike="noStrike" cap="none" normalizeH="0" baseline="0">
                          <a:ln>
                            <a:noFill/>
                          </a:ln>
                          <a:solidFill>
                            <a:schemeClr val="bg1"/>
                          </a:solidFill>
                          <a:effectLst/>
                          <a:latin typeface="Times New Roman" pitchFamily="18" charset="0"/>
                          <a:ea typeface="SimSun" pitchFamily="2" charset="-12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extLst>
                  <a:ext uri="{0D108BD9-81ED-4DB2-BD59-A6C34878D82A}">
                    <a16:rowId xmlns:a16="http://schemas.microsoft.com/office/drawing/2014/main" val="10001"/>
                  </a:ext>
                </a:extLst>
              </a:tr>
            </a:tbl>
          </a:graphicData>
        </a:graphic>
      </p:graphicFrame>
      <p:sp>
        <p:nvSpPr>
          <p:cNvPr id="2468884" name="Rectangle 20"/>
          <p:cNvSpPr>
            <a:spLocks noGrp="1" noChangeArrowheads="1"/>
          </p:cNvSpPr>
          <p:nvPr>
            <p:ph type="title"/>
          </p:nvPr>
        </p:nvSpPr>
        <p:spPr>
          <a:xfrm>
            <a:off x="4800600" y="152400"/>
            <a:ext cx="4343400" cy="1752600"/>
          </a:xfrm>
          <a:effectLst>
            <a:outerShdw blurRad="63500" dist="35921" dir="2700000" algn="ctr" rotWithShape="0">
              <a:srgbClr val="000000">
                <a:alpha val="74997"/>
              </a:srgbClr>
            </a:outerShdw>
          </a:effectLst>
        </p:spPr>
        <p:txBody>
          <a:bodyPr/>
          <a:lstStyle/>
          <a:p>
            <a:pPr eaLnBrk="1" hangingPunct="1"/>
            <a:r>
              <a:rPr lang="zh-CN" altLang="en-US" sz="7200">
                <a:solidFill>
                  <a:schemeClr val="bg1"/>
                </a:solidFill>
                <a:latin typeface="Brush Script MT" pitchFamily="66" charset="0"/>
                <a:ea typeface="SimHei" pitchFamily="49" charset="-122"/>
              </a:rPr>
              <a:t>什么是</a:t>
            </a:r>
            <a:br>
              <a:rPr lang="zh-CN" altLang="en-US" sz="7200">
                <a:solidFill>
                  <a:schemeClr val="bg1"/>
                </a:solidFill>
                <a:latin typeface="Brush Script MT" pitchFamily="66" charset="0"/>
                <a:ea typeface="SimHei" pitchFamily="49" charset="-122"/>
              </a:rPr>
            </a:br>
            <a:r>
              <a:rPr lang="zh-CN" altLang="en-US" sz="7200">
                <a:solidFill>
                  <a:schemeClr val="bg1"/>
                </a:solidFill>
                <a:latin typeface="Brush Script MT" pitchFamily="66" charset="0"/>
                <a:ea typeface="SimHei" pitchFamily="49" charset="-122"/>
              </a:rPr>
              <a:t>谦卑？</a:t>
            </a:r>
            <a:endParaRPr lang="zh-CN" altLang="en-US" sz="7200">
              <a:ea typeface="SimHei"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4688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zh-CN" sz="1400">
              <a:solidFill>
                <a:schemeClr val="tx1"/>
              </a:solidFill>
              <a:latin typeface="Verdana" pitchFamily="34" charset="0"/>
              <a:ea typeface="Osaka" pitchFamily="-84" charset="-128"/>
            </a:endParaRPr>
          </a:p>
        </p:txBody>
      </p:sp>
      <p:sp>
        <p:nvSpPr>
          <p:cNvPr id="5" name="Footer Placeholder 4"/>
          <p:cNvSpPr>
            <a:spLocks noGrp="1"/>
          </p:cNvSpPr>
          <p:nvPr>
            <p:ph type="ftr" sz="quarter" idx="11"/>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zh-CN" sz="1400">
              <a:solidFill>
                <a:schemeClr val="tx1"/>
              </a:solidFill>
              <a:latin typeface="Verdana" pitchFamily="34" charset="0"/>
              <a:ea typeface="Osaka" pitchFamily="-84" charset="-128"/>
            </a:endParaRPr>
          </a:p>
        </p:txBody>
      </p:sp>
      <p:sp>
        <p:nvSpPr>
          <p:cNvPr id="2471938" name="Rectangle 2"/>
          <p:cNvSpPr>
            <a:spLocks noGrp="1" noChangeArrowheads="1"/>
          </p:cNvSpPr>
          <p:nvPr>
            <p:ph type="title"/>
          </p:nvPr>
        </p:nvSpPr>
        <p:spPr>
          <a:xfrm>
            <a:off x="2968625" y="609600"/>
            <a:ext cx="6022975" cy="1143000"/>
          </a:xfrm>
          <a:effectLst>
            <a:outerShdw blurRad="25400" dist="38099" dir="2700000" algn="ctr" rotWithShape="0">
              <a:srgbClr val="000000">
                <a:alpha val="99962"/>
              </a:srgbClr>
            </a:outerShdw>
          </a:effectLst>
        </p:spPr>
        <p:txBody>
          <a:bodyPr/>
          <a:lstStyle/>
          <a:p>
            <a:pPr eaLnBrk="1" hangingPunct="1"/>
            <a:r>
              <a:rPr lang="zh-CN" altLang="en-US" sz="6600" b="1">
                <a:latin typeface="SimHei" pitchFamily="49" charset="-122"/>
                <a:ea typeface="SimHei" pitchFamily="49" charset="-122"/>
              </a:rPr>
              <a:t>请思考</a:t>
            </a:r>
            <a:r>
              <a:rPr lang="en-US" altLang="zh-CN" sz="6600" b="1">
                <a:latin typeface="SimHei" pitchFamily="49" charset="-122"/>
                <a:ea typeface="SimHei" pitchFamily="49" charset="-122"/>
              </a:rPr>
              <a:t>:</a:t>
            </a:r>
          </a:p>
        </p:txBody>
      </p:sp>
      <p:sp>
        <p:nvSpPr>
          <p:cNvPr id="2471939" name="Rectangle 3"/>
          <p:cNvSpPr>
            <a:spLocks noGrp="1" noChangeArrowheads="1"/>
          </p:cNvSpPr>
          <p:nvPr>
            <p:ph type="body" idx="1"/>
          </p:nvPr>
        </p:nvSpPr>
        <p:spPr>
          <a:xfrm>
            <a:off x="4267200" y="3124200"/>
            <a:ext cx="4876800" cy="2819400"/>
          </a:xfrm>
          <a:effectLst>
            <a:outerShdw blurRad="25400" dist="38099" dir="2700000" algn="ctr" rotWithShape="0">
              <a:srgbClr val="000000">
                <a:alpha val="99962"/>
              </a:srgbClr>
            </a:outerShdw>
          </a:effectLst>
        </p:spPr>
        <p:txBody>
          <a:bodyPr/>
          <a:lstStyle/>
          <a:p>
            <a:pPr eaLnBrk="1" hangingPunct="1"/>
            <a:r>
              <a:rPr lang="zh-CN" altLang="en-US" sz="4800">
                <a:latin typeface="SimHei" pitchFamily="49" charset="-122"/>
                <a:ea typeface="SimHei" pitchFamily="49" charset="-122"/>
              </a:rPr>
              <a:t>为什么真心的 谦卑这么少有</a:t>
            </a:r>
            <a:r>
              <a:rPr lang="en-US" altLang="zh-CN" sz="4800">
                <a:latin typeface="SimHei" pitchFamily="49" charset="-122"/>
                <a:ea typeface="SimHei" pitchFamily="49" charset="-122"/>
              </a:rPr>
              <a:t>?</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1647371"/>
          <a:ext cx="9144000" cy="4996308"/>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成圣</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顺服</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除去私欲</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圣洁</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尊重他人</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20332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问候</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因盼望的赞美</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1:3-12</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针对圣洁生活的勉励</a:t>
                      </a:r>
                      <a:r>
                        <a:rPr kumimoji="0" lang="zh-CN"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1:13-2:12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政权</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2:13-17</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工作岗位</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2:18-25</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婚姻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教会与生活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基督的地胜</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建立他人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长老</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少年人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5:5a</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 警醒</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用意</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从罗马到北亚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西元64年上旬</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066800"/>
          <a:ext cx="9144000" cy="573314"/>
        </p:xfrm>
        <a:graphic>
          <a:graphicData uri="http://schemas.openxmlformats.org/drawingml/2006/table">
            <a:tbl>
              <a:tblPr/>
              <a:tblGrid>
                <a:gridCol w="9144000">
                  <a:extLst>
                    <a:ext uri="{9D8B030D-6E8A-4147-A177-3AD203B41FA5}">
                      <a16:colId xmlns:a16="http://schemas.microsoft.com/office/drawing/2014/main" val="20000"/>
                    </a:ext>
                  </a:extLst>
                </a:gridCol>
              </a:tblGrid>
              <a:tr h="57331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怎么在为主的缘故受苦难时吸引人</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彼得前书</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大纲</a:t>
            </a:r>
            <a:endParaRPr lang="zh-SG" alt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416425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7058" name="Rectangle 2"/>
          <p:cNvSpPr>
            <a:spLocks noGrp="1" noChangeArrowheads="1"/>
          </p:cNvSpPr>
          <p:nvPr>
            <p:ph type="title"/>
          </p:nvPr>
        </p:nvSpPr>
        <p:spPr/>
        <p:txBody>
          <a:bodyPr/>
          <a:lstStyle/>
          <a:p>
            <a:pPr eaLnBrk="1" hangingPunct="1"/>
            <a:r>
              <a:rPr lang="zh-CN" altLang="en-US" b="1">
                <a:latin typeface="SimSun" pitchFamily="2" charset="-122"/>
                <a:ea typeface="SimSun" pitchFamily="2" charset="-122"/>
              </a:rPr>
              <a:t>一般对苦难的回应</a:t>
            </a:r>
            <a:r>
              <a:rPr lang="zh-CN" altLang="en-US">
                <a:ea typeface="SimSun" pitchFamily="2" charset="-122"/>
              </a:rPr>
              <a:t> </a:t>
            </a:r>
            <a:endParaRPr lang="en-US" altLang="en-US"/>
          </a:p>
        </p:txBody>
      </p:sp>
      <p:sp>
        <p:nvSpPr>
          <p:cNvPr id="2477059" name="Rectangle 3"/>
          <p:cNvSpPr>
            <a:spLocks noChangeArrowheads="1"/>
          </p:cNvSpPr>
          <p:nvPr/>
        </p:nvSpPr>
        <p:spPr bwMode="auto">
          <a:xfrm>
            <a:off x="228600" y="76200"/>
            <a:ext cx="8305800" cy="457200"/>
          </a:xfrm>
          <a:prstGeom prst="rect">
            <a:avLst/>
          </a:prstGeom>
          <a:solidFill>
            <a:schemeClr val="bg2"/>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lvl1pPr>
              <a:tabLst>
                <a:tab pos="2743200" algn="l"/>
              </a:tabLst>
              <a:defRPr sz="3200">
                <a:solidFill>
                  <a:srgbClr val="FFFF00"/>
                </a:solidFill>
                <a:latin typeface="Georgia" pitchFamily="18" charset="0"/>
                <a:ea typeface="MS PGothic" pitchFamily="34" charset="-128"/>
              </a:defRPr>
            </a:lvl1pPr>
            <a:lvl2pPr marL="742950" indent="-285750">
              <a:tabLst>
                <a:tab pos="2743200" algn="l"/>
              </a:tabLst>
              <a:defRPr sz="3200">
                <a:solidFill>
                  <a:srgbClr val="FFFF00"/>
                </a:solidFill>
                <a:latin typeface="Georgia" pitchFamily="18" charset="0"/>
                <a:ea typeface="MS PGothic" pitchFamily="34" charset="-128"/>
              </a:defRPr>
            </a:lvl2pPr>
            <a:lvl3pPr marL="1143000" indent="-228600">
              <a:tabLst>
                <a:tab pos="2743200" algn="l"/>
              </a:tabLst>
              <a:defRPr sz="3200">
                <a:solidFill>
                  <a:srgbClr val="FFFF00"/>
                </a:solidFill>
                <a:latin typeface="Georgia" pitchFamily="18" charset="0"/>
                <a:ea typeface="MS PGothic" pitchFamily="34" charset="-128"/>
              </a:defRPr>
            </a:lvl3pPr>
            <a:lvl4pPr marL="1600200" indent="-228600">
              <a:tabLst>
                <a:tab pos="2743200" algn="l"/>
              </a:tabLst>
              <a:defRPr sz="3200">
                <a:solidFill>
                  <a:srgbClr val="FFFF00"/>
                </a:solidFill>
                <a:latin typeface="Georgia" pitchFamily="18" charset="0"/>
                <a:ea typeface="MS PGothic" pitchFamily="34" charset="-128"/>
              </a:defRPr>
            </a:lvl4pPr>
            <a:lvl5pPr marL="2057400" indent="-228600">
              <a:tabLst>
                <a:tab pos="2743200" algn="l"/>
              </a:tabLst>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tabLst>
                <a:tab pos="2743200" algn="l"/>
              </a:tabLs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tabLst>
                <a:tab pos="2743200" algn="l"/>
              </a:tabLs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tabLst>
                <a:tab pos="2743200" algn="l"/>
              </a:tabLs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tabLst>
                <a:tab pos="2743200" algn="l"/>
              </a:tabLst>
              <a:defRPr sz="3200">
                <a:solidFill>
                  <a:srgbClr val="FFFF00"/>
                </a:solidFill>
                <a:latin typeface="Georgia" pitchFamily="18" charset="0"/>
                <a:ea typeface="MS PGothic" pitchFamily="34" charset="-128"/>
              </a:defRPr>
            </a:lvl9pPr>
          </a:lstStyle>
          <a:p>
            <a:pPr eaLnBrk="1" hangingPunct="1"/>
            <a:r>
              <a:rPr lang="zh-CN" altLang="en-US" sz="2400">
                <a:solidFill>
                  <a:schemeClr val="tx1"/>
                </a:solidFill>
                <a:latin typeface="SimHei" pitchFamily="49" charset="-122"/>
                <a:ea typeface="SimHei" pitchFamily="49" charset="-122"/>
              </a:rPr>
              <a:t>彼得驳斥一般对苦难的回应 </a:t>
            </a:r>
            <a:r>
              <a:rPr lang="en-US" altLang="zh-CN" sz="2400">
                <a:solidFill>
                  <a:schemeClr val="tx1"/>
                </a:solidFill>
                <a:latin typeface="SimHei" pitchFamily="49" charset="-122"/>
                <a:ea typeface="SimHei" pitchFamily="49" charset="-122"/>
              </a:rPr>
              <a:t>:</a:t>
            </a:r>
          </a:p>
        </p:txBody>
      </p:sp>
      <p:graphicFrame>
        <p:nvGraphicFramePr>
          <p:cNvPr id="2477060" name="Group 4"/>
          <p:cNvGraphicFramePr>
            <a:graphicFrameLocks noGrp="1"/>
          </p:cNvGraphicFramePr>
          <p:nvPr/>
        </p:nvGraphicFramePr>
        <p:xfrm>
          <a:off x="0" y="609600"/>
          <a:ext cx="9144000" cy="6156643"/>
        </p:xfrm>
        <a:graphic>
          <a:graphicData uri="http://schemas.openxmlformats.org/drawingml/2006/table">
            <a:tbl>
              <a:tblPr/>
              <a:tblGrid>
                <a:gridCol w="3689350">
                  <a:extLst>
                    <a:ext uri="{9D8B030D-6E8A-4147-A177-3AD203B41FA5}">
                      <a16:colId xmlns:a16="http://schemas.microsoft.com/office/drawing/2014/main" val="20000"/>
                    </a:ext>
                  </a:extLst>
                </a:gridCol>
                <a:gridCol w="5454650">
                  <a:extLst>
                    <a:ext uri="{9D8B030D-6E8A-4147-A177-3AD203B41FA5}">
                      <a16:colId xmlns:a16="http://schemas.microsoft.com/office/drawing/2014/main" val="20001"/>
                    </a:ext>
                  </a:extLst>
                </a:gridCol>
              </a:tblGrid>
              <a:tr h="487363">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zh-CN" altLang="en-US" sz="2500" b="1" i="0" u="none" strike="noStrike" cap="none" normalizeH="0" baseline="0">
                          <a:ln>
                            <a:noFill/>
                          </a:ln>
                          <a:solidFill>
                            <a:srgbClr val="FFFFFF"/>
                          </a:solidFill>
                          <a:effectLst>
                            <a:outerShdw blurRad="38100" dist="38100" dir="2700000" algn="tl">
                              <a:srgbClr val="010199"/>
                            </a:outerShdw>
                          </a:effectLst>
                          <a:latin typeface="SimSun" pitchFamily="2" charset="-122"/>
                          <a:ea typeface="SimSun" pitchFamily="2" charset="-122"/>
                        </a:rPr>
                        <a:t>遭受逼迫时一般的回应</a:t>
                      </a:r>
                      <a:r>
                        <a:rPr kumimoji="0" lang="zh-CN" altLang="en-US"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rPr>
                        <a:t> </a:t>
                      </a:r>
                      <a:endParaRPr kumimoji="0" lang="en-US" altLang="zh-CN"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endParaRPr>
                    </a:p>
                  </a:txBody>
                  <a:tcPr horzOverflow="overflow">
                    <a:lnL w="25400"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zh-CN" altLang="en-US" sz="2500" b="1" i="0" u="none" strike="noStrike" cap="none" normalizeH="0" baseline="0">
                          <a:ln>
                            <a:noFill/>
                          </a:ln>
                          <a:solidFill>
                            <a:srgbClr val="FFFFFF"/>
                          </a:solidFill>
                          <a:effectLst>
                            <a:outerShdw blurRad="38100" dist="38100" dir="2700000" algn="tl">
                              <a:srgbClr val="010199"/>
                            </a:outerShdw>
                          </a:effectLst>
                          <a:latin typeface="SimSun" pitchFamily="2" charset="-122"/>
                          <a:ea typeface="SimSun" pitchFamily="2" charset="-122"/>
                        </a:rPr>
                        <a:t>彼得的勉励</a:t>
                      </a:r>
                      <a:r>
                        <a:rPr kumimoji="0" lang="zh-CN" altLang="en-US"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rPr>
                        <a:t> </a:t>
                      </a:r>
                      <a:endParaRPr kumimoji="0" lang="en-US" altLang="zh-CN"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endParaRPr>
                    </a:p>
                  </a:txBody>
                  <a:tcPr horzOverflow="overflow">
                    <a:lnL w="25400" cap="flat" cmpd="sng" algn="ctr">
                      <a:solidFill>
                        <a:srgbClr val="FFFFFF"/>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val="10000"/>
                  </a:ext>
                </a:extLst>
              </a:tr>
              <a:tr h="102393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我要报复</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不以恶报恶，以辱骂还辱骂，倒要祝福。因你们是为此蒙召，好叫你们承受福气。</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(3:9; cf. 2:1)</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extLst>
                  <a:ext uri="{0D108BD9-81ED-4DB2-BD59-A6C34878D82A}">
                    <a16:rowId xmlns:a16="http://schemas.microsoft.com/office/drawing/2014/main" val="10001"/>
                  </a:ext>
                </a:extLst>
              </a:tr>
              <a:tr h="73818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我感到灰心</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倒要欢喜。因为你们是与基督一同受苦，使你们在他荣耀显现的时候，也可以欢喜快乐</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却不要羞耻</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(4:13, 16)</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2"/>
                  </a:ext>
                </a:extLst>
              </a:tr>
              <a:tr h="73818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我感到害怕</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不要怕人的威吓，也不要惊慌。</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(3:14b)</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extLst>
                  <a:ext uri="{0D108BD9-81ED-4DB2-BD59-A6C34878D82A}">
                    <a16:rowId xmlns:a16="http://schemas.microsoft.com/office/drawing/2014/main" val="10003"/>
                  </a:ext>
                </a:extLst>
              </a:tr>
              <a:tr h="487363">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算了吧</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 </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基督教不值得我受苦</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因他受的鞭伤，你们便得了医治。</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(2:24)</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extLst>
                  <a:ext uri="{0D108BD9-81ED-4DB2-BD59-A6C34878D82A}">
                    <a16:rowId xmlns:a16="http://schemas.microsoft.com/office/drawing/2014/main" val="10004"/>
                  </a:ext>
                </a:extLst>
              </a:tr>
              <a:tr h="73977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为什么只有我受逼迫</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你们在世上的众弟兄，也是经历这样的苦难。</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(5:9)</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extLst>
                  <a:ext uri="{0D108BD9-81ED-4DB2-BD59-A6C34878D82A}">
                    <a16:rowId xmlns:a16="http://schemas.microsoft.com/office/drawing/2014/main" val="10005"/>
                  </a:ext>
                </a:extLst>
              </a:tr>
              <a:tr h="73818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我要回我的人权</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所以你们要自卑，服在神大能的手下，到了时候他必叫你们升高。</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(5:6)</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extLst>
                  <a:ext uri="{0D108BD9-81ED-4DB2-BD59-A6C34878D82A}">
                    <a16:rowId xmlns:a16="http://schemas.microsoft.com/office/drawing/2014/main" val="10006"/>
                  </a:ext>
                </a:extLst>
              </a:tr>
            </a:tbl>
          </a:graphicData>
        </a:graphic>
      </p:graphicFrame>
      <p:sp>
        <p:nvSpPr>
          <p:cNvPr id="2477081" name="Rectangle 25"/>
          <p:cNvSpPr>
            <a:spLocks noChangeArrowheads="1"/>
          </p:cNvSpPr>
          <p:nvPr/>
        </p:nvSpPr>
        <p:spPr bwMode="auto">
          <a:xfrm>
            <a:off x="8528050" y="0"/>
            <a:ext cx="6921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400" b="1">
                <a:solidFill>
                  <a:schemeClr val="tx1"/>
                </a:solidFill>
                <a:latin typeface="Arial" pitchFamily="34" charset="0"/>
              </a:rPr>
              <a:t>278</a:t>
            </a:r>
            <a:endParaRPr lang="en-US" altLang="en-US" sz="2000" b="1">
              <a:solidFill>
                <a:schemeClr val="tx1"/>
              </a:solidFill>
              <a:latin typeface="Times New Roman" pitchFamily="18"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descr="hum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8763"/>
            <a:ext cx="9755188" cy="737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9107" name="Rectangle 3"/>
          <p:cNvSpPr>
            <a:spLocks noGrp="1" noChangeArrowheads="1"/>
          </p:cNvSpPr>
          <p:nvPr>
            <p:ph type="ctrTitle"/>
          </p:nvPr>
        </p:nvSpPr>
        <p:spPr>
          <a:xfrm>
            <a:off x="381000" y="76200"/>
            <a:ext cx="7696200" cy="1600200"/>
          </a:xfrm>
          <a:effectLst>
            <a:outerShdw blurRad="63500" dist="35921" dir="2700000" algn="ctr" rotWithShape="0">
              <a:schemeClr val="tx2">
                <a:alpha val="74997"/>
              </a:schemeClr>
            </a:outerShdw>
          </a:effectLst>
        </p:spPr>
        <p:txBody>
          <a:bodyPr/>
          <a:lstStyle/>
          <a:p>
            <a:pPr eaLnBrk="1" hangingPunct="1"/>
            <a:r>
              <a:rPr lang="zh-CN" altLang="en-US" sz="4800" b="1">
                <a:solidFill>
                  <a:schemeClr val="bg1"/>
                </a:solidFill>
                <a:ea typeface="SimHei" pitchFamily="49" charset="-122"/>
              </a:rPr>
              <a:t>如何在苦难中得胜</a:t>
            </a:r>
            <a:r>
              <a:rPr lang="zh-CN" altLang="en-US" b="1">
                <a:solidFill>
                  <a:schemeClr val="bg1"/>
                </a:solidFill>
                <a:ea typeface="SimSun" pitchFamily="2" charset="-122"/>
              </a:rPr>
              <a:t> </a:t>
            </a:r>
            <a:r>
              <a:rPr lang="en-US" altLang="zh-CN" b="1">
                <a:solidFill>
                  <a:schemeClr val="bg1"/>
                </a:solidFill>
                <a:ea typeface="SimSun" pitchFamily="2" charset="-122"/>
              </a:rPr>
              <a:t>(5:5b-9)</a:t>
            </a:r>
            <a:endParaRPr lang="en-US" altLang="zh-CN">
              <a:ea typeface="SimSun" pitchFamily="2" charset="-122"/>
            </a:endParaRPr>
          </a:p>
        </p:txBody>
      </p:sp>
      <p:sp>
        <p:nvSpPr>
          <p:cNvPr id="2479108" name="Rectangle 4"/>
          <p:cNvSpPr>
            <a:spLocks noGrp="1" noChangeArrowheads="1"/>
          </p:cNvSpPr>
          <p:nvPr>
            <p:ph type="subTitle" idx="1"/>
          </p:nvPr>
        </p:nvSpPr>
        <p:spPr>
          <a:xfrm>
            <a:off x="1219200" y="5334000"/>
            <a:ext cx="6400800" cy="1752600"/>
          </a:xfrm>
          <a:effectLst>
            <a:outerShdw blurRad="63500" dist="35921" dir="2700000" algn="ctr" rotWithShape="0">
              <a:schemeClr val="tx2">
                <a:alpha val="74997"/>
              </a:schemeClr>
            </a:outerShdw>
          </a:effectLst>
        </p:spPr>
        <p:txBody>
          <a:bodyPr/>
          <a:lstStyle/>
          <a:p>
            <a:pPr eaLnBrk="1" hangingPunct="1"/>
            <a:r>
              <a:rPr lang="zh-CN" altLang="en-US" sz="4000" b="1">
                <a:solidFill>
                  <a:schemeClr val="bg1"/>
                </a:solidFill>
                <a:ea typeface="SimHei" pitchFamily="49" charset="-122"/>
              </a:rPr>
              <a:t>谦卑</a:t>
            </a:r>
            <a:r>
              <a:rPr lang="zh-CN" altLang="en-US" sz="4000" b="1">
                <a:solidFill>
                  <a:schemeClr val="bg1"/>
                </a:solidFill>
                <a:ea typeface="SimSun" pitchFamily="2" charset="-122"/>
              </a:rPr>
              <a:t> </a:t>
            </a:r>
            <a:r>
              <a:rPr lang="en-US" altLang="zh-CN" sz="4000" b="1">
                <a:solidFill>
                  <a:schemeClr val="bg1"/>
                </a:solidFill>
                <a:ea typeface="SimSun" pitchFamily="2" charset="-122"/>
              </a:rPr>
              <a:t>(5b-7)</a:t>
            </a:r>
          </a:p>
          <a:p>
            <a:pPr eaLnBrk="1" hangingPunct="1"/>
            <a:r>
              <a:rPr lang="zh-CN" altLang="en-US" sz="4000" b="1">
                <a:solidFill>
                  <a:schemeClr val="bg1"/>
                </a:solidFill>
                <a:ea typeface="SimHei" pitchFamily="49" charset="-122"/>
              </a:rPr>
              <a:t>警醒</a:t>
            </a:r>
            <a:r>
              <a:rPr lang="zh-CN" altLang="en-US" sz="4000" b="1">
                <a:solidFill>
                  <a:schemeClr val="bg1"/>
                </a:solidFill>
                <a:ea typeface="SimSun" pitchFamily="2" charset="-122"/>
              </a:rPr>
              <a:t> </a:t>
            </a:r>
            <a:r>
              <a:rPr lang="en-US" altLang="zh-CN" sz="4000" b="1">
                <a:solidFill>
                  <a:schemeClr val="bg1"/>
                </a:solidFill>
                <a:ea typeface="SimSun" pitchFamily="2" charset="-122"/>
              </a:rPr>
              <a:t>(8-9)</a:t>
            </a:r>
          </a:p>
        </p:txBody>
      </p:sp>
      <p:sp>
        <p:nvSpPr>
          <p:cNvPr id="2479109" name="Text Box 5"/>
          <p:cNvSpPr txBox="1">
            <a:spLocks noChangeArrowheads="1"/>
          </p:cNvSpPr>
          <p:nvPr/>
        </p:nvSpPr>
        <p:spPr bwMode="auto">
          <a:xfrm>
            <a:off x="8210550" y="47625"/>
            <a:ext cx="1047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bg1"/>
                </a:solidFill>
                <a:latin typeface="Times" pitchFamily="-84" charset="0"/>
                <a:ea typeface="SimSun" pitchFamily="2" charset="-122"/>
              </a:rPr>
              <a:t>280q-r</a:t>
            </a:r>
            <a:endParaRPr lang="en-US" altLang="zh-CN" sz="2400" b="1">
              <a:solidFill>
                <a:schemeClr val="bg1"/>
              </a:solidFill>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79108">
                                            <p:txEl>
                                              <p:pRg st="0" end="0"/>
                                            </p:txEl>
                                          </p:spTgt>
                                        </p:tgtEl>
                                        <p:attrNameLst>
                                          <p:attrName>style.visibility</p:attrName>
                                        </p:attrNameLst>
                                      </p:cBhvr>
                                      <p:to>
                                        <p:strVal val="visible"/>
                                      </p:to>
                                    </p:set>
                                    <p:anim calcmode="discrete" valueType="clr">
                                      <p:cBhvr override="childStyle">
                                        <p:cTn id="7" dur="80"/>
                                        <p:tgtEl>
                                          <p:spTgt spid="247910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7910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47910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79108">
                                            <p:txEl>
                                              <p:pRg st="1" end="1"/>
                                            </p:txEl>
                                          </p:spTgt>
                                        </p:tgtEl>
                                        <p:attrNameLst>
                                          <p:attrName>style.visibility</p:attrName>
                                        </p:attrNameLst>
                                      </p:cBhvr>
                                      <p:to>
                                        <p:strVal val="visible"/>
                                      </p:to>
                                    </p:set>
                                    <p:anim calcmode="discrete" valueType="clr">
                                      <p:cBhvr override="childStyle">
                                        <p:cTn id="14" dur="80"/>
                                        <p:tgtEl>
                                          <p:spTgt spid="247910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7910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47910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9108"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1155" name="Rectangle 3"/>
          <p:cNvSpPr>
            <a:spLocks noGrp="1" noChangeArrowheads="1"/>
          </p:cNvSpPr>
          <p:nvPr>
            <p:ph type="title" idx="4294967295"/>
          </p:nvPr>
        </p:nvSpPr>
        <p:spPr>
          <a:xfrm>
            <a:off x="769938" y="228600"/>
            <a:ext cx="3200400" cy="3048000"/>
          </a:xfrm>
          <a:noFill/>
          <a:effectLst>
            <a:outerShdw blurRad="63500" dist="35921" dir="2700000" algn="ctr" rotWithShape="0">
              <a:srgbClr val="000000">
                <a:alpha val="74997"/>
              </a:srgbClr>
            </a:outerShdw>
          </a:effectLst>
        </p:spPr>
        <p:txBody>
          <a:bodyPr/>
          <a:lstStyle/>
          <a:p>
            <a:pPr eaLnBrk="1" hangingPunct="1"/>
            <a:r>
              <a:rPr lang="zh-CN" altLang="en-US" sz="3600" b="1">
                <a:solidFill>
                  <a:schemeClr val="bg1"/>
                </a:solidFill>
                <a:latin typeface="Arial" pitchFamily="34" charset="0"/>
                <a:ea typeface="SimHei" pitchFamily="49" charset="-122"/>
              </a:rPr>
              <a:t>神所赐予谦卑的人有：</a:t>
            </a:r>
            <a:r>
              <a:rPr lang="zh-CN" altLang="en-US" sz="3600" b="1">
                <a:solidFill>
                  <a:schemeClr val="bg1"/>
                </a:solidFill>
                <a:latin typeface="Arial" pitchFamily="34" charset="0"/>
                <a:ea typeface="SimSun" pitchFamily="2" charset="-122"/>
              </a:rPr>
              <a:t> </a:t>
            </a:r>
            <a:br>
              <a:rPr lang="zh-CN" altLang="en-US" sz="3600" b="1">
                <a:solidFill>
                  <a:schemeClr val="bg1"/>
                </a:solidFill>
                <a:latin typeface="Arial" pitchFamily="34" charset="0"/>
                <a:ea typeface="SimSun" pitchFamily="2" charset="-122"/>
              </a:rPr>
            </a:br>
            <a:r>
              <a:rPr lang="en-US" altLang="zh-CN" sz="3600" b="1">
                <a:solidFill>
                  <a:schemeClr val="bg1"/>
                </a:solidFill>
                <a:latin typeface="Arial" pitchFamily="34" charset="0"/>
                <a:ea typeface="SimSun" pitchFamily="2" charset="-122"/>
              </a:rPr>
              <a:t>(5:5b-7)</a:t>
            </a:r>
          </a:p>
        </p:txBody>
      </p:sp>
      <p:sp>
        <p:nvSpPr>
          <p:cNvPr id="2481156" name="Text Box 4"/>
          <p:cNvSpPr txBox="1">
            <a:spLocks noChangeArrowheads="1"/>
          </p:cNvSpPr>
          <p:nvPr/>
        </p:nvSpPr>
        <p:spPr bwMode="auto">
          <a:xfrm>
            <a:off x="228600" y="3746500"/>
            <a:ext cx="4283075" cy="17399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287338" indent="-287338">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buFontTx/>
              <a:buChar char="•"/>
            </a:pPr>
            <a:r>
              <a:rPr lang="zh-CN" altLang="en-US" sz="3600" b="1">
                <a:solidFill>
                  <a:schemeClr val="bg1"/>
                </a:solidFill>
                <a:latin typeface="Arial" pitchFamily="34" charset="0"/>
                <a:ea typeface="SimHei" pitchFamily="49" charset="-122"/>
              </a:rPr>
              <a:t>恩典</a:t>
            </a:r>
            <a:r>
              <a:rPr lang="zh-CN" altLang="en-US" sz="3600" b="1">
                <a:solidFill>
                  <a:schemeClr val="bg1"/>
                </a:solidFill>
                <a:latin typeface="Arial" pitchFamily="34" charset="0"/>
                <a:ea typeface="SimSun" pitchFamily="2" charset="-122"/>
              </a:rPr>
              <a:t> </a:t>
            </a:r>
            <a:r>
              <a:rPr lang="en-US" altLang="zh-CN" sz="3600" b="1">
                <a:solidFill>
                  <a:schemeClr val="bg1"/>
                </a:solidFill>
                <a:latin typeface="Arial" pitchFamily="34" charset="0"/>
                <a:ea typeface="SimSun" pitchFamily="2" charset="-122"/>
              </a:rPr>
              <a:t>(5b)</a:t>
            </a:r>
          </a:p>
          <a:p>
            <a:pPr algn="ctr" eaLnBrk="1" hangingPunct="1">
              <a:buFontTx/>
              <a:buChar char="•"/>
            </a:pPr>
            <a:r>
              <a:rPr lang="zh-CN" altLang="en-US" sz="3600" b="1">
                <a:solidFill>
                  <a:schemeClr val="bg1"/>
                </a:solidFill>
                <a:latin typeface="Arial" pitchFamily="34" charset="0"/>
                <a:ea typeface="SimHei" pitchFamily="49" charset="-122"/>
              </a:rPr>
              <a:t>升高</a:t>
            </a:r>
            <a:r>
              <a:rPr lang="zh-CN" altLang="en-US" sz="3600" b="1">
                <a:solidFill>
                  <a:schemeClr val="bg1"/>
                </a:solidFill>
                <a:latin typeface="Arial" pitchFamily="34" charset="0"/>
                <a:ea typeface="SimSun" pitchFamily="2" charset="-122"/>
              </a:rPr>
              <a:t> </a:t>
            </a:r>
            <a:r>
              <a:rPr lang="en-US" altLang="zh-CN" sz="3600" b="1">
                <a:solidFill>
                  <a:schemeClr val="bg1"/>
                </a:solidFill>
                <a:latin typeface="Arial" pitchFamily="34" charset="0"/>
                <a:ea typeface="SimSun" pitchFamily="2" charset="-122"/>
              </a:rPr>
              <a:t>(6)</a:t>
            </a:r>
          </a:p>
          <a:p>
            <a:pPr algn="ctr" eaLnBrk="1" hangingPunct="1">
              <a:buFontTx/>
              <a:buChar char="•"/>
            </a:pPr>
            <a:r>
              <a:rPr lang="zh-CN" altLang="en-US" sz="3600" b="1">
                <a:solidFill>
                  <a:schemeClr val="bg1"/>
                </a:solidFill>
                <a:latin typeface="Arial" pitchFamily="34" charset="0"/>
                <a:ea typeface="SimHei" pitchFamily="49" charset="-122"/>
              </a:rPr>
              <a:t>顾念</a:t>
            </a:r>
            <a:r>
              <a:rPr lang="zh-CN" altLang="en-US" sz="3600" b="1">
                <a:solidFill>
                  <a:schemeClr val="bg1"/>
                </a:solidFill>
                <a:latin typeface="Arial" pitchFamily="34" charset="0"/>
                <a:ea typeface="SimSun" pitchFamily="2" charset="-122"/>
              </a:rPr>
              <a:t> </a:t>
            </a:r>
            <a:r>
              <a:rPr lang="en-US" altLang="zh-CN" sz="3600" b="1">
                <a:solidFill>
                  <a:schemeClr val="bg1"/>
                </a:solidFill>
                <a:latin typeface="Arial" pitchFamily="34" charset="0"/>
                <a:ea typeface="SimSun" pitchFamily="2" charset="-122"/>
              </a:rPr>
              <a:t>(7)</a:t>
            </a:r>
          </a:p>
        </p:txBody>
      </p:sp>
      <p:sp>
        <p:nvSpPr>
          <p:cNvPr id="2481157" name="Text Box 5"/>
          <p:cNvSpPr txBox="1">
            <a:spLocks noChangeArrowheads="1"/>
          </p:cNvSpPr>
          <p:nvPr/>
        </p:nvSpPr>
        <p:spPr bwMode="auto">
          <a:xfrm>
            <a:off x="8096250" y="47625"/>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bg1"/>
                </a:solidFill>
                <a:latin typeface="Times" pitchFamily="-84" charset="0"/>
                <a:ea typeface="SimSun" pitchFamily="2" charset="-122"/>
              </a:rPr>
              <a:t>280q</a:t>
            </a:r>
            <a:endParaRPr lang="en-US" altLang="zh-CN" sz="2400" b="1">
              <a:solidFill>
                <a:schemeClr val="bg1"/>
              </a:solidFill>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iterate type="wd">
                                    <p:tmPct val="10000"/>
                                  </p:iterate>
                                  <p:childTnLst>
                                    <p:set>
                                      <p:cBhvr>
                                        <p:cTn id="6" dur="1" fill="hold">
                                          <p:stCondLst>
                                            <p:cond delay="0"/>
                                          </p:stCondLst>
                                        </p:cTn>
                                        <p:tgtEl>
                                          <p:spTgt spid="2481156">
                                            <p:txEl>
                                              <p:pRg st="0" end="0"/>
                                            </p:txEl>
                                          </p:spTgt>
                                        </p:tgtEl>
                                        <p:attrNameLst>
                                          <p:attrName>style.visibility</p:attrName>
                                        </p:attrNameLst>
                                      </p:cBhvr>
                                      <p:to>
                                        <p:strVal val="visible"/>
                                      </p:to>
                                    </p:set>
                                    <p:animEffect transition="in" filter="wedge">
                                      <p:cBhvr>
                                        <p:cTn id="7" dur="2000"/>
                                        <p:tgtEl>
                                          <p:spTgt spid="24811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iterate type="wd">
                                    <p:tmPct val="10000"/>
                                  </p:iterate>
                                  <p:childTnLst>
                                    <p:set>
                                      <p:cBhvr>
                                        <p:cTn id="11" dur="1" fill="hold">
                                          <p:stCondLst>
                                            <p:cond delay="0"/>
                                          </p:stCondLst>
                                        </p:cTn>
                                        <p:tgtEl>
                                          <p:spTgt spid="2481156">
                                            <p:txEl>
                                              <p:pRg st="1" end="1"/>
                                            </p:txEl>
                                          </p:spTgt>
                                        </p:tgtEl>
                                        <p:attrNameLst>
                                          <p:attrName>style.visibility</p:attrName>
                                        </p:attrNameLst>
                                      </p:cBhvr>
                                      <p:to>
                                        <p:strVal val="visible"/>
                                      </p:to>
                                    </p:set>
                                    <p:animEffect transition="in" filter="wedge">
                                      <p:cBhvr>
                                        <p:cTn id="12" dur="2000"/>
                                        <p:tgtEl>
                                          <p:spTgt spid="24811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iterate type="wd">
                                    <p:tmPct val="10000"/>
                                  </p:iterate>
                                  <p:childTnLst>
                                    <p:set>
                                      <p:cBhvr>
                                        <p:cTn id="16" dur="1" fill="hold">
                                          <p:stCondLst>
                                            <p:cond delay="0"/>
                                          </p:stCondLst>
                                        </p:cTn>
                                        <p:tgtEl>
                                          <p:spTgt spid="2481156">
                                            <p:txEl>
                                              <p:pRg st="2" end="2"/>
                                            </p:txEl>
                                          </p:spTgt>
                                        </p:tgtEl>
                                        <p:attrNameLst>
                                          <p:attrName>style.visibility</p:attrName>
                                        </p:attrNameLst>
                                      </p:cBhvr>
                                      <p:to>
                                        <p:strVal val="visible"/>
                                      </p:to>
                                    </p:set>
                                    <p:animEffect transition="in" filter="wedge">
                                      <p:cBhvr>
                                        <p:cTn id="17" dur="2000"/>
                                        <p:tgtEl>
                                          <p:spTgt spid="24811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6"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hum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82179" name="Picture 3" descr="DisplayWatchfullVixe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2180" name="Rectangle 4"/>
          <p:cNvSpPr>
            <a:spLocks noGrp="1" noChangeArrowheads="1"/>
          </p:cNvSpPr>
          <p:nvPr>
            <p:ph type="ctrTitle"/>
          </p:nvPr>
        </p:nvSpPr>
        <p:spPr>
          <a:xfrm>
            <a:off x="381000" y="0"/>
            <a:ext cx="7696200" cy="1600200"/>
          </a:xfrm>
          <a:effectLst>
            <a:outerShdw blurRad="63500" dist="35921" dir="2700000" algn="ctr" rotWithShape="0">
              <a:schemeClr val="tx2">
                <a:alpha val="74997"/>
              </a:schemeClr>
            </a:outerShdw>
          </a:effectLst>
        </p:spPr>
        <p:txBody>
          <a:bodyPr/>
          <a:lstStyle/>
          <a:p>
            <a:pPr eaLnBrk="1" hangingPunct="1"/>
            <a:r>
              <a:rPr lang="zh-CN" altLang="en-US" sz="4800" b="1">
                <a:solidFill>
                  <a:schemeClr val="bg1"/>
                </a:solidFill>
                <a:ea typeface="SimHei" pitchFamily="49" charset="-122"/>
              </a:rPr>
              <a:t>如何在苦难中得胜 </a:t>
            </a:r>
            <a:r>
              <a:rPr lang="en-US" altLang="zh-CN" b="1">
                <a:solidFill>
                  <a:schemeClr val="bg1"/>
                </a:solidFill>
                <a:ea typeface="SimSun" pitchFamily="2" charset="-122"/>
              </a:rPr>
              <a:t>(5:5b-9)</a:t>
            </a:r>
          </a:p>
        </p:txBody>
      </p:sp>
      <p:sp>
        <p:nvSpPr>
          <p:cNvPr id="2482181" name="Rectangle 5"/>
          <p:cNvSpPr>
            <a:spLocks noGrp="1" noChangeArrowheads="1"/>
          </p:cNvSpPr>
          <p:nvPr>
            <p:ph type="subTitle" idx="1"/>
          </p:nvPr>
        </p:nvSpPr>
        <p:spPr>
          <a:xfrm>
            <a:off x="1219200" y="5334000"/>
            <a:ext cx="6400800" cy="1752600"/>
          </a:xfrm>
          <a:effectLst>
            <a:outerShdw blurRad="63500" dist="35921" dir="2700000" algn="ctr" rotWithShape="0">
              <a:schemeClr val="tx2">
                <a:alpha val="74997"/>
              </a:schemeClr>
            </a:outerShdw>
          </a:effectLst>
        </p:spPr>
        <p:txBody>
          <a:bodyPr/>
          <a:lstStyle/>
          <a:p>
            <a:pPr eaLnBrk="1" hangingPunct="1"/>
            <a:r>
              <a:rPr lang="zh-CN" altLang="en-US" sz="4000" b="1">
                <a:solidFill>
                  <a:schemeClr val="bg1"/>
                </a:solidFill>
                <a:ea typeface="SimHei" pitchFamily="49" charset="-122"/>
              </a:rPr>
              <a:t>谦卑</a:t>
            </a:r>
            <a:r>
              <a:rPr lang="zh-CN" altLang="en-US" sz="4000" b="1">
                <a:solidFill>
                  <a:schemeClr val="bg1"/>
                </a:solidFill>
                <a:ea typeface="SimSun" pitchFamily="2" charset="-122"/>
              </a:rPr>
              <a:t> </a:t>
            </a:r>
            <a:r>
              <a:rPr lang="en-US" altLang="zh-CN" sz="4000" b="1">
                <a:solidFill>
                  <a:schemeClr val="bg1"/>
                </a:solidFill>
                <a:ea typeface="SimSun" pitchFamily="2" charset="-122"/>
              </a:rPr>
              <a:t>(5b-7)</a:t>
            </a:r>
          </a:p>
          <a:p>
            <a:pPr eaLnBrk="1" hangingPunct="1"/>
            <a:r>
              <a:rPr lang="zh-CN" altLang="en-US" sz="4000" b="1">
                <a:solidFill>
                  <a:schemeClr val="bg1"/>
                </a:solidFill>
                <a:ea typeface="SimHei" pitchFamily="49" charset="-122"/>
              </a:rPr>
              <a:t>警醒</a:t>
            </a:r>
            <a:r>
              <a:rPr lang="zh-CN" altLang="en-US" sz="4000" b="1">
                <a:solidFill>
                  <a:schemeClr val="bg1"/>
                </a:solidFill>
                <a:ea typeface="SimSun" pitchFamily="2" charset="-122"/>
              </a:rPr>
              <a:t> </a:t>
            </a:r>
            <a:r>
              <a:rPr lang="en-US" altLang="zh-CN" sz="4000" b="1">
                <a:solidFill>
                  <a:schemeClr val="bg1"/>
                </a:solidFill>
                <a:ea typeface="SimSun" pitchFamily="2" charset="-122"/>
              </a:rPr>
              <a:t>(8-9)</a:t>
            </a:r>
          </a:p>
        </p:txBody>
      </p:sp>
      <p:sp>
        <p:nvSpPr>
          <p:cNvPr id="2482182" name="Text Box 6"/>
          <p:cNvSpPr txBox="1">
            <a:spLocks noChangeArrowheads="1"/>
          </p:cNvSpPr>
          <p:nvPr/>
        </p:nvSpPr>
        <p:spPr bwMode="auto">
          <a:xfrm>
            <a:off x="5403850" y="4267200"/>
            <a:ext cx="374015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sz="2800" i="1">
                <a:ea typeface="SimHei" pitchFamily="49" charset="-122"/>
              </a:rPr>
              <a:t>一只很有警觉性的狐狸</a:t>
            </a:r>
          </a:p>
        </p:txBody>
      </p:sp>
      <p:sp>
        <p:nvSpPr>
          <p:cNvPr id="2482183" name="Text Box 7"/>
          <p:cNvSpPr txBox="1">
            <a:spLocks noChangeArrowheads="1"/>
          </p:cNvSpPr>
          <p:nvPr/>
        </p:nvSpPr>
        <p:spPr bwMode="auto">
          <a:xfrm>
            <a:off x="8096250" y="47625"/>
            <a:ext cx="1047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bg1"/>
                </a:solidFill>
                <a:latin typeface="Times" pitchFamily="-84" charset="0"/>
                <a:ea typeface="SimSun" pitchFamily="2" charset="-122"/>
              </a:rPr>
              <a:t>280q-r</a:t>
            </a:r>
            <a:endParaRPr lang="en-US" altLang="zh-CN" sz="2400" b="1">
              <a:solidFill>
                <a:schemeClr val="bg1"/>
              </a:solidFill>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82181">
                                            <p:txEl>
                                              <p:pRg st="0" end="0"/>
                                            </p:txEl>
                                          </p:spTgt>
                                        </p:tgtEl>
                                        <p:attrNameLst>
                                          <p:attrName>style.visibility</p:attrName>
                                        </p:attrNameLst>
                                      </p:cBhvr>
                                      <p:to>
                                        <p:strVal val="visible"/>
                                      </p:to>
                                    </p:set>
                                    <p:anim calcmode="discrete" valueType="clr">
                                      <p:cBhvr override="childStyle">
                                        <p:cTn id="7" dur="80"/>
                                        <p:tgtEl>
                                          <p:spTgt spid="248218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8218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48218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82181">
                                            <p:txEl>
                                              <p:pRg st="1" end="1"/>
                                            </p:txEl>
                                          </p:spTgt>
                                        </p:tgtEl>
                                        <p:attrNameLst>
                                          <p:attrName>style.visibility</p:attrName>
                                        </p:attrNameLst>
                                      </p:cBhvr>
                                      <p:to>
                                        <p:strVal val="visible"/>
                                      </p:to>
                                    </p:set>
                                    <p:anim calcmode="discrete" valueType="clr">
                                      <p:cBhvr override="childStyle">
                                        <p:cTn id="14" dur="80"/>
                                        <p:tgtEl>
                                          <p:spTgt spid="248218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82181">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482181">
                                            <p:txEl>
                                              <p:pRg st="1" end="1"/>
                                            </p:txEl>
                                          </p:spTgt>
                                        </p:tgtEl>
                                        <p:attrNameLst>
                                          <p:attrName>fill.type</p:attrName>
                                        </p:attrNameLst>
                                      </p:cBhvr>
                                      <p:to>
                                        <p:strVal val="solid"/>
                                      </p:to>
                                    </p:set>
                                  </p:childTnLst>
                                </p:cTn>
                              </p:par>
                              <p:par>
                                <p:cTn id="17" presetID="9" presetClass="entr" presetSubtype="0" fill="hold" nodeType="withEffect">
                                  <p:stCondLst>
                                    <p:cond delay="0"/>
                                  </p:stCondLst>
                                  <p:childTnLst>
                                    <p:set>
                                      <p:cBhvr>
                                        <p:cTn id="18" dur="1" fill="hold">
                                          <p:stCondLst>
                                            <p:cond delay="0"/>
                                          </p:stCondLst>
                                        </p:cTn>
                                        <p:tgtEl>
                                          <p:spTgt spid="2482179"/>
                                        </p:tgtEl>
                                        <p:attrNameLst>
                                          <p:attrName>style.visibility</p:attrName>
                                        </p:attrNameLst>
                                      </p:cBhvr>
                                      <p:to>
                                        <p:strVal val="visible"/>
                                      </p:to>
                                    </p:set>
                                    <p:animEffect transition="in" filter="dissolve">
                                      <p:cBhvr>
                                        <p:cTn id="19" dur="500"/>
                                        <p:tgtEl>
                                          <p:spTgt spid="248217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482182"/>
                                        </p:tgtEl>
                                        <p:attrNameLst>
                                          <p:attrName>style.visibility</p:attrName>
                                        </p:attrNameLst>
                                      </p:cBhvr>
                                      <p:to>
                                        <p:strVal val="visible"/>
                                      </p:to>
                                    </p:set>
                                    <p:animEffect transition="in" filter="dissolve">
                                      <p:cBhvr>
                                        <p:cTn id="22" dur="500"/>
                                        <p:tgtEl>
                                          <p:spTgt spid="2482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2181" grpId="0" build="p"/>
      <p:bldP spid="2482182"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6274" name="Picture 2" descr="ROARING LION-SATAN (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6275" name="Rectangle 3"/>
          <p:cNvSpPr>
            <a:spLocks noGrp="1" noChangeArrowheads="1"/>
          </p:cNvSpPr>
          <p:nvPr>
            <p:ph type="ctrTitle"/>
          </p:nvPr>
        </p:nvSpPr>
        <p:spPr>
          <a:xfrm>
            <a:off x="685800" y="0"/>
            <a:ext cx="7772400" cy="1143000"/>
          </a:xfrm>
          <a:effectLst>
            <a:outerShdw blurRad="38100" dist="12698" algn="ctr" rotWithShape="0">
              <a:srgbClr val="000000">
                <a:alpha val="75000"/>
              </a:srgbClr>
            </a:outerShdw>
          </a:effectLst>
        </p:spPr>
        <p:txBody>
          <a:bodyPr/>
          <a:lstStyle/>
          <a:p>
            <a:pPr eaLnBrk="1" hangingPunct="1"/>
            <a:r>
              <a:rPr kumimoji="1" lang="zh-CN" altLang="en-US" sz="5400" b="1" dirty="0">
                <a:solidFill>
                  <a:schemeClr val="accent1"/>
                </a:solidFill>
                <a:ea typeface="SimHei" pitchFamily="49" charset="-122"/>
              </a:rPr>
              <a:t>为何要警醒</a:t>
            </a:r>
            <a:r>
              <a:rPr kumimoji="1" lang="zh-CN" altLang="en-US" b="1" dirty="0">
                <a:solidFill>
                  <a:schemeClr val="accent1"/>
                </a:solidFill>
                <a:ea typeface="SimSun" pitchFamily="2" charset="-122"/>
              </a:rPr>
              <a:t> </a:t>
            </a:r>
            <a:r>
              <a:rPr kumimoji="1" lang="en-US" altLang="zh-CN" b="1" dirty="0">
                <a:solidFill>
                  <a:schemeClr val="accent1"/>
                </a:solidFill>
                <a:ea typeface="SimSun" pitchFamily="2" charset="-122"/>
              </a:rPr>
              <a:t>(5:8-9)?</a:t>
            </a:r>
            <a:endParaRPr kumimoji="1" lang="en-US" altLang="zh-CN" dirty="0">
              <a:solidFill>
                <a:schemeClr val="accent1"/>
              </a:solidFill>
              <a:ea typeface="SimSun" pitchFamily="2" charset="-122"/>
            </a:endParaRPr>
          </a:p>
        </p:txBody>
      </p:sp>
      <p:sp>
        <p:nvSpPr>
          <p:cNvPr id="5" name="Rectangle 3"/>
          <p:cNvSpPr>
            <a:spLocks noChangeArrowheads="1"/>
          </p:cNvSpPr>
          <p:nvPr/>
        </p:nvSpPr>
        <p:spPr bwMode="auto">
          <a:xfrm>
            <a:off x="0" y="9906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algn="ctr" eaLnBrk="1" hangingPunct="1">
              <a:spcBef>
                <a:spcPct val="20000"/>
              </a:spcBef>
              <a:buClr>
                <a:srgbClr val="000080"/>
              </a:buClr>
              <a:buFont typeface="Wingdings" charset="2"/>
              <a:buNone/>
              <a:defRPr/>
            </a:pPr>
            <a:r>
              <a:rPr kumimoji="1" lang="zh-CN" altLang="en-US" b="1" dirty="0">
                <a:solidFill>
                  <a:schemeClr val="accent1"/>
                </a:solidFill>
                <a:latin typeface="Trebuchet MS" charset="0"/>
                <a:ea typeface="+mn-ea"/>
              </a:rPr>
              <a:t>撒但在寻找猎物</a:t>
            </a:r>
            <a:r>
              <a:rPr kumimoji="1" lang="en-US" b="1" dirty="0">
                <a:solidFill>
                  <a:schemeClr val="accent1"/>
                </a:solidFill>
                <a:latin typeface="Trebuchet MS" charset="0"/>
                <a:ea typeface="+mn-ea"/>
                <a:cs typeface="+mn-cs"/>
              </a:rPr>
              <a:t>(1 Pet. 5:8)</a:t>
            </a:r>
          </a:p>
        </p:txBody>
      </p:sp>
      <p:sp>
        <p:nvSpPr>
          <p:cNvPr id="6" name="Rectangle 3"/>
          <p:cNvSpPr>
            <a:spLocks noChangeArrowheads="1"/>
          </p:cNvSpPr>
          <p:nvPr/>
        </p:nvSpPr>
        <p:spPr bwMode="auto">
          <a:xfrm>
            <a:off x="4572000" y="1600200"/>
            <a:ext cx="4419600" cy="2286000"/>
          </a:xfrm>
          <a:prstGeom prst="rect">
            <a:avLst/>
          </a:prstGeom>
          <a:noFill/>
          <a:ln w="9525">
            <a:noFill/>
            <a:miter lim="800000"/>
            <a:headEnd/>
            <a:tailEnd/>
          </a:ln>
          <a:effectLst>
            <a:outerShdw blurRad="38100" dist="35921" dir="2700000" algn="ctr" rotWithShape="0">
              <a:srgbClr val="020000">
                <a:alpha val="75000"/>
              </a:srgbClr>
            </a:outerShdw>
          </a:effectLst>
        </p:spPr>
        <p:txBody>
          <a:bodyPr/>
          <a:lstStyle/>
          <a:p>
            <a:pPr algn="ctr">
              <a:spcBef>
                <a:spcPct val="20000"/>
              </a:spcBef>
              <a:buClr>
                <a:srgbClr val="000080"/>
              </a:buClr>
              <a:buFont typeface="Wingdings" charset="2"/>
              <a:buNone/>
              <a:defRPr/>
            </a:pPr>
            <a:r>
              <a:rPr lang="en-US" sz="2400" b="1" baseline="30000" dirty="0">
                <a:solidFill>
                  <a:schemeClr val="accent1"/>
                </a:solidFill>
                <a:latin typeface="Arial" charset="0"/>
                <a:ea typeface="+mn-ea"/>
                <a:cs typeface="+mn-cs"/>
              </a:rPr>
              <a:t>8</a:t>
            </a:r>
            <a:r>
              <a:rPr lang="zh-CN" altLang="en-US" sz="2400" b="1" dirty="0">
                <a:solidFill>
                  <a:schemeClr val="accent1"/>
                </a:solidFill>
                <a:latin typeface="Arial" charset="0"/>
                <a:ea typeface="+mn-ea"/>
              </a:rPr>
              <a:t>你们要谨守、警醒。你们的仇敌魔鬼，好象吼叫的狮子走来走去，寻找可以吞吃的人</a:t>
            </a:r>
            <a:endParaRPr lang="en-US" sz="2400" b="1" dirty="0">
              <a:solidFill>
                <a:schemeClr val="accent1"/>
              </a:solidFill>
              <a:latin typeface="Arial" charset="0"/>
              <a:ea typeface="+mn-ea"/>
              <a:cs typeface="+mn-cs"/>
            </a:endParaRPr>
          </a:p>
        </p:txBody>
      </p:sp>
      <p:sp>
        <p:nvSpPr>
          <p:cNvPr id="7" name="Rectangle 3"/>
          <p:cNvSpPr>
            <a:spLocks noChangeArrowheads="1"/>
          </p:cNvSpPr>
          <p:nvPr/>
        </p:nvSpPr>
        <p:spPr bwMode="auto">
          <a:xfrm>
            <a:off x="4724400" y="4114800"/>
            <a:ext cx="4419600" cy="2667000"/>
          </a:xfrm>
          <a:prstGeom prst="rect">
            <a:avLst/>
          </a:prstGeom>
          <a:solidFill>
            <a:srgbClr val="020000"/>
          </a:solidFill>
          <a:ln w="9525">
            <a:noFill/>
            <a:miter lim="800000"/>
            <a:headEnd/>
            <a:tailEnd/>
          </a:ln>
          <a:effectLst>
            <a:outerShdw blurRad="38100" dist="35921" dir="2700000" algn="ctr" rotWithShape="0">
              <a:srgbClr val="020000">
                <a:alpha val="75000"/>
              </a:srgbClr>
            </a:outerShdw>
          </a:effectLst>
        </p:spPr>
        <p:txBody>
          <a:bodyPr/>
          <a:lstStyle/>
          <a:p>
            <a:pPr algn="ctr">
              <a:spcBef>
                <a:spcPct val="20000"/>
              </a:spcBef>
              <a:buClr>
                <a:srgbClr val="000080"/>
              </a:buClr>
              <a:buFont typeface="Wingdings" charset="2"/>
              <a:buNone/>
              <a:defRPr/>
            </a:pPr>
            <a:r>
              <a:rPr lang="en-US" sz="2400" b="1" baseline="30000" dirty="0">
                <a:solidFill>
                  <a:schemeClr val="accent1"/>
                </a:solidFill>
                <a:latin typeface="Arial" charset="0"/>
                <a:ea typeface="+mn-ea"/>
                <a:cs typeface="+mn-cs"/>
              </a:rPr>
              <a:t>9</a:t>
            </a:r>
            <a:r>
              <a:rPr lang="zh-CN" altLang="en-US" b="1" dirty="0">
                <a:solidFill>
                  <a:schemeClr val="accent1"/>
                </a:solidFill>
                <a:latin typeface="Arial" charset="0"/>
                <a:ea typeface="+mn-ea"/>
              </a:rPr>
              <a:t>你们要用坚强的信心抵挡他，因为知道你们在世上的弟兄，也经历过同样的苦难。</a:t>
            </a:r>
            <a:endParaRPr lang="en-US" b="1" dirty="0">
              <a:solidFill>
                <a:schemeClr val="accent1"/>
              </a:solidFill>
              <a:latin typeface="Arial" charset="0"/>
              <a:ea typeface="+mn-ea"/>
            </a:endParaRPr>
          </a:p>
        </p:txBody>
      </p:sp>
      <p:sp>
        <p:nvSpPr>
          <p:cNvPr id="8" name="Rectangle 7"/>
          <p:cNvSpPr>
            <a:spLocks noChangeArrowheads="1"/>
          </p:cNvSpPr>
          <p:nvPr/>
        </p:nvSpPr>
        <p:spPr bwMode="auto">
          <a:xfrm>
            <a:off x="0" y="35052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algn="ctr" eaLnBrk="1" hangingPunct="1">
              <a:spcBef>
                <a:spcPct val="20000"/>
              </a:spcBef>
              <a:buClr>
                <a:srgbClr val="000080"/>
              </a:buClr>
              <a:buFont typeface="Wingdings" charset="2"/>
              <a:buNone/>
              <a:defRPr/>
            </a:pPr>
            <a:r>
              <a:rPr kumimoji="1" lang="zh-CN" altLang="en-US" b="1" dirty="0">
                <a:solidFill>
                  <a:schemeClr val="accent1"/>
                </a:solidFill>
                <a:latin typeface="Trebuchet MS" charset="0"/>
                <a:ea typeface="+mn-ea"/>
              </a:rPr>
              <a:t>其他人也同样在抵挡撒但</a:t>
            </a:r>
            <a:r>
              <a:rPr kumimoji="1" lang="en-US" b="1" dirty="0">
                <a:solidFill>
                  <a:schemeClr val="accent1"/>
                </a:solidFill>
                <a:latin typeface="Trebuchet MS" charset="0"/>
                <a:ea typeface="+mn-ea"/>
                <a:cs typeface="+mn-cs"/>
              </a:rPr>
              <a:t>(1 Pet. 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86274"/>
                                        </p:tgtEl>
                                        <p:attrNameLst>
                                          <p:attrName>style.visibility</p:attrName>
                                        </p:attrNameLst>
                                      </p:cBhvr>
                                      <p:to>
                                        <p:strVal val="visible"/>
                                      </p:to>
                                    </p:set>
                                    <p:animEffect transition="in" filter="dissolve">
                                      <p:cBhvr>
                                        <p:cTn id="7" dur="500"/>
                                        <p:tgtEl>
                                          <p:spTgt spid="248627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dissolv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dissolve">
                                      <p:cBhvr>
                                        <p:cTn id="18" dur="500"/>
                                        <p:tgtEl>
                                          <p:spTgt spid="8">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bg/>
                                          </p:spTgt>
                                        </p:tgtEl>
                                        <p:attrNameLst>
                                          <p:attrName>style.visibility</p:attrName>
                                        </p:attrNameLst>
                                      </p:cBhvr>
                                      <p:to>
                                        <p:strVal val="visible"/>
                                      </p:to>
                                    </p:set>
                                    <p:animEffect transition="in" filter="dissolve">
                                      <p:cBhvr>
                                        <p:cTn id="21" dur="500"/>
                                        <p:tgtEl>
                                          <p:spTgt spid="7">
                                            <p:bg/>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dissolve">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animBg="1"/>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62472" name="Rectangle 8"/>
          <p:cNvSpPr>
            <a:spLocks noGrp="1" noChangeArrowheads="1"/>
          </p:cNvSpPr>
          <p:nvPr>
            <p:ph type="title" idx="4294967295"/>
          </p:nvPr>
        </p:nvSpPr>
        <p:spPr>
          <a:xfrm>
            <a:off x="6934200" y="6553200"/>
            <a:ext cx="2133600" cy="304800"/>
          </a:xfrm>
        </p:spPr>
        <p:txBody>
          <a:bodyPr/>
          <a:lstStyle/>
          <a:p>
            <a:pPr algn="r" eaLnBrk="1" hangingPunct="1">
              <a:defRPr/>
            </a:pPr>
            <a:r>
              <a:rPr lang="en-US" sz="1600">
                <a:ea typeface="+mj-ea"/>
              </a:rPr>
              <a:t>North Korea 1</a:t>
            </a:r>
          </a:p>
        </p:txBody>
      </p:sp>
      <p:sp>
        <p:nvSpPr>
          <p:cNvPr id="62466" name="WordArt 2" descr="Paper bag"/>
          <p:cNvSpPr>
            <a:spLocks noChangeArrowheads="1" noChangeShapeType="1" noTextEdit="1"/>
          </p:cNvSpPr>
          <p:nvPr/>
        </p:nvSpPr>
        <p:spPr bwMode="auto">
          <a:xfrm>
            <a:off x="1676400" y="2971800"/>
            <a:ext cx="990600" cy="2819400"/>
          </a:xfrm>
          <a:prstGeom prst="rect">
            <a:avLst/>
          </a:prstGeom>
        </p:spPr>
        <p:txBody>
          <a:bodyPr wrap="none" fromWordArt="1">
            <a:prstTxWarp prst="textCascadeUp">
              <a:avLst>
                <a:gd name="adj" fmla="val 76347"/>
              </a:avLst>
            </a:prstTxWarp>
            <a:scene3d>
              <a:camera prst="legacyPerspectiveTopLeft">
                <a:rot lat="0" lon="20819997" rev="0"/>
              </a:camera>
              <a:lightRig rig="legacyHarsh3" dir="r"/>
            </a:scene3d>
            <a:sp3d extrusionH="430200" prstMaterial="legacyMatte">
              <a:extrusionClr>
                <a:srgbClr val="006600"/>
              </a:extrusionClr>
            </a:sp3d>
          </a:bodyPr>
          <a:lstStyle/>
          <a:p>
            <a:pPr algn="ctr"/>
            <a:r>
              <a:rPr lang="en-GB" sz="3600" kern="10" dirty="0">
                <a:ln w="9525">
                  <a:round/>
                  <a:headEnd/>
                  <a:tailEnd/>
                </a:ln>
                <a:blipFill dpi="0" rotWithShape="0">
                  <a:blip r:embed="rId4"/>
                  <a:srcRect/>
                  <a:tile tx="0" ty="0" sx="100000" sy="100000" flip="none" algn="tl"/>
                </a:blipFill>
                <a:latin typeface="Rockwell Extra Bold"/>
              </a:rPr>
              <a:t>1</a:t>
            </a:r>
          </a:p>
        </p:txBody>
      </p:sp>
      <p:sp>
        <p:nvSpPr>
          <p:cNvPr id="62467" name="WordArt 3" descr="Paper bag"/>
          <p:cNvSpPr>
            <a:spLocks noChangeArrowheads="1" noChangeShapeType="1" noTextEdit="1"/>
          </p:cNvSpPr>
          <p:nvPr/>
        </p:nvSpPr>
        <p:spPr bwMode="auto">
          <a:xfrm>
            <a:off x="2895600" y="2006600"/>
            <a:ext cx="1219200" cy="3074988"/>
          </a:xfrm>
          <a:prstGeom prst="rect">
            <a:avLst/>
          </a:prstGeom>
        </p:spPr>
        <p:txBody>
          <a:bodyPr wrap="none" fromWordArt="1">
            <a:prstTxWarp prst="textCascadeUp">
              <a:avLst>
                <a:gd name="adj" fmla="val 76347"/>
              </a:avLst>
            </a:prstTxWarp>
            <a:scene3d>
              <a:camera prst="legacyPerspectiveTopLeft">
                <a:rot lat="0" lon="20819997" rev="0"/>
              </a:camera>
              <a:lightRig rig="legacyHarsh3" dir="r"/>
            </a:scene3d>
            <a:sp3d extrusionH="430200" prstMaterial="legacyMatte">
              <a:extrusionClr>
                <a:srgbClr val="006600"/>
              </a:extrusionClr>
            </a:sp3d>
          </a:bodyPr>
          <a:lstStyle/>
          <a:p>
            <a:pPr algn="ctr"/>
            <a:r>
              <a:rPr lang="en-GB" sz="3600" kern="10" dirty="0">
                <a:ln w="9525">
                  <a:round/>
                  <a:headEnd/>
                  <a:tailEnd/>
                </a:ln>
                <a:blipFill dpi="0" rotWithShape="0">
                  <a:blip r:embed="rId4"/>
                  <a:srcRect/>
                  <a:tile tx="0" ty="0" sx="100000" sy="100000" flip="none" algn="tl"/>
                </a:blipFill>
                <a:latin typeface="Rockwell Extra Bold"/>
              </a:rPr>
              <a:t>9</a:t>
            </a:r>
          </a:p>
        </p:txBody>
      </p:sp>
      <p:sp>
        <p:nvSpPr>
          <p:cNvPr id="62468" name="WordArt 4" descr="Paper bag"/>
          <p:cNvSpPr>
            <a:spLocks noChangeArrowheads="1" noChangeShapeType="1" noTextEdit="1"/>
          </p:cNvSpPr>
          <p:nvPr/>
        </p:nvSpPr>
        <p:spPr bwMode="auto">
          <a:xfrm>
            <a:off x="4419600" y="1219200"/>
            <a:ext cx="1295400" cy="3481388"/>
          </a:xfrm>
          <a:prstGeom prst="rect">
            <a:avLst/>
          </a:prstGeom>
        </p:spPr>
        <p:txBody>
          <a:bodyPr wrap="none" fromWordArt="1">
            <a:prstTxWarp prst="textCascadeUp">
              <a:avLst>
                <a:gd name="adj" fmla="val 76347"/>
              </a:avLst>
            </a:prstTxWarp>
            <a:scene3d>
              <a:camera prst="legacyPerspectiveTopLeft">
                <a:rot lat="0" lon="20819997" rev="0"/>
              </a:camera>
              <a:lightRig rig="legacyHarsh3" dir="r"/>
            </a:scene3d>
            <a:sp3d extrusionH="430200" prstMaterial="legacyMatte">
              <a:extrusionClr>
                <a:srgbClr val="006600"/>
              </a:extrusionClr>
            </a:sp3d>
          </a:bodyPr>
          <a:lstStyle/>
          <a:p>
            <a:pPr algn="ctr"/>
            <a:r>
              <a:rPr lang="en-GB" sz="3600" kern="10">
                <a:ln w="9525">
                  <a:round/>
                  <a:headEnd/>
                  <a:tailEnd/>
                </a:ln>
                <a:blipFill dpi="0" rotWithShape="0">
                  <a:blip r:embed="rId4"/>
                  <a:srcRect/>
                  <a:tile tx="0" ty="0" sx="100000" sy="100000" flip="none" algn="tl"/>
                </a:blipFill>
                <a:latin typeface="Rockwell Extra Bold"/>
              </a:rPr>
              <a:t>9</a:t>
            </a:r>
          </a:p>
        </p:txBody>
      </p:sp>
      <p:grpSp>
        <p:nvGrpSpPr>
          <p:cNvPr id="62469" name="Group 5"/>
          <p:cNvGrpSpPr>
            <a:grpSpLocks/>
          </p:cNvGrpSpPr>
          <p:nvPr/>
        </p:nvGrpSpPr>
        <p:grpSpPr bwMode="auto">
          <a:xfrm>
            <a:off x="5943600" y="609600"/>
            <a:ext cx="2286000" cy="3633788"/>
            <a:chOff x="3744" y="448"/>
            <a:chExt cx="1440" cy="2225"/>
          </a:xfrm>
        </p:grpSpPr>
        <p:sp>
          <p:nvSpPr>
            <p:cNvPr id="73736" name="WordArt 6" descr="Paper bag"/>
            <p:cNvSpPr>
              <a:spLocks noChangeArrowheads="1" noChangeShapeType="1" noTextEdit="1"/>
            </p:cNvSpPr>
            <p:nvPr/>
          </p:nvSpPr>
          <p:spPr bwMode="auto">
            <a:xfrm>
              <a:off x="3744" y="448"/>
              <a:ext cx="912" cy="2225"/>
            </a:xfrm>
            <a:prstGeom prst="rect">
              <a:avLst/>
            </a:prstGeom>
          </p:spPr>
          <p:txBody>
            <a:bodyPr wrap="none" fromWordArt="1">
              <a:prstTxWarp prst="textCascadeUp">
                <a:avLst>
                  <a:gd name="adj" fmla="val 76347"/>
                </a:avLst>
              </a:prstTxWarp>
              <a:scene3d>
                <a:camera prst="legacyPerspectiveTopLeft">
                  <a:rot lat="0" lon="21119997" rev="0"/>
                </a:camera>
                <a:lightRig rig="legacyHarsh3" dir="r"/>
              </a:scene3d>
              <a:sp3d extrusionH="430200" prstMaterial="legacyMatte">
                <a:extrusionClr>
                  <a:srgbClr val="006600"/>
                </a:extrusionClr>
              </a:sp3d>
            </a:bodyPr>
            <a:lstStyle/>
            <a:p>
              <a:pPr algn="ctr"/>
              <a:r>
                <a:rPr lang="en-GB" sz="3600" kern="10">
                  <a:ln w="9525">
                    <a:round/>
                    <a:headEnd/>
                    <a:tailEnd/>
                  </a:ln>
                  <a:blipFill dpi="0" rotWithShape="0">
                    <a:blip r:embed="rId4"/>
                    <a:srcRect/>
                    <a:tile tx="0" ty="0" sx="100000" sy="100000" flip="none" algn="tl"/>
                  </a:blipFill>
                  <a:latin typeface="Rockwell Extra Bold"/>
                </a:rPr>
                <a:t>0</a:t>
              </a:r>
            </a:p>
          </p:txBody>
        </p:sp>
        <p:sp>
          <p:nvSpPr>
            <p:cNvPr id="73737" name="WordArt 7" descr="Paper bag"/>
            <p:cNvSpPr>
              <a:spLocks noChangeArrowheads="1" noChangeShapeType="1" noTextEdit="1"/>
            </p:cNvSpPr>
            <p:nvPr/>
          </p:nvSpPr>
          <p:spPr bwMode="auto">
            <a:xfrm>
              <a:off x="4752" y="1104"/>
              <a:ext cx="432" cy="1073"/>
            </a:xfrm>
            <a:prstGeom prst="rect">
              <a:avLst/>
            </a:prstGeom>
          </p:spPr>
          <p:txBody>
            <a:bodyPr wrap="none" fromWordArt="1">
              <a:prstTxWarp prst="textCascadeUp">
                <a:avLst>
                  <a:gd name="adj" fmla="val 76347"/>
                </a:avLst>
              </a:prstTxWarp>
              <a:scene3d>
                <a:camera prst="legacyPerspectiveTopLeft">
                  <a:rot lat="0" lon="21119997" rev="0"/>
                </a:camera>
                <a:lightRig rig="legacyHarsh3" dir="r"/>
              </a:scene3d>
              <a:sp3d extrusionH="430200" prstMaterial="legacyMatte">
                <a:extrusionClr>
                  <a:srgbClr val="006600"/>
                </a:extrusionClr>
              </a:sp3d>
            </a:bodyPr>
            <a:lstStyle/>
            <a:p>
              <a:pPr algn="ctr"/>
              <a:r>
                <a:rPr lang="en-GB" sz="3600" kern="10">
                  <a:ln w="9525">
                    <a:round/>
                    <a:headEnd/>
                    <a:tailEnd/>
                  </a:ln>
                  <a:blipFill dpi="0" rotWithShape="0">
                    <a:blip r:embed="rId4"/>
                    <a:srcRect/>
                    <a:tile tx="0" ty="0" sx="100000" sy="100000" flip="none" algn="tl"/>
                  </a:blipFill>
                  <a:latin typeface="Rockwell Extra Bold"/>
                </a:rPr>
                <a:t>s</a:t>
              </a:r>
            </a:p>
          </p:txBody>
        </p:sp>
      </p:grpSp>
      <p:sp>
        <p:nvSpPr>
          <p:cNvPr id="62473" name="Rectangle 9"/>
          <p:cNvSpPr>
            <a:spLocks noChangeArrowheads="1"/>
          </p:cNvSpPr>
          <p:nvPr/>
        </p:nvSpPr>
        <p:spPr bwMode="auto">
          <a:xfrm>
            <a:off x="609600" y="914400"/>
            <a:ext cx="914400" cy="3917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6000">
                <a:solidFill>
                  <a:schemeClr val="tx1"/>
                </a:solidFill>
                <a:latin typeface="SimSun" pitchFamily="2" charset="-122"/>
                <a:ea typeface="SimSun" pitchFamily="2" charset="-122"/>
              </a:rPr>
              <a:t>九十年代</a:t>
            </a:r>
            <a:r>
              <a:rPr lang="zh-CN" altLang="en-US" sz="1100">
                <a:solidFill>
                  <a:schemeClr val="tx1"/>
                </a:solidFill>
                <a:ea typeface="SimSun" pitchFamily="2" charset="-122"/>
              </a:rPr>
              <a:t> </a:t>
            </a:r>
            <a:endParaRPr lang="zh-CN" altLang="en-US" sz="1800">
              <a:solidFill>
                <a:schemeClr val="tx1"/>
              </a:solidFill>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with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additive="base">
                                        <p:cTn id="7" dur="500" fill="hold"/>
                                        <p:tgtEl>
                                          <p:spTgt spid="62466"/>
                                        </p:tgtEl>
                                        <p:attrNameLst>
                                          <p:attrName>ppt_x</p:attrName>
                                        </p:attrNameLst>
                                      </p:cBhvr>
                                      <p:tavLst>
                                        <p:tav tm="0">
                                          <p:val>
                                            <p:strVal val="1+#ppt_w/2"/>
                                          </p:val>
                                        </p:tav>
                                        <p:tav tm="100000">
                                          <p:val>
                                            <p:strVal val="#ppt_x"/>
                                          </p:val>
                                        </p:tav>
                                      </p:tavLst>
                                    </p:anim>
                                    <p:anim calcmode="lin" valueType="num">
                                      <p:cBhvr additive="base">
                                        <p:cTn id="8" dur="500" fill="hold"/>
                                        <p:tgtEl>
                                          <p:spTgt spid="6246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par>
                          <p:cTn id="9" fill="hold" nodeType="afterGroup">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1+#ppt_w/2"/>
                                          </p:val>
                                        </p:tav>
                                        <p:tav tm="100000">
                                          <p:val>
                                            <p:strVal val="#ppt_x"/>
                                          </p:val>
                                        </p:tav>
                                      </p:tavLst>
                                    </p:anim>
                                    <p:anim calcmode="lin" valueType="num">
                                      <p:cBhvr additive="base">
                                        <p:cTn id="13" dur="500" fill="hold"/>
                                        <p:tgtEl>
                                          <p:spTgt spid="6246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explode.wav"/>
                                        </p:tgtEl>
                                      </p:cMediaNode>
                                    </p:audio>
                                  </p:subTnLst>
                                </p:cTn>
                              </p:par>
                            </p:childTnLst>
                          </p:cTn>
                        </p:par>
                        <p:par>
                          <p:cTn id="14" fill="hold" nodeType="afterGroup">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62468"/>
                                        </p:tgtEl>
                                        <p:attrNameLst>
                                          <p:attrName>style.visibility</p:attrName>
                                        </p:attrNameLst>
                                      </p:cBhvr>
                                      <p:to>
                                        <p:strVal val="visible"/>
                                      </p:to>
                                    </p:set>
                                    <p:anim calcmode="lin" valueType="num">
                                      <p:cBhvr additive="base">
                                        <p:cTn id="17" dur="500" fill="hold"/>
                                        <p:tgtEl>
                                          <p:spTgt spid="62468"/>
                                        </p:tgtEl>
                                        <p:attrNameLst>
                                          <p:attrName>ppt_x</p:attrName>
                                        </p:attrNameLst>
                                      </p:cBhvr>
                                      <p:tavLst>
                                        <p:tav tm="0">
                                          <p:val>
                                            <p:strVal val="1+#ppt_w/2"/>
                                          </p:val>
                                        </p:tav>
                                        <p:tav tm="100000">
                                          <p:val>
                                            <p:strVal val="#ppt_x"/>
                                          </p:val>
                                        </p:tav>
                                      </p:tavLst>
                                    </p:anim>
                                    <p:anim calcmode="lin" valueType="num">
                                      <p:cBhvr additive="base">
                                        <p:cTn id="18" dur="500" fill="hold"/>
                                        <p:tgtEl>
                                          <p:spTgt spid="6246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explode.wav"/>
                                        </p:tgtEl>
                                      </p:cMediaNode>
                                    </p:audio>
                                  </p:subTnLst>
                                </p:cTn>
                              </p:par>
                            </p:childTnLst>
                          </p:cTn>
                        </p:par>
                        <p:par>
                          <p:cTn id="19" fill="hold" nodeType="afterGroup">
                            <p:stCondLst>
                              <p:cond delay="1500"/>
                            </p:stCondLst>
                            <p:childTnLst>
                              <p:par>
                                <p:cTn id="20" presetID="2" presetClass="entr" presetSubtype="3" fill="hold" nodeType="afterEffect">
                                  <p:stCondLst>
                                    <p:cond delay="0"/>
                                  </p:stCondLst>
                                  <p:childTnLst>
                                    <p:set>
                                      <p:cBhvr>
                                        <p:cTn id="21" dur="1" fill="hold">
                                          <p:stCondLst>
                                            <p:cond delay="0"/>
                                          </p:stCondLst>
                                        </p:cTn>
                                        <p:tgtEl>
                                          <p:spTgt spid="62469"/>
                                        </p:tgtEl>
                                        <p:attrNameLst>
                                          <p:attrName>style.visibility</p:attrName>
                                        </p:attrNameLst>
                                      </p:cBhvr>
                                      <p:to>
                                        <p:strVal val="visible"/>
                                      </p:to>
                                    </p:set>
                                    <p:anim calcmode="lin" valueType="num">
                                      <p:cBhvr additive="base">
                                        <p:cTn id="22" dur="500" fill="hold"/>
                                        <p:tgtEl>
                                          <p:spTgt spid="62469"/>
                                        </p:tgtEl>
                                        <p:attrNameLst>
                                          <p:attrName>ppt_x</p:attrName>
                                        </p:attrNameLst>
                                      </p:cBhvr>
                                      <p:tavLst>
                                        <p:tav tm="0">
                                          <p:val>
                                            <p:strVal val="1+#ppt_w/2"/>
                                          </p:val>
                                        </p:tav>
                                        <p:tav tm="100000">
                                          <p:val>
                                            <p:strVal val="#ppt_x"/>
                                          </p:val>
                                        </p:tav>
                                      </p:tavLst>
                                    </p:anim>
                                    <p:anim calcmode="lin" valueType="num">
                                      <p:cBhvr additive="base">
                                        <p:cTn id="23" dur="500" fill="hold"/>
                                        <p:tgtEl>
                                          <p:spTgt spid="6246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animBg="1"/>
      <p:bldP spid="62468"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46" name="Rectangle 2"/>
          <p:cNvSpPr>
            <a:spLocks noGrp="1" noChangeArrowheads="1"/>
          </p:cNvSpPr>
          <p:nvPr>
            <p:ph type="ctrTitle"/>
          </p:nvPr>
        </p:nvSpPr>
        <p:spPr>
          <a:xfrm>
            <a:off x="457200" y="1219200"/>
            <a:ext cx="8305800" cy="1524000"/>
          </a:xfrm>
          <a:extLst>
            <a:ext uri="{FAA26D3D-D897-4be2-8F04-BA451C77F1D7}">
              <ma14:placeholderFlag xmlns:ma14="http://schemas.microsoft.com/office/mac/drawingml/2011/main" xmlns="" val="1"/>
            </a:ext>
          </a:extLst>
        </p:spPr>
        <p:txBody>
          <a:bodyPr/>
          <a:lstStyle/>
          <a:p>
            <a:pPr eaLnBrk="1" hangingPunct="1"/>
            <a:r>
              <a:rPr kumimoji="0" lang="zh-CN" altLang="en-US" sz="5400" b="1">
                <a:ea typeface="SimHei" pitchFamily="49" charset="-122"/>
              </a:rPr>
              <a:t>神对谦卑警醒的回应</a:t>
            </a:r>
            <a:r>
              <a:rPr kumimoji="0" lang="zh-CN" altLang="en-US" sz="4800" b="1">
                <a:ea typeface="SimSun" pitchFamily="2" charset="-122"/>
              </a:rPr>
              <a:t> </a:t>
            </a:r>
            <a:br>
              <a:rPr kumimoji="0" lang="zh-CN" altLang="en-US" sz="4800" b="1">
                <a:ea typeface="SimSun" pitchFamily="2" charset="-122"/>
              </a:rPr>
            </a:br>
            <a:r>
              <a:rPr kumimoji="0" lang="en-US" altLang="zh-CN" sz="4800" b="1">
                <a:ea typeface="SimSun" pitchFamily="2" charset="-122"/>
              </a:rPr>
              <a:t>(5:10-11)</a:t>
            </a:r>
            <a:endParaRPr kumimoji="0" lang="en-US" altLang="zh-CN" sz="6000" b="1">
              <a:ea typeface="SimSun" pitchFamily="2" charset="-122"/>
            </a:endParaRPr>
          </a:p>
        </p:txBody>
      </p:sp>
      <p:sp>
        <p:nvSpPr>
          <p:cNvPr id="2489347" name="Rectangle 3"/>
          <p:cNvSpPr>
            <a:spLocks noGrp="1" noChangeArrowheads="1"/>
          </p:cNvSpPr>
          <p:nvPr>
            <p:ph type="subTitle" idx="1"/>
          </p:nvPr>
        </p:nvSpPr>
        <p:spPr>
          <a:xfrm>
            <a:off x="152400" y="3124200"/>
            <a:ext cx="5867400" cy="3505200"/>
          </a:xfrm>
          <a:effectLst>
            <a:outerShdw blurRad="63500" dist="35921" dir="2700000" algn="ctr" rotWithShape="0">
              <a:srgbClr val="DDDDDD">
                <a:alpha val="74997"/>
              </a:srgbClr>
            </a:outerShdw>
          </a:effectLst>
          <a:extLst>
            <a:ext uri="{FAA26D3D-D897-4be2-8F04-BA451C77F1D7}">
              <ma14:placeholderFlag xmlns:ma14="http://schemas.microsoft.com/office/mac/drawingml/2011/main" xmlns="" val="1"/>
            </a:ext>
          </a:extLst>
        </p:spPr>
        <p:txBody>
          <a:bodyPr/>
          <a:lstStyle/>
          <a:p>
            <a:pPr algn="l" eaLnBrk="1" hangingPunct="1">
              <a:buFont typeface="Wingdings" pitchFamily="2" charset="2"/>
              <a:buNone/>
            </a:pPr>
            <a:r>
              <a:rPr kumimoji="0" lang="zh-CN" altLang="en-US" sz="3400">
                <a:ea typeface="SimHei" pitchFamily="49" charset="-122"/>
              </a:rPr>
              <a:t>那赐诸般恩典的神，曾在基督里召你们，得享他永远的荣耀，等你们</a:t>
            </a:r>
            <a:r>
              <a:rPr kumimoji="0" lang="zh-CN" altLang="en-US" sz="3400">
                <a:solidFill>
                  <a:srgbClr val="990099"/>
                </a:solidFill>
                <a:ea typeface="SimHei" pitchFamily="49" charset="-122"/>
              </a:rPr>
              <a:t>暂受</a:t>
            </a:r>
            <a:r>
              <a:rPr kumimoji="0" lang="zh-CN" altLang="en-US" sz="3400">
                <a:ea typeface="SimHei" pitchFamily="49" charset="-122"/>
              </a:rPr>
              <a:t>苦难之后，必要亲自</a:t>
            </a:r>
            <a:r>
              <a:rPr kumimoji="0" lang="zh-CN" altLang="en-US" sz="3400">
                <a:solidFill>
                  <a:srgbClr val="990099"/>
                </a:solidFill>
                <a:ea typeface="SimHei" pitchFamily="49" charset="-122"/>
              </a:rPr>
              <a:t>成全</a:t>
            </a:r>
            <a:r>
              <a:rPr kumimoji="0" lang="zh-CN" altLang="en-US" sz="3400">
                <a:ea typeface="SimHei" pitchFamily="49" charset="-122"/>
              </a:rPr>
              <a:t>你们，</a:t>
            </a:r>
            <a:r>
              <a:rPr kumimoji="0" lang="zh-CN" altLang="en-US" sz="3400">
                <a:solidFill>
                  <a:srgbClr val="990099"/>
                </a:solidFill>
                <a:ea typeface="SimHei" pitchFamily="49" charset="-122"/>
              </a:rPr>
              <a:t>坚固</a:t>
            </a:r>
            <a:r>
              <a:rPr kumimoji="0" lang="zh-CN" altLang="en-US" sz="3400">
                <a:ea typeface="SimHei" pitchFamily="49" charset="-122"/>
              </a:rPr>
              <a:t>你们，赐</a:t>
            </a:r>
            <a:r>
              <a:rPr kumimoji="0" lang="zh-CN" altLang="en-US" sz="3400">
                <a:solidFill>
                  <a:srgbClr val="990099"/>
                </a:solidFill>
                <a:ea typeface="SimHei" pitchFamily="49" charset="-122"/>
              </a:rPr>
              <a:t>力量</a:t>
            </a:r>
            <a:r>
              <a:rPr kumimoji="0" lang="zh-CN" altLang="en-US" sz="3400">
                <a:ea typeface="SimHei" pitchFamily="49" charset="-122"/>
              </a:rPr>
              <a:t>给你们。愿权能归给他，直到永永远远。阿们。</a:t>
            </a:r>
            <a:endParaRPr kumimoji="0" lang="en-US" altLang="zh-CN" sz="3400">
              <a:ea typeface="SimHei" pitchFamily="49" charset="-122"/>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4" name="Text Box 2"/>
          <p:cNvSpPr txBox="1">
            <a:spLocks noChangeArrowheads="1"/>
          </p:cNvSpPr>
          <p:nvPr/>
        </p:nvSpPr>
        <p:spPr bwMode="auto">
          <a:xfrm>
            <a:off x="152400" y="228600"/>
            <a:ext cx="3352800" cy="519113"/>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800">
                <a:solidFill>
                  <a:schemeClr val="tx1"/>
                </a:solidFill>
                <a:latin typeface="SimHei" pitchFamily="49" charset="-122"/>
                <a:ea typeface="SimHei" pitchFamily="49" charset="-122"/>
              </a:rPr>
              <a:t>彼得前书的神学</a:t>
            </a:r>
            <a:r>
              <a:rPr lang="en-US" altLang="zh-CN" sz="2800">
                <a:solidFill>
                  <a:schemeClr val="tx1"/>
                </a:solidFill>
                <a:latin typeface="SimHei" pitchFamily="49" charset="-122"/>
                <a:ea typeface="SimHei" pitchFamily="49" charset="-122"/>
              </a:rPr>
              <a:t>:</a:t>
            </a:r>
            <a:r>
              <a:rPr lang="en-US" altLang="zh-CN" sz="2800" b="1">
                <a:solidFill>
                  <a:schemeClr val="tx1"/>
                </a:solidFill>
                <a:latin typeface="Times New Roman" pitchFamily="18" charset="0"/>
                <a:ea typeface="SimSun" pitchFamily="2" charset="-122"/>
              </a:rPr>
              <a:t> </a:t>
            </a:r>
          </a:p>
        </p:txBody>
      </p:sp>
      <p:sp>
        <p:nvSpPr>
          <p:cNvPr id="2491395" name="Text Box 3"/>
          <p:cNvSpPr txBox="1">
            <a:spLocks noChangeArrowheads="1"/>
          </p:cNvSpPr>
          <p:nvPr/>
        </p:nvSpPr>
        <p:spPr bwMode="auto">
          <a:xfrm>
            <a:off x="152400" y="838200"/>
            <a:ext cx="3276600" cy="5451475"/>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Georgia Ref" pitchFamily="18" charset="0"/>
                <a:ea typeface="SimHei" pitchFamily="49" charset="-122"/>
              </a:rPr>
              <a:t>彼前</a:t>
            </a:r>
            <a:r>
              <a:rPr lang="zh-CN" altLang="en-US" sz="2200" b="1">
                <a:solidFill>
                  <a:srgbClr val="0033CC"/>
                </a:solidFill>
                <a:latin typeface="Georgia Ref" pitchFamily="18" charset="0"/>
                <a:ea typeface="SimSun" pitchFamily="2" charset="-122"/>
              </a:rPr>
              <a:t> </a:t>
            </a:r>
            <a:r>
              <a:rPr lang="en-US" altLang="zh-CN" sz="2200" b="1">
                <a:solidFill>
                  <a:srgbClr val="0033CC"/>
                </a:solidFill>
                <a:latin typeface="Georgia Ref" pitchFamily="18" charset="0"/>
                <a:ea typeface="SimSun" pitchFamily="2" charset="-122"/>
              </a:rPr>
              <a:t>1:2</a:t>
            </a:r>
          </a:p>
          <a:p>
            <a:pPr eaLnBrk="1" hangingPunct="1"/>
            <a:endParaRPr lang="en-US" altLang="zh-CN" sz="2200">
              <a:solidFill>
                <a:srgbClr val="0033CC"/>
              </a:solidFill>
              <a:latin typeface="Georgia Ref" pitchFamily="18" charset="0"/>
              <a:ea typeface="SimSun" pitchFamily="2" charset="-122"/>
            </a:endParaRPr>
          </a:p>
          <a:p>
            <a:pPr eaLnBrk="1" hangingPunct="1"/>
            <a:endParaRPr lang="en-US" altLang="zh-CN" sz="2200">
              <a:solidFill>
                <a:srgbClr val="0033CC"/>
              </a:solidFill>
              <a:latin typeface="Georgia Ref" pitchFamily="18" charset="0"/>
              <a:ea typeface="SimSun" pitchFamily="2" charset="-122"/>
            </a:endParaRPr>
          </a:p>
          <a:p>
            <a:pPr eaLnBrk="1" hangingPunct="1"/>
            <a:r>
              <a:rPr lang="zh-CN" altLang="en-US" sz="2200">
                <a:solidFill>
                  <a:srgbClr val="990033"/>
                </a:solidFill>
                <a:latin typeface="SimHei" pitchFamily="49" charset="-122"/>
                <a:ea typeface="SimHei" pitchFamily="49" charset="-122"/>
              </a:rPr>
              <a:t>写信给</a:t>
            </a:r>
            <a:r>
              <a:rPr lang="en-US" altLang="zh-CN" sz="2200">
                <a:solidFill>
                  <a:srgbClr val="990033"/>
                </a:solidFill>
                <a:latin typeface="Georgia Ref" pitchFamily="18" charset="0"/>
                <a:ea typeface="SimHei" pitchFamily="49" charset="-122"/>
              </a:rPr>
              <a:t>…</a:t>
            </a:r>
            <a:r>
              <a:rPr lang="en-US" altLang="zh-CN" sz="2200">
                <a:solidFill>
                  <a:srgbClr val="990033"/>
                </a:solidFill>
                <a:latin typeface="SimHei" pitchFamily="49" charset="-122"/>
                <a:ea typeface="SimHei" pitchFamily="49" charset="-122"/>
              </a:rPr>
              <a:t> </a:t>
            </a:r>
            <a:r>
              <a:rPr lang="zh-CN" altLang="en-US" sz="2200">
                <a:solidFill>
                  <a:srgbClr val="990033"/>
                </a:solidFill>
                <a:latin typeface="SimHei" pitchFamily="49" charset="-122"/>
                <a:ea typeface="SimHei" pitchFamily="49" charset="-122"/>
              </a:rPr>
              <a:t>被拣选的</a:t>
            </a:r>
          </a:p>
          <a:p>
            <a:pPr eaLnBrk="1" hangingPunct="1"/>
            <a:endParaRPr lang="zh-CN" altLang="en-US" sz="2200">
              <a:solidFill>
                <a:srgbClr val="990033"/>
              </a:solidFill>
              <a:latin typeface="SimHei" pitchFamily="49" charset="-122"/>
              <a:ea typeface="SimHei" pitchFamily="49" charset="-122"/>
            </a:endParaRPr>
          </a:p>
          <a:p>
            <a:pPr eaLnBrk="1" hangingPunct="1"/>
            <a:r>
              <a:rPr lang="zh-CN" altLang="en-US" sz="2200">
                <a:solidFill>
                  <a:srgbClr val="990033"/>
                </a:solidFill>
                <a:latin typeface="Georgia Ref" pitchFamily="18" charset="0"/>
                <a:ea typeface="SimHei" pitchFamily="49" charset="-122"/>
              </a:rPr>
              <a:t>照父神的先见</a:t>
            </a:r>
          </a:p>
          <a:p>
            <a:pPr eaLnBrk="1" hangingPunct="1"/>
            <a:endParaRPr lang="zh-CN" altLang="en-US" sz="2200">
              <a:solidFill>
                <a:srgbClr val="990033"/>
              </a:solidFill>
              <a:latin typeface="Georgia Ref" pitchFamily="18" charset="0"/>
              <a:ea typeface="SimHei" pitchFamily="49" charset="-122"/>
            </a:endParaRPr>
          </a:p>
          <a:p>
            <a:pPr eaLnBrk="1" hangingPunct="1"/>
            <a:endParaRPr lang="en-US" altLang="zh-CN" sz="2200">
              <a:solidFill>
                <a:srgbClr val="990033"/>
              </a:solidFill>
              <a:latin typeface="Georgia Ref" pitchFamily="18" charset="0"/>
              <a:ea typeface="SimSun" pitchFamily="2" charset="-122"/>
            </a:endParaRPr>
          </a:p>
          <a:p>
            <a:pPr eaLnBrk="1" hangingPunct="1"/>
            <a:r>
              <a:rPr lang="zh-CN" altLang="en-US" sz="2200">
                <a:solidFill>
                  <a:srgbClr val="990033"/>
                </a:solidFill>
                <a:latin typeface="Georgia Ref" pitchFamily="18" charset="0"/>
                <a:ea typeface="SimHei" pitchFamily="49" charset="-122"/>
              </a:rPr>
              <a:t>借着圣灵得成圣洁</a:t>
            </a:r>
            <a:r>
              <a:rPr lang="zh-CN" altLang="en-US" sz="2200">
                <a:solidFill>
                  <a:srgbClr val="990033"/>
                </a:solidFill>
                <a:latin typeface="Georgia Ref" pitchFamily="18" charset="0"/>
                <a:ea typeface="SimSun" pitchFamily="2" charset="-122"/>
              </a:rPr>
              <a:t>  </a:t>
            </a:r>
          </a:p>
          <a:p>
            <a:pPr eaLnBrk="1" hangingPunct="1"/>
            <a:endParaRPr lang="zh-CN" altLang="en-US" sz="2200">
              <a:solidFill>
                <a:srgbClr val="990033"/>
              </a:solidFill>
              <a:latin typeface="Georgia Ref" pitchFamily="18" charset="0"/>
              <a:ea typeface="SimSun" pitchFamily="2" charset="-122"/>
            </a:endParaRPr>
          </a:p>
          <a:p>
            <a:pPr eaLnBrk="1" hangingPunct="1"/>
            <a:endParaRPr lang="en-US" altLang="zh-CN" sz="2200">
              <a:solidFill>
                <a:srgbClr val="990033"/>
              </a:solidFill>
              <a:latin typeface="Georgia Ref" pitchFamily="18" charset="0"/>
              <a:ea typeface="SimSun" pitchFamily="2" charset="-122"/>
            </a:endParaRPr>
          </a:p>
          <a:p>
            <a:pPr eaLnBrk="1" hangingPunct="1"/>
            <a:r>
              <a:rPr lang="zh-CN" altLang="en-US" sz="2200">
                <a:solidFill>
                  <a:srgbClr val="990033"/>
                </a:solidFill>
                <a:latin typeface="Georgia Ref" pitchFamily="18" charset="0"/>
                <a:ea typeface="SimHei" pitchFamily="49" charset="-122"/>
              </a:rPr>
              <a:t>以致顺服</a:t>
            </a:r>
            <a:r>
              <a:rPr lang="zh-CN" altLang="en-US" sz="2200">
                <a:solidFill>
                  <a:srgbClr val="990033"/>
                </a:solidFill>
                <a:latin typeface="Georgia Ref" pitchFamily="18" charset="0"/>
                <a:ea typeface="SimSun" pitchFamily="2" charset="-122"/>
              </a:rPr>
              <a:t> </a:t>
            </a:r>
          </a:p>
          <a:p>
            <a:pPr eaLnBrk="1" hangingPunct="1"/>
            <a:endParaRPr lang="en-US" altLang="zh-CN" sz="2200">
              <a:solidFill>
                <a:srgbClr val="990033"/>
              </a:solidFill>
              <a:latin typeface="Georgia Ref" pitchFamily="18" charset="0"/>
              <a:ea typeface="SimSun" pitchFamily="2" charset="-122"/>
            </a:endParaRPr>
          </a:p>
          <a:p>
            <a:pPr eaLnBrk="1" hangingPunct="1"/>
            <a:endParaRPr lang="en-US" altLang="zh-CN" sz="2200">
              <a:solidFill>
                <a:srgbClr val="990033"/>
              </a:solidFill>
              <a:latin typeface="Georgia Ref" pitchFamily="18" charset="0"/>
              <a:ea typeface="SimSun" pitchFamily="2" charset="-122"/>
            </a:endParaRPr>
          </a:p>
          <a:p>
            <a:pPr eaLnBrk="1" hangingPunct="1"/>
            <a:r>
              <a:rPr lang="zh-CN" altLang="en-US" sz="2200">
                <a:solidFill>
                  <a:srgbClr val="990033"/>
                </a:solidFill>
                <a:latin typeface="Georgia Ref" pitchFamily="18" charset="0"/>
                <a:ea typeface="SimHei" pitchFamily="49" charset="-122"/>
              </a:rPr>
              <a:t>蒙他血所洒的</a:t>
            </a:r>
          </a:p>
          <a:p>
            <a:pPr eaLnBrk="1" hangingPunct="1"/>
            <a:endParaRPr lang="zh-CN" altLang="en-US" sz="2200">
              <a:solidFill>
                <a:srgbClr val="990033"/>
              </a:solidFill>
              <a:latin typeface="Georgia Ref" pitchFamily="18" charset="0"/>
              <a:ea typeface="SimHei" pitchFamily="49" charset="-122"/>
            </a:endParaRPr>
          </a:p>
        </p:txBody>
      </p:sp>
      <p:sp>
        <p:nvSpPr>
          <p:cNvPr id="2491396" name="Text Box 4"/>
          <p:cNvSpPr txBox="1">
            <a:spLocks noChangeArrowheads="1"/>
          </p:cNvSpPr>
          <p:nvPr/>
        </p:nvSpPr>
        <p:spPr bwMode="auto">
          <a:xfrm>
            <a:off x="3505200" y="838200"/>
            <a:ext cx="5562600" cy="427038"/>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Georgia Ref" pitchFamily="18" charset="0"/>
                <a:ea typeface="SimHei" pitchFamily="49" charset="-122"/>
              </a:rPr>
              <a:t>其他经文</a:t>
            </a:r>
          </a:p>
        </p:txBody>
      </p:sp>
      <p:sp>
        <p:nvSpPr>
          <p:cNvPr id="2491397" name="Text Box 5"/>
          <p:cNvSpPr txBox="1">
            <a:spLocks noChangeArrowheads="1"/>
          </p:cNvSpPr>
          <p:nvPr/>
        </p:nvSpPr>
        <p:spPr bwMode="auto">
          <a:xfrm>
            <a:off x="3505200" y="1600200"/>
            <a:ext cx="5562600" cy="762000"/>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Georgia Ref" pitchFamily="18" charset="0"/>
                <a:ea typeface="SimHei" pitchFamily="49" charset="-122"/>
              </a:rPr>
              <a:t>弗</a:t>
            </a:r>
            <a:r>
              <a:rPr lang="zh-CN" altLang="en-US" sz="2200" b="1">
                <a:solidFill>
                  <a:srgbClr val="0033CC"/>
                </a:solidFill>
                <a:latin typeface="Georgia Ref" pitchFamily="18" charset="0"/>
                <a:ea typeface="SimSun" pitchFamily="2" charset="-122"/>
              </a:rPr>
              <a:t> </a:t>
            </a:r>
            <a:r>
              <a:rPr lang="en-US" altLang="zh-CN" sz="2200" b="1">
                <a:solidFill>
                  <a:srgbClr val="0033CC"/>
                </a:solidFill>
                <a:latin typeface="Georgia Ref" pitchFamily="18" charset="0"/>
                <a:ea typeface="SimSun" pitchFamily="2" charset="-122"/>
              </a:rPr>
              <a:t>1:4 </a:t>
            </a:r>
            <a:r>
              <a:rPr lang="zh-CN" altLang="en-US" sz="2200">
                <a:solidFill>
                  <a:srgbClr val="0033CC"/>
                </a:solidFill>
                <a:latin typeface="Georgia Ref" pitchFamily="18" charset="0"/>
                <a:ea typeface="SimHei" pitchFamily="49" charset="-122"/>
              </a:rPr>
              <a:t>就如神从创立世界以前，在基督里拣选了我们</a:t>
            </a:r>
            <a:endParaRPr lang="en-US" altLang="zh-CN" sz="2200">
              <a:solidFill>
                <a:srgbClr val="0033CC"/>
              </a:solidFill>
              <a:latin typeface="Georgia Ref" pitchFamily="18" charset="0"/>
              <a:ea typeface="SimHei" pitchFamily="49" charset="-122"/>
            </a:endParaRPr>
          </a:p>
        </p:txBody>
      </p:sp>
      <p:sp>
        <p:nvSpPr>
          <p:cNvPr id="2491398" name="Text Box 6"/>
          <p:cNvSpPr txBox="1">
            <a:spLocks noChangeArrowheads="1"/>
          </p:cNvSpPr>
          <p:nvPr/>
        </p:nvSpPr>
        <p:spPr bwMode="auto">
          <a:xfrm>
            <a:off x="3505200" y="2514600"/>
            <a:ext cx="5562600" cy="427038"/>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Georgia Ref" pitchFamily="18" charset="0"/>
                <a:ea typeface="SimHei" pitchFamily="49" charset="-122"/>
              </a:rPr>
              <a:t>罗</a:t>
            </a:r>
            <a:r>
              <a:rPr lang="zh-CN" altLang="en-US" sz="2200" b="1">
                <a:solidFill>
                  <a:srgbClr val="0033CC"/>
                </a:solidFill>
                <a:latin typeface="Georgia Ref" pitchFamily="18" charset="0"/>
                <a:ea typeface="SimSun" pitchFamily="2" charset="-122"/>
              </a:rPr>
              <a:t> </a:t>
            </a:r>
            <a:r>
              <a:rPr lang="en-US" altLang="zh-CN" sz="2200" b="1">
                <a:solidFill>
                  <a:srgbClr val="0033CC"/>
                </a:solidFill>
                <a:latin typeface="Georgia Ref" pitchFamily="18" charset="0"/>
                <a:ea typeface="SimSun" pitchFamily="2" charset="-122"/>
              </a:rPr>
              <a:t>8:28 </a:t>
            </a:r>
            <a:r>
              <a:rPr lang="zh-CN" altLang="en-US" sz="2200">
                <a:solidFill>
                  <a:srgbClr val="0033CC"/>
                </a:solidFill>
                <a:latin typeface="Georgia Ref" pitchFamily="18" charset="0"/>
                <a:ea typeface="SimHei" pitchFamily="49" charset="-122"/>
              </a:rPr>
              <a:t>就是按他旨意被召的人</a:t>
            </a:r>
            <a:endParaRPr lang="en-US" altLang="zh-CN" sz="2200">
              <a:solidFill>
                <a:srgbClr val="0033CC"/>
              </a:solidFill>
              <a:latin typeface="Georgia Ref" pitchFamily="18" charset="0"/>
              <a:ea typeface="SimHei" pitchFamily="49" charset="-122"/>
            </a:endParaRPr>
          </a:p>
        </p:txBody>
      </p:sp>
      <p:sp>
        <p:nvSpPr>
          <p:cNvPr id="2491399" name="Text Box 7"/>
          <p:cNvSpPr txBox="1">
            <a:spLocks noChangeArrowheads="1"/>
          </p:cNvSpPr>
          <p:nvPr/>
        </p:nvSpPr>
        <p:spPr bwMode="auto">
          <a:xfrm>
            <a:off x="3505200" y="3430588"/>
            <a:ext cx="5562600" cy="427037"/>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Georgia Ref" pitchFamily="18" charset="0"/>
                <a:ea typeface="SimHei" pitchFamily="49" charset="-122"/>
              </a:rPr>
              <a:t>帖后</a:t>
            </a:r>
            <a:r>
              <a:rPr lang="zh-CN" altLang="en-US" sz="2200" b="1">
                <a:solidFill>
                  <a:srgbClr val="0033CC"/>
                </a:solidFill>
                <a:latin typeface="Georgia Ref" pitchFamily="18" charset="0"/>
                <a:ea typeface="SimSun" pitchFamily="2" charset="-122"/>
              </a:rPr>
              <a:t> </a:t>
            </a:r>
            <a:r>
              <a:rPr lang="en-US" altLang="zh-CN" sz="2200" b="1">
                <a:solidFill>
                  <a:srgbClr val="0033CC"/>
                </a:solidFill>
                <a:latin typeface="Georgia Ref" pitchFamily="18" charset="0"/>
                <a:ea typeface="SimSun" pitchFamily="2" charset="-122"/>
              </a:rPr>
              <a:t>2:13 </a:t>
            </a:r>
            <a:r>
              <a:rPr lang="zh-CN" altLang="en-US" sz="2200">
                <a:solidFill>
                  <a:srgbClr val="0033CC"/>
                </a:solidFill>
                <a:latin typeface="Georgia Ref" pitchFamily="18" charset="0"/>
                <a:ea typeface="SimHei" pitchFamily="49" charset="-122"/>
              </a:rPr>
              <a:t>又被圣灵感动，成为圣洁</a:t>
            </a:r>
            <a:endParaRPr lang="en-US" altLang="zh-CN" sz="2200">
              <a:solidFill>
                <a:srgbClr val="0033CC"/>
              </a:solidFill>
              <a:latin typeface="Georgia Ref" pitchFamily="18" charset="0"/>
              <a:ea typeface="SimHei" pitchFamily="49" charset="-122"/>
            </a:endParaRPr>
          </a:p>
        </p:txBody>
      </p:sp>
      <p:sp>
        <p:nvSpPr>
          <p:cNvPr id="2491400" name="Text Box 8"/>
          <p:cNvSpPr txBox="1">
            <a:spLocks noChangeArrowheads="1"/>
          </p:cNvSpPr>
          <p:nvPr/>
        </p:nvSpPr>
        <p:spPr bwMode="auto">
          <a:xfrm>
            <a:off x="3505200" y="5610225"/>
            <a:ext cx="5562600" cy="427038"/>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Georgia Ref" pitchFamily="18" charset="0"/>
                <a:ea typeface="SimHei" pitchFamily="49" charset="-122"/>
              </a:rPr>
              <a:t>来</a:t>
            </a:r>
            <a:r>
              <a:rPr lang="zh-CN" altLang="en-US" sz="2200" b="1">
                <a:solidFill>
                  <a:srgbClr val="0033CC"/>
                </a:solidFill>
                <a:latin typeface="Georgia Ref" pitchFamily="18" charset="0"/>
                <a:ea typeface="SimSun" pitchFamily="2" charset="-122"/>
              </a:rPr>
              <a:t> </a:t>
            </a:r>
            <a:r>
              <a:rPr lang="en-US" altLang="zh-CN" sz="2200" b="1">
                <a:solidFill>
                  <a:srgbClr val="0033CC"/>
                </a:solidFill>
                <a:latin typeface="Georgia Ref" pitchFamily="18" charset="0"/>
                <a:ea typeface="SimSun" pitchFamily="2" charset="-122"/>
              </a:rPr>
              <a:t>12:24 </a:t>
            </a:r>
            <a:r>
              <a:rPr lang="zh-CN" altLang="en-US" sz="2200">
                <a:solidFill>
                  <a:srgbClr val="0033CC"/>
                </a:solidFill>
                <a:latin typeface="SimHei" pitchFamily="49" charset="-122"/>
                <a:ea typeface="SimHei" pitchFamily="49" charset="-122"/>
              </a:rPr>
              <a:t>并新约的中保耶稣，以及所洒的血</a:t>
            </a:r>
            <a:endParaRPr lang="en-US" altLang="zh-CN" sz="2200">
              <a:solidFill>
                <a:srgbClr val="0033CC"/>
              </a:solidFill>
              <a:latin typeface="SimHei" pitchFamily="49" charset="-122"/>
              <a:ea typeface="SimHei" pitchFamily="49" charset="-122"/>
            </a:endParaRPr>
          </a:p>
        </p:txBody>
      </p:sp>
      <p:sp>
        <p:nvSpPr>
          <p:cNvPr id="2491401" name="Text Box 9"/>
          <p:cNvSpPr txBox="1">
            <a:spLocks noChangeArrowheads="1"/>
          </p:cNvSpPr>
          <p:nvPr/>
        </p:nvSpPr>
        <p:spPr bwMode="auto">
          <a:xfrm>
            <a:off x="3505200" y="4344988"/>
            <a:ext cx="5562600" cy="762000"/>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Georgia Ref" pitchFamily="18" charset="0"/>
                <a:ea typeface="SimHei" pitchFamily="49" charset="-122"/>
              </a:rPr>
              <a:t>罗</a:t>
            </a:r>
            <a:r>
              <a:rPr lang="zh-CN" altLang="en-US" sz="2200" b="1">
                <a:solidFill>
                  <a:srgbClr val="0033CC"/>
                </a:solidFill>
                <a:latin typeface="Georgia Ref" pitchFamily="18" charset="0"/>
                <a:ea typeface="SimSun" pitchFamily="2" charset="-122"/>
              </a:rPr>
              <a:t> </a:t>
            </a:r>
            <a:r>
              <a:rPr lang="en-US" altLang="zh-CN" sz="2200" b="1">
                <a:solidFill>
                  <a:srgbClr val="0033CC"/>
                </a:solidFill>
                <a:latin typeface="Georgia Ref" pitchFamily="18" charset="0"/>
                <a:ea typeface="SimSun" pitchFamily="2" charset="-122"/>
              </a:rPr>
              <a:t>16:26</a:t>
            </a:r>
            <a:r>
              <a:rPr lang="en-US" altLang="zh-CN" sz="2200">
                <a:solidFill>
                  <a:srgbClr val="0033CC"/>
                </a:solidFill>
                <a:latin typeface="Georgia Ref" pitchFamily="18" charset="0"/>
                <a:ea typeface="SimSun" pitchFamily="2" charset="-122"/>
              </a:rPr>
              <a:t>  ....</a:t>
            </a:r>
            <a:r>
              <a:rPr lang="zh-CN" altLang="en-US" sz="2200">
                <a:solidFill>
                  <a:srgbClr val="0033CC"/>
                </a:solidFill>
                <a:latin typeface="Georgia Ref" pitchFamily="18" charset="0"/>
                <a:ea typeface="SimHei" pitchFamily="49" charset="-122"/>
              </a:rPr>
              <a:t>指示万国的民，使他们信服真道</a:t>
            </a:r>
            <a:endParaRPr lang="en-US" altLang="zh-CN" sz="2200">
              <a:solidFill>
                <a:srgbClr val="0033CC"/>
              </a:solidFill>
              <a:latin typeface="Georgia Ref" pitchFamily="18" charset="0"/>
              <a:ea typeface="SimHei" pitchFamily="49" charset="-122"/>
            </a:endParaRPr>
          </a:p>
        </p:txBody>
      </p:sp>
      <p:sp>
        <p:nvSpPr>
          <p:cNvPr id="2491402" name="Rectangle 10"/>
          <p:cNvSpPr>
            <a:spLocks noGrp="1" noChangeArrowheads="1"/>
          </p:cNvSpPr>
          <p:nvPr>
            <p:ph type="title" idx="4294967295"/>
          </p:nvPr>
        </p:nvSpPr>
        <p:spPr>
          <a:xfrm>
            <a:off x="3505200" y="228600"/>
            <a:ext cx="2438400" cy="519113"/>
          </a:xfrm>
          <a:solidFill>
            <a:srgbClr val="FF0000"/>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spcBef>
                <a:spcPct val="50000"/>
              </a:spcBef>
            </a:pPr>
            <a:r>
              <a:rPr lang="zh-CN" altLang="en-US" sz="2800">
                <a:solidFill>
                  <a:schemeClr val="tx1"/>
                </a:solidFill>
                <a:effectLst/>
                <a:latin typeface="Times New Roman" pitchFamily="18" charset="0"/>
                <a:ea typeface="SimHei" pitchFamily="49" charset="-122"/>
              </a:rPr>
              <a:t>拣选</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491395"/>
                                        </p:tgtEl>
                                        <p:attrNameLst>
                                          <p:attrName>style.visibility</p:attrName>
                                        </p:attrNameLst>
                                      </p:cBhvr>
                                      <p:to>
                                        <p:strVal val="visible"/>
                                      </p:to>
                                    </p:set>
                                    <p:animEffect transition="in" filter="wipe(up)">
                                      <p:cBhvr>
                                        <p:cTn id="7" dur="500"/>
                                        <p:tgtEl>
                                          <p:spTgt spid="24913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91396"/>
                                        </p:tgtEl>
                                        <p:attrNameLst>
                                          <p:attrName>style.visibility</p:attrName>
                                        </p:attrNameLst>
                                      </p:cBhvr>
                                      <p:to>
                                        <p:strVal val="visible"/>
                                      </p:to>
                                    </p:set>
                                    <p:animEffect transition="in" filter="wipe(left)">
                                      <p:cBhvr>
                                        <p:cTn id="12" dur="500"/>
                                        <p:tgtEl>
                                          <p:spTgt spid="24913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91397"/>
                                        </p:tgtEl>
                                        <p:attrNameLst>
                                          <p:attrName>style.visibility</p:attrName>
                                        </p:attrNameLst>
                                      </p:cBhvr>
                                      <p:to>
                                        <p:strVal val="visible"/>
                                      </p:to>
                                    </p:set>
                                    <p:animEffect transition="in" filter="wipe(left)">
                                      <p:cBhvr>
                                        <p:cTn id="17" dur="500"/>
                                        <p:tgtEl>
                                          <p:spTgt spid="24913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91398"/>
                                        </p:tgtEl>
                                        <p:attrNameLst>
                                          <p:attrName>style.visibility</p:attrName>
                                        </p:attrNameLst>
                                      </p:cBhvr>
                                      <p:to>
                                        <p:strVal val="visible"/>
                                      </p:to>
                                    </p:set>
                                    <p:animEffect transition="in" filter="wipe(left)">
                                      <p:cBhvr>
                                        <p:cTn id="22" dur="500"/>
                                        <p:tgtEl>
                                          <p:spTgt spid="24913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91399"/>
                                        </p:tgtEl>
                                        <p:attrNameLst>
                                          <p:attrName>style.visibility</p:attrName>
                                        </p:attrNameLst>
                                      </p:cBhvr>
                                      <p:to>
                                        <p:strVal val="visible"/>
                                      </p:to>
                                    </p:set>
                                    <p:animEffect transition="in" filter="wipe(left)">
                                      <p:cBhvr>
                                        <p:cTn id="27" dur="500"/>
                                        <p:tgtEl>
                                          <p:spTgt spid="24913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91401"/>
                                        </p:tgtEl>
                                        <p:attrNameLst>
                                          <p:attrName>style.visibility</p:attrName>
                                        </p:attrNameLst>
                                      </p:cBhvr>
                                      <p:to>
                                        <p:strVal val="visible"/>
                                      </p:to>
                                    </p:set>
                                    <p:animEffect transition="in" filter="wipe(left)">
                                      <p:cBhvr>
                                        <p:cTn id="32" dur="500"/>
                                        <p:tgtEl>
                                          <p:spTgt spid="249140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91400"/>
                                        </p:tgtEl>
                                        <p:attrNameLst>
                                          <p:attrName>style.visibility</p:attrName>
                                        </p:attrNameLst>
                                      </p:cBhvr>
                                      <p:to>
                                        <p:strVal val="visible"/>
                                      </p:to>
                                    </p:set>
                                    <p:animEffect transition="in" filter="wipe(left)">
                                      <p:cBhvr>
                                        <p:cTn id="37" dur="500"/>
                                        <p:tgtEl>
                                          <p:spTgt spid="2491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1395" grpId="0" animBg="1" autoUpdateAnimBg="0"/>
      <p:bldP spid="2491396" grpId="0" animBg="1" autoUpdateAnimBg="0"/>
      <p:bldP spid="2491397" grpId="0" animBg="1" autoUpdateAnimBg="0"/>
      <p:bldP spid="2491398" grpId="0" animBg="1" autoUpdateAnimBg="0"/>
      <p:bldP spid="2491399" grpId="0" animBg="1" autoUpdateAnimBg="0"/>
      <p:bldP spid="2491400" grpId="0" animBg="1" autoUpdateAnimBg="0"/>
      <p:bldP spid="2491401" grpId="0" animBg="1"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2227"/>
            <a:ext cx="9144000" cy="5565773"/>
          </a:xfrm>
          <a:prstGeom prst="rect">
            <a:avLst/>
          </a:prstGeom>
        </p:spPr>
      </p:pic>
      <p:sp>
        <p:nvSpPr>
          <p:cNvPr id="4" name="Rectangle 3"/>
          <p:cNvSpPr/>
          <p:nvPr/>
        </p:nvSpPr>
        <p:spPr>
          <a:xfrm>
            <a:off x="273138" y="141588"/>
            <a:ext cx="8392450" cy="267765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5:12 I have written and sent this short letter to you with the help of Silas, whom I commend to you as a faithful brother. My purpose in writing is to encourage you and assure you that what you are experiencing is truly part of God’s grace for you. Stand firm in this grace.  </a:t>
            </a:r>
          </a:p>
        </p:txBody>
      </p:sp>
    </p:spTree>
    <p:extLst>
      <p:ext uri="{BB962C8B-B14F-4D97-AF65-F5344CB8AC3E}">
        <p14:creationId xmlns:p14="http://schemas.microsoft.com/office/powerpoint/2010/main" val="56096162"/>
      </p:ext>
    </p:extLst>
  </p:cSld>
  <p:clrMapOvr>
    <a:overrideClrMapping bg1="lt1" tx1="dk1" bg2="lt2" tx2="dk2" accent1="accent1" accent2="accent2" accent3="accent3" accent4="accent4" accent5="accent5" accent6="accent6" hlink="hlink" folHlink="folHlink"/>
  </p:clrMapOvr>
</p:sld>
</file>

<file path=ppt/slides/slide2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492418" name="Text Box 2"/>
          <p:cNvSpPr txBox="1">
            <a:spLocks noChangeArrowheads="1"/>
          </p:cNvSpPr>
          <p:nvPr/>
        </p:nvSpPr>
        <p:spPr bwMode="auto">
          <a:xfrm>
            <a:off x="990600" y="533400"/>
            <a:ext cx="66294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3600" b="1" u="sng">
                <a:ea typeface="SimHei" pitchFamily="49" charset="-122"/>
              </a:rPr>
              <a:t>彼得写信的目的</a:t>
            </a:r>
          </a:p>
        </p:txBody>
      </p:sp>
      <p:sp>
        <p:nvSpPr>
          <p:cNvPr id="2492419" name="Text Box 3"/>
          <p:cNvSpPr txBox="1">
            <a:spLocks noChangeArrowheads="1"/>
          </p:cNvSpPr>
          <p:nvPr/>
        </p:nvSpPr>
        <p:spPr bwMode="auto">
          <a:xfrm>
            <a:off x="304800" y="1295400"/>
            <a:ext cx="8610600" cy="156368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zh-CN" altLang="en-US">
                <a:ea typeface="SimHei" pitchFamily="49" charset="-122"/>
              </a:rPr>
              <a:t>“</a:t>
            </a:r>
            <a:r>
              <a:rPr lang="zh-CN" altLang="en-US">
                <a:latin typeface="SimHei" pitchFamily="49" charset="-122"/>
                <a:ea typeface="SimHei" pitchFamily="49" charset="-122"/>
              </a:rPr>
              <a:t>我略略地写了这信</a:t>
            </a:r>
            <a:r>
              <a:rPr lang="en-US" altLang="zh-CN">
                <a:ea typeface="SimHei" pitchFamily="49" charset="-122"/>
              </a:rPr>
              <a:t>…</a:t>
            </a:r>
            <a:r>
              <a:rPr lang="en-US" altLang="zh-CN">
                <a:latin typeface="SimHei" pitchFamily="49" charset="-122"/>
                <a:ea typeface="SimHei" pitchFamily="49" charset="-122"/>
              </a:rPr>
              <a:t> </a:t>
            </a:r>
            <a:r>
              <a:rPr lang="zh-CN" altLang="en-US">
                <a:latin typeface="SimHei" pitchFamily="49" charset="-122"/>
                <a:ea typeface="SimHei" pitchFamily="49" charset="-122"/>
              </a:rPr>
              <a:t>劝勉你们，又证明</a:t>
            </a:r>
            <a:r>
              <a:rPr lang="zh-CN" altLang="en-US">
                <a:solidFill>
                  <a:srgbClr val="00FF00"/>
                </a:solidFill>
                <a:latin typeface="SimHei" pitchFamily="49" charset="-122"/>
                <a:ea typeface="SimHei" pitchFamily="49" charset="-122"/>
              </a:rPr>
              <a:t>这恩是神的真恩</a:t>
            </a:r>
            <a:r>
              <a:rPr lang="zh-CN" altLang="en-US">
                <a:latin typeface="SimHei" pitchFamily="49" charset="-122"/>
                <a:ea typeface="SimHei" pitchFamily="49" charset="-122"/>
              </a:rPr>
              <a:t>。你们务要</a:t>
            </a:r>
            <a:r>
              <a:rPr lang="zh-CN" altLang="en-US">
                <a:solidFill>
                  <a:srgbClr val="00FF00"/>
                </a:solidFill>
                <a:latin typeface="SimHei" pitchFamily="49" charset="-122"/>
                <a:ea typeface="SimHei" pitchFamily="49" charset="-122"/>
              </a:rPr>
              <a:t>在这恩上站立得住</a:t>
            </a:r>
            <a:r>
              <a:rPr lang="zh-CN" altLang="en-US">
                <a:latin typeface="SimHei" pitchFamily="49" charset="-122"/>
                <a:ea typeface="SimHei" pitchFamily="49" charset="-122"/>
              </a:rPr>
              <a:t>。 </a:t>
            </a:r>
            <a:r>
              <a:rPr lang="en-US" altLang="zh-CN">
                <a:ea typeface="SimHei" pitchFamily="49" charset="-122"/>
              </a:rPr>
              <a:t>”</a:t>
            </a:r>
            <a:r>
              <a:rPr lang="en-US" altLang="zh-CN">
                <a:ea typeface="SimSun" pitchFamily="2" charset="-122"/>
              </a:rPr>
              <a:t> (5:12)</a:t>
            </a:r>
          </a:p>
        </p:txBody>
      </p:sp>
      <p:graphicFrame>
        <p:nvGraphicFramePr>
          <p:cNvPr id="2492420" name="Group 4"/>
          <p:cNvGraphicFramePr>
            <a:graphicFrameLocks noGrp="1"/>
          </p:cNvGraphicFramePr>
          <p:nvPr>
            <p:ph/>
          </p:nvPr>
        </p:nvGraphicFramePr>
        <p:xfrm>
          <a:off x="0" y="3657600"/>
          <a:ext cx="8915400" cy="3242055"/>
        </p:xfrm>
        <a:graphic>
          <a:graphicData uri="http://schemas.openxmlformats.org/drawingml/2006/table">
            <a:tbl>
              <a:tblPr/>
              <a:tblGrid>
                <a:gridCol w="44196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2514600">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Tahoma" pitchFamily="34" charset="0"/>
                          <a:ea typeface="SimHei" pitchFamily="49" charset="-122"/>
                        </a:rPr>
                        <a:t>“</a:t>
                      </a:r>
                      <a:r>
                        <a:rPr kumimoji="0" lang="zh-CN" altLang="en-US" sz="2800" b="0" i="0" u="sng"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这恩是神的真恩</a:t>
                      </a:r>
                      <a:r>
                        <a:rPr kumimoji="0" lang="en-US" altLang="zh-CN" sz="2800" b="0" i="0" u="none" strike="noStrike" cap="none" normalizeH="0" baseline="0">
                          <a:ln>
                            <a:noFill/>
                          </a:ln>
                          <a:solidFill>
                            <a:schemeClr val="tx2"/>
                          </a:solidFill>
                          <a:effectLst>
                            <a:outerShdw blurRad="38100" dist="38100" dir="2700000" algn="tl">
                              <a:srgbClr val="000000"/>
                            </a:outerShdw>
                          </a:effectLst>
                          <a:latin typeface="Tahoma" pitchFamily="34" charset="0"/>
                          <a:ea typeface="SimHei" pitchFamily="49" charset="-122"/>
                        </a:rPr>
                        <a:t>”</a:t>
                      </a:r>
                      <a:endParaRPr kumimoji="0" lang="en-US" altLang="zh-CN"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endParaRP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彼前 </a:t>
                      </a:r>
                      <a:r>
                        <a:rPr kumimoji="0" lang="en-US" altLang="zh-CN"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1:1-12</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拣选</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神的主权</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身份上的洁净</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神三位一体主动开始 </a:t>
                      </a:r>
                      <a:r>
                        <a:rPr kumimoji="0" lang="en-US" altLang="zh-CN"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Tahoma" pitchFamily="34" charset="0"/>
                          <a:ea typeface="SimHei" pitchFamily="49" charset="-122"/>
                        </a:rPr>
                        <a:t>“</a:t>
                      </a:r>
                      <a:r>
                        <a:rPr kumimoji="0" lang="zh-CN" altLang="en-US" sz="2800" b="0" i="0" u="sng"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站立得住</a:t>
                      </a:r>
                      <a:r>
                        <a:rPr kumimoji="0" lang="en-US" altLang="zh-CN" sz="2800" b="0" i="0" u="none" strike="noStrike" cap="none" normalizeH="0" baseline="0">
                          <a:ln>
                            <a:noFill/>
                          </a:ln>
                          <a:solidFill>
                            <a:schemeClr val="tx2"/>
                          </a:solidFill>
                          <a:effectLst>
                            <a:outerShdw blurRad="38100" dist="38100" dir="2700000" algn="tl">
                              <a:srgbClr val="000000"/>
                            </a:outerShdw>
                          </a:effectLst>
                          <a:latin typeface="Tahoma" pitchFamily="34" charset="0"/>
                          <a:ea typeface="SimHei" pitchFamily="49" charset="-122"/>
                        </a:rPr>
                        <a:t>”</a:t>
                      </a:r>
                      <a:endParaRPr kumimoji="0" lang="en-US" altLang="zh-CN"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endParaRP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彼前 </a:t>
                      </a:r>
                      <a:r>
                        <a:rPr kumimoji="0" lang="en-US" altLang="zh-CN"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1:13-5:14</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忍耐</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人的责任</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日常生活应用上的洁净</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在圣洁生活中生效 </a:t>
                      </a:r>
                      <a:r>
                        <a:rPr kumimoji="0" lang="en-US" altLang="zh-CN"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(1:13ff)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2492428" name="Text Box 12"/>
          <p:cNvSpPr txBox="1">
            <a:spLocks noChangeArrowheads="1"/>
          </p:cNvSpPr>
          <p:nvPr/>
        </p:nvSpPr>
        <p:spPr bwMode="auto">
          <a:xfrm>
            <a:off x="838200" y="3048000"/>
            <a:ext cx="70104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u="sng">
                <a:ea typeface="SimHei" pitchFamily="49" charset="-122"/>
              </a:rPr>
              <a:t>彼得前书的双重主题</a:t>
            </a:r>
          </a:p>
        </p:txBody>
      </p:sp>
      <p:sp>
        <p:nvSpPr>
          <p:cNvPr id="2492429" name="Rectangle 13"/>
          <p:cNvSpPr>
            <a:spLocks noChangeArrowheads="1"/>
          </p:cNvSpPr>
          <p:nvPr/>
        </p:nvSpPr>
        <p:spPr bwMode="auto">
          <a:xfrm>
            <a:off x="8229600" y="76200"/>
            <a:ext cx="928688"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400" b="1">
                <a:solidFill>
                  <a:schemeClr val="tx1"/>
                </a:solidFill>
                <a:latin typeface="Times New Roman" charset="0"/>
                <a:ea typeface="SimSun" charset="0"/>
                <a:cs typeface="SimSun" charset="0"/>
              </a:rPr>
              <a:t>278</a:t>
            </a:r>
          </a:p>
          <a:p>
            <a:pPr algn="ctr">
              <a:defRPr/>
            </a:pPr>
            <a:r>
              <a:rPr lang="en-US" altLang="zh-CN" sz="2400" b="1">
                <a:solidFill>
                  <a:schemeClr val="tx1"/>
                </a:solidFill>
                <a:latin typeface="Times New Roman" charset="0"/>
                <a:ea typeface="SimSun" charset="0"/>
                <a:cs typeface="SimSun" charset="0"/>
              </a:rPr>
              <a:t>280r</a:t>
            </a:r>
          </a:p>
        </p:txBody>
      </p:sp>
      <p:sp>
        <p:nvSpPr>
          <p:cNvPr id="2492430" name="Rectangle 14"/>
          <p:cNvSpPr>
            <a:spLocks noGrp="1" noChangeArrowheads="1"/>
          </p:cNvSpPr>
          <p:nvPr>
            <p:ph type="title" idx="4294967295"/>
          </p:nvPr>
        </p:nvSpPr>
        <p:spPr>
          <a:xfrm>
            <a:off x="0" y="0"/>
            <a:ext cx="3124200" cy="457200"/>
          </a:xfrm>
        </p:spPr>
        <p:txBody>
          <a:bodyPr/>
          <a:lstStyle/>
          <a:p>
            <a:pPr eaLnBrk="1" hangingPunct="1"/>
            <a:r>
              <a:rPr lang="zh-CN" altLang="en-US" sz="2400">
                <a:ea typeface="SimHei" pitchFamily="49" charset="-122"/>
              </a:rPr>
              <a:t>目的与主题</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492418"/>
                                        </p:tgtEl>
                                        <p:attrNameLst>
                                          <p:attrName>style.visibility</p:attrName>
                                        </p:attrNameLst>
                                      </p:cBhvr>
                                      <p:to>
                                        <p:strVal val="visible"/>
                                      </p:to>
                                    </p:set>
                                    <p:anim calcmode="lin" valueType="num">
                                      <p:cBhvr additive="base">
                                        <p:cTn id="7" dur="500" fill="hold"/>
                                        <p:tgtEl>
                                          <p:spTgt spid="2492418"/>
                                        </p:tgtEl>
                                        <p:attrNameLst>
                                          <p:attrName>ppt_x</p:attrName>
                                        </p:attrNameLst>
                                      </p:cBhvr>
                                      <p:tavLst>
                                        <p:tav tm="0">
                                          <p:val>
                                            <p:strVal val="#ppt_x"/>
                                          </p:val>
                                        </p:tav>
                                        <p:tav tm="100000">
                                          <p:val>
                                            <p:strVal val="#ppt_x"/>
                                          </p:val>
                                        </p:tav>
                                      </p:tavLst>
                                    </p:anim>
                                    <p:anim calcmode="lin" valueType="num">
                                      <p:cBhvr additive="base">
                                        <p:cTn id="8" dur="500" fill="hold"/>
                                        <p:tgtEl>
                                          <p:spTgt spid="249241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2492419"/>
                                        </p:tgtEl>
                                        <p:attrNameLst>
                                          <p:attrName>style.visibility</p:attrName>
                                        </p:attrNameLst>
                                      </p:cBhvr>
                                      <p:to>
                                        <p:strVal val="visible"/>
                                      </p:to>
                                    </p:set>
                                    <p:animEffect transition="in" filter="wedge">
                                      <p:cBhvr>
                                        <p:cTn id="13" dur="500"/>
                                        <p:tgtEl>
                                          <p:spTgt spid="24924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492428"/>
                                        </p:tgtEl>
                                        <p:attrNameLst>
                                          <p:attrName>style.visibility</p:attrName>
                                        </p:attrNameLst>
                                      </p:cBhvr>
                                      <p:to>
                                        <p:strVal val="visible"/>
                                      </p:to>
                                    </p:set>
                                    <p:anim calcmode="lin" valueType="num">
                                      <p:cBhvr additive="base">
                                        <p:cTn id="18" dur="500" fill="hold"/>
                                        <p:tgtEl>
                                          <p:spTgt spid="2492428"/>
                                        </p:tgtEl>
                                        <p:attrNameLst>
                                          <p:attrName>ppt_x</p:attrName>
                                        </p:attrNameLst>
                                      </p:cBhvr>
                                      <p:tavLst>
                                        <p:tav tm="0">
                                          <p:val>
                                            <p:strVal val="0-#ppt_w/2"/>
                                          </p:val>
                                        </p:tav>
                                        <p:tav tm="100000">
                                          <p:val>
                                            <p:strVal val="#ppt_x"/>
                                          </p:val>
                                        </p:tav>
                                      </p:tavLst>
                                    </p:anim>
                                    <p:anim calcmode="lin" valueType="num">
                                      <p:cBhvr additive="base">
                                        <p:cTn id="19" dur="500" fill="hold"/>
                                        <p:tgtEl>
                                          <p:spTgt spid="249242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492420"/>
                                        </p:tgtEl>
                                        <p:attrNameLst>
                                          <p:attrName>style.visibility</p:attrName>
                                        </p:attrNameLst>
                                      </p:cBhvr>
                                      <p:to>
                                        <p:strVal val="visible"/>
                                      </p:to>
                                    </p:set>
                                    <p:anim calcmode="lin" valueType="num">
                                      <p:cBhvr additive="base">
                                        <p:cTn id="24" dur="500" fill="hold"/>
                                        <p:tgtEl>
                                          <p:spTgt spid="2492420"/>
                                        </p:tgtEl>
                                        <p:attrNameLst>
                                          <p:attrName>ppt_x</p:attrName>
                                        </p:attrNameLst>
                                      </p:cBhvr>
                                      <p:tavLst>
                                        <p:tav tm="0">
                                          <p:val>
                                            <p:strVal val="#ppt_x"/>
                                          </p:val>
                                        </p:tav>
                                        <p:tav tm="100000">
                                          <p:val>
                                            <p:strVal val="#ppt_x"/>
                                          </p:val>
                                        </p:tav>
                                      </p:tavLst>
                                    </p:anim>
                                    <p:anim calcmode="lin" valueType="num">
                                      <p:cBhvr additive="base">
                                        <p:cTn id="25" dur="500" fill="hold"/>
                                        <p:tgtEl>
                                          <p:spTgt spid="24924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2418" grpId="0" autoUpdateAnimBg="0"/>
      <p:bldP spid="2492419" grpId="0" animBg="1" autoUpdateAnimBg="0"/>
      <p:bldP spid="2492428" grpId="0"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0" name="Rectangle 2"/>
          <p:cNvSpPr>
            <a:spLocks noGrp="1" noChangeArrowheads="1"/>
          </p:cNvSpPr>
          <p:nvPr>
            <p:ph type="ctrTitle"/>
          </p:nvPr>
        </p:nvSpPr>
        <p:spPr>
          <a:xfrm>
            <a:off x="457200" y="1143000"/>
            <a:ext cx="8305800" cy="990600"/>
          </a:xfrm>
          <a:extLst>
            <a:ext uri="{FAA26D3D-D897-4be2-8F04-BA451C77F1D7}">
              <ma14:placeholderFlag xmlns:ma14="http://schemas.microsoft.com/office/mac/drawingml/2011/main" xmlns="" val="1"/>
            </a:ext>
          </a:extLst>
        </p:spPr>
        <p:txBody>
          <a:bodyPr/>
          <a:lstStyle/>
          <a:p>
            <a:pPr eaLnBrk="1" hangingPunct="1"/>
            <a:r>
              <a:rPr lang="zh-CN" altLang="en-US" sz="6000" b="1">
                <a:solidFill>
                  <a:schemeClr val="bg1"/>
                </a:solidFill>
                <a:ea typeface="SimHei" pitchFamily="49" charset="-122"/>
              </a:rPr>
              <a:t>   总结</a:t>
            </a:r>
            <a:endParaRPr lang="zh-CN" altLang="en-US" sz="6000" b="1">
              <a:ea typeface="SimHei" pitchFamily="49" charset="-122"/>
            </a:endParaRPr>
          </a:p>
        </p:txBody>
      </p:sp>
      <p:sp>
        <p:nvSpPr>
          <p:cNvPr id="2495491" name="Rectangle 3"/>
          <p:cNvSpPr>
            <a:spLocks noGrp="1" noChangeArrowheads="1"/>
          </p:cNvSpPr>
          <p:nvPr>
            <p:ph type="subTitle" idx="1"/>
          </p:nvPr>
        </p:nvSpPr>
        <p:spPr>
          <a:xfrm>
            <a:off x="838200" y="2971800"/>
            <a:ext cx="7391400" cy="3581400"/>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lnSpc>
                <a:spcPct val="90000"/>
              </a:lnSpc>
              <a:buFont typeface="Wingdings" pitchFamily="2" charset="2"/>
              <a:buNone/>
            </a:pPr>
            <a:r>
              <a:rPr lang="en-US" altLang="zh-CN" b="1" baseline="30000">
                <a:latin typeface="Geneva" pitchFamily="-84" charset="0"/>
                <a:ea typeface="SimSun" pitchFamily="2" charset="-122"/>
              </a:rPr>
              <a:t>13 </a:t>
            </a:r>
            <a:r>
              <a:rPr lang="zh-CN" altLang="en-US" sz="3600">
                <a:latin typeface="SimHei" pitchFamily="49" charset="-122"/>
                <a:ea typeface="SimHei" pitchFamily="49" charset="-122"/>
              </a:rPr>
              <a:t>在巴比伦与你们同蒙拣选的教会（某些英译本：</a:t>
            </a:r>
            <a:r>
              <a:rPr lang="en-US" altLang="zh-CN" sz="3600">
                <a:latin typeface="SimHei" pitchFamily="49" charset="-122"/>
                <a:ea typeface="SimHei" pitchFamily="49" charset="-122"/>
              </a:rPr>
              <a:t>she) </a:t>
            </a:r>
            <a:r>
              <a:rPr lang="zh-CN" altLang="en-US" sz="3600">
                <a:latin typeface="SimHei" pitchFamily="49" charset="-122"/>
                <a:ea typeface="SimHei" pitchFamily="49" charset="-122"/>
              </a:rPr>
              <a:t>问你们安。我儿子马可也问你们安。</a:t>
            </a:r>
            <a:endParaRPr lang="en-US" altLang="zh-CN" sz="3600">
              <a:latin typeface="SimHei" pitchFamily="49" charset="-122"/>
              <a:ea typeface="SimHei" pitchFamily="49" charset="-122"/>
            </a:endParaRPr>
          </a:p>
          <a:p>
            <a:pPr eaLnBrk="1" hangingPunct="1">
              <a:lnSpc>
                <a:spcPct val="90000"/>
              </a:lnSpc>
              <a:buFont typeface="Wingdings" pitchFamily="2" charset="2"/>
              <a:buNone/>
            </a:pPr>
            <a:endParaRPr lang="en-US" altLang="zh-CN" sz="3600" b="1">
              <a:latin typeface="Geneva" pitchFamily="-84" charset="0"/>
              <a:ea typeface="SimSun" pitchFamily="2" charset="-122"/>
            </a:endParaRPr>
          </a:p>
          <a:p>
            <a:pPr eaLnBrk="1" hangingPunct="1">
              <a:lnSpc>
                <a:spcPct val="90000"/>
              </a:lnSpc>
              <a:buFont typeface="Wingdings" pitchFamily="2" charset="2"/>
              <a:buNone/>
            </a:pPr>
            <a:r>
              <a:rPr lang="en-US" altLang="zh-CN" b="1" baseline="30000">
                <a:latin typeface="Geneva" pitchFamily="-84" charset="0"/>
                <a:ea typeface="SimSun" pitchFamily="2" charset="-122"/>
              </a:rPr>
              <a:t>14 </a:t>
            </a:r>
            <a:r>
              <a:rPr lang="zh-CN" altLang="en-US" sz="3600">
                <a:latin typeface="Geneva" pitchFamily="-84" charset="0"/>
                <a:ea typeface="SimHei" pitchFamily="49" charset="-122"/>
              </a:rPr>
              <a:t>你们要用爱心彼此亲嘴问安。愿平安归与你们凡在基督里的人。</a:t>
            </a:r>
            <a:endParaRPr lang="en-US" altLang="zh-CN" sz="3600">
              <a:latin typeface="Geneva" pitchFamily="-84" charset="0"/>
              <a:ea typeface="SimHei" pitchFamily="49" charset="-122"/>
            </a:endParaRPr>
          </a:p>
        </p:txBody>
      </p:sp>
      <p:sp>
        <p:nvSpPr>
          <p:cNvPr id="2495492" name="AutoShape 4"/>
          <p:cNvSpPr>
            <a:spLocks noChangeArrowheads="1"/>
          </p:cNvSpPr>
          <p:nvPr/>
        </p:nvSpPr>
        <p:spPr bwMode="auto">
          <a:xfrm>
            <a:off x="3886200" y="457200"/>
            <a:ext cx="3352800" cy="1447800"/>
          </a:xfrm>
          <a:prstGeom prst="wedgeEllipseCallout">
            <a:avLst>
              <a:gd name="adj1" fmla="val -87218"/>
              <a:gd name="adj2" fmla="val 120833"/>
            </a:avLst>
          </a:prstGeom>
          <a:solidFill>
            <a:srgbClr val="9900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r>
              <a:rPr lang="zh-CN" altLang="en-US">
                <a:latin typeface="SimHei" pitchFamily="49" charset="-122"/>
                <a:ea typeface="SimHei" pitchFamily="49" charset="-122"/>
              </a:rPr>
              <a:t>巴比伦</a:t>
            </a:r>
            <a:r>
              <a:rPr lang="en-US" altLang="zh-CN">
                <a:latin typeface="SimHei" pitchFamily="49" charset="-122"/>
                <a:ea typeface="SimHei" pitchFamily="49" charset="-122"/>
              </a:rPr>
              <a:t>?</a:t>
            </a:r>
          </a:p>
          <a:p>
            <a:pPr algn="ctr"/>
            <a:r>
              <a:rPr lang="zh-CN" altLang="en-US">
                <a:latin typeface="SimHei" pitchFamily="49" charset="-122"/>
                <a:ea typeface="SimHei" pitchFamily="49" charset="-122"/>
              </a:rPr>
              <a:t>罗马</a:t>
            </a:r>
            <a:r>
              <a:rPr lang="en-US" altLang="zh-CN">
                <a:latin typeface="SimHei" pitchFamily="49" charset="-122"/>
                <a:ea typeface="SimHei" pitchFamily="49" charset="-122"/>
              </a:rPr>
              <a:t>?</a:t>
            </a:r>
          </a:p>
        </p:txBody>
      </p:sp>
      <p:sp>
        <p:nvSpPr>
          <p:cNvPr id="2495493" name="AutoShape 5"/>
          <p:cNvSpPr>
            <a:spLocks noChangeArrowheads="1"/>
          </p:cNvSpPr>
          <p:nvPr/>
        </p:nvSpPr>
        <p:spPr bwMode="auto">
          <a:xfrm>
            <a:off x="6324600" y="914400"/>
            <a:ext cx="2819400" cy="1447800"/>
          </a:xfrm>
          <a:prstGeom prst="wedgeEllipseCallout">
            <a:avLst>
              <a:gd name="adj1" fmla="val -13625"/>
              <a:gd name="adj2" fmla="val 88486"/>
            </a:avLst>
          </a:prstGeom>
          <a:solidFill>
            <a:srgbClr val="105D13"/>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r>
              <a:rPr lang="zh-CN" altLang="en-US">
                <a:latin typeface="Electrik" pitchFamily="-128" charset="0"/>
                <a:ea typeface="SimHei" pitchFamily="49" charset="-122"/>
              </a:rPr>
              <a:t>女人？</a:t>
            </a:r>
          </a:p>
          <a:p>
            <a:pPr algn="ctr"/>
            <a:r>
              <a:rPr lang="zh-CN" altLang="en-US">
                <a:latin typeface="Electrik" pitchFamily="-128" charset="0"/>
                <a:ea typeface="SimHei" pitchFamily="49" charset="-122"/>
              </a:rPr>
              <a:t>教会？</a:t>
            </a:r>
          </a:p>
        </p:txBody>
      </p:sp>
      <p:sp>
        <p:nvSpPr>
          <p:cNvPr id="2495494" name="Rectangle 6"/>
          <p:cNvSpPr>
            <a:spLocks noChangeArrowheads="1"/>
          </p:cNvSpPr>
          <p:nvPr/>
        </p:nvSpPr>
        <p:spPr bwMode="auto">
          <a:xfrm>
            <a:off x="8153400" y="76200"/>
            <a:ext cx="928688"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400" b="1">
                <a:solidFill>
                  <a:schemeClr val="tx1"/>
                </a:solidFill>
                <a:latin typeface="Times New Roman" charset="0"/>
                <a:ea typeface="SimSun" charset="0"/>
                <a:cs typeface="SimSun" charset="0"/>
              </a:rPr>
              <a:t>280r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95492"/>
                                        </p:tgtEl>
                                        <p:attrNameLst>
                                          <p:attrName>style.visibility</p:attrName>
                                        </p:attrNameLst>
                                      </p:cBhvr>
                                      <p:to>
                                        <p:strVal val="visible"/>
                                      </p:to>
                                    </p:set>
                                    <p:animEffect transition="in" filter="wipe(left)">
                                      <p:cBhvr>
                                        <p:cTn id="7" dur="500"/>
                                        <p:tgtEl>
                                          <p:spTgt spid="2495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95493"/>
                                        </p:tgtEl>
                                        <p:attrNameLst>
                                          <p:attrName>style.visibility</p:attrName>
                                        </p:attrNameLst>
                                      </p:cBhvr>
                                      <p:to>
                                        <p:strVal val="visible"/>
                                      </p:to>
                                    </p:set>
                                    <p:animEffect transition="in" filter="wipe(left)">
                                      <p:cBhvr>
                                        <p:cTn id="12" dur="500"/>
                                        <p:tgtEl>
                                          <p:spTgt spid="2495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5492" grpId="0" animBg="1"/>
      <p:bldP spid="2495493"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9586" name="Rectangle 2"/>
          <p:cNvSpPr>
            <a:spLocks noGrp="1" noChangeArrowheads="1"/>
          </p:cNvSpPr>
          <p:nvPr>
            <p:ph type="ctrTitle"/>
          </p:nvPr>
        </p:nvSpPr>
        <p:spPr>
          <a:xfrm>
            <a:off x="457200" y="1066800"/>
            <a:ext cx="8153400" cy="1981200"/>
          </a:xfrm>
          <a:effectLst/>
        </p:spPr>
        <p:txBody>
          <a:bodyPr/>
          <a:lstStyle/>
          <a:p>
            <a:pPr eaLnBrk="1" hangingPunct="1"/>
            <a:r>
              <a:rPr lang="zh-CN" altLang="en-US" sz="6600" b="1">
                <a:solidFill>
                  <a:srgbClr val="FFFFFF"/>
                </a:solidFill>
                <a:effectLst>
                  <a:glow rad="228600">
                    <a:schemeClr val="tx1"/>
                  </a:glow>
                </a:effectLst>
                <a:ea typeface="SimHei" pitchFamily="49" charset="-122"/>
              </a:rPr>
              <a:t>彼前第五章的结语</a:t>
            </a:r>
            <a:endParaRPr lang="en-US" altLang="zh-CN" sz="6600" b="1">
              <a:solidFill>
                <a:srgbClr val="FFFFFF"/>
              </a:solidFill>
              <a:effectLst>
                <a:glow rad="228600">
                  <a:schemeClr val="tx1"/>
                </a:glow>
              </a:effectLst>
              <a:ea typeface="SimHei" pitchFamily="49" charset="-122"/>
            </a:endParaRPr>
          </a:p>
        </p:txBody>
      </p:sp>
      <p:sp>
        <p:nvSpPr>
          <p:cNvPr id="2499587" name="Rectangle 3"/>
          <p:cNvSpPr>
            <a:spLocks noGrp="1" noChangeArrowheads="1"/>
          </p:cNvSpPr>
          <p:nvPr>
            <p:ph type="subTitle" idx="1"/>
          </p:nvPr>
        </p:nvSpPr>
        <p:spPr>
          <a:xfrm>
            <a:off x="685800" y="3657600"/>
            <a:ext cx="7772400" cy="2057400"/>
          </a:xfrm>
          <a:effectLst/>
        </p:spPr>
        <p:txBody>
          <a:bodyPr/>
          <a:lstStyle/>
          <a:p>
            <a:pPr eaLnBrk="1" hangingPunct="1">
              <a:buFont typeface="Monotype Sorts" pitchFamily="-84" charset="2"/>
              <a:buNone/>
            </a:pPr>
            <a:r>
              <a:rPr lang="zh-CN" altLang="en-US" sz="4800" b="1" i="1">
                <a:solidFill>
                  <a:srgbClr val="FFFFFF"/>
                </a:solidFill>
                <a:effectLst>
                  <a:glow rad="228600">
                    <a:schemeClr val="tx1"/>
                  </a:glow>
                </a:effectLst>
                <a:latin typeface="SimHei" pitchFamily="49" charset="-122"/>
                <a:ea typeface="SimHei" pitchFamily="49" charset="-122"/>
              </a:rPr>
              <a:t>你怎样避免变得骄傲</a:t>
            </a:r>
            <a:r>
              <a:rPr lang="en-US" altLang="zh-CN" sz="4800" b="1" i="1">
                <a:solidFill>
                  <a:srgbClr val="FFFFFF"/>
                </a:solidFill>
                <a:effectLst>
                  <a:glow rad="228600">
                    <a:schemeClr val="tx1"/>
                  </a:glow>
                </a:effectLst>
                <a:latin typeface="SimHei" pitchFamily="49" charset="-122"/>
                <a:ea typeface="SimHei" pitchFamily="49" charset="-122"/>
              </a:rPr>
              <a:t>?</a:t>
            </a:r>
          </a:p>
          <a:p>
            <a:pPr eaLnBrk="1" hangingPunct="1">
              <a:buFont typeface="Monotype Sorts" pitchFamily="-84" charset="2"/>
              <a:buNone/>
            </a:pPr>
            <a:r>
              <a:rPr lang="zh-CN" altLang="en-US" sz="4800" b="1" i="1">
                <a:solidFill>
                  <a:srgbClr val="FFFFFF"/>
                </a:solidFill>
                <a:effectLst>
                  <a:glow rad="228600">
                    <a:schemeClr val="tx1"/>
                  </a:glow>
                </a:effectLst>
                <a:latin typeface="SimHei" pitchFamily="49" charset="-122"/>
                <a:ea typeface="SimHei" pitchFamily="49" charset="-122"/>
              </a:rPr>
              <a:t>那些最认识你的人会说你是谦卑的吗</a:t>
            </a:r>
            <a:r>
              <a:rPr lang="en-US" altLang="zh-CN" sz="4800" b="1" i="1">
                <a:solidFill>
                  <a:srgbClr val="FFFFFF"/>
                </a:solidFill>
                <a:effectLst>
                  <a:glow rad="228600">
                    <a:schemeClr val="tx1"/>
                  </a:glow>
                </a:effectLst>
                <a:latin typeface="SimHei" pitchFamily="49" charset="-122"/>
                <a:ea typeface="SimHei" pitchFamily="49" charset="-122"/>
              </a:rPr>
              <a:t>?</a:t>
            </a:r>
          </a:p>
        </p:txBody>
      </p:sp>
      <p:sp>
        <p:nvSpPr>
          <p:cNvPr id="2499588" name="Rectangle 4"/>
          <p:cNvSpPr>
            <a:spLocks noChangeArrowheads="1"/>
          </p:cNvSpPr>
          <p:nvPr/>
        </p:nvSpPr>
        <p:spPr bwMode="auto">
          <a:xfrm>
            <a:off x="8153400" y="76200"/>
            <a:ext cx="928688" cy="457200"/>
          </a:xfrm>
          <a:prstGeom prst="rect">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400" b="1">
                <a:solidFill>
                  <a:schemeClr val="tx1"/>
                </a:solidFill>
                <a:latin typeface="Times New Roman" charset="0"/>
                <a:ea typeface="SimSun" charset="0"/>
                <a:cs typeface="SimSun" charset="0"/>
              </a:rPr>
              <a:t>280r</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4706" name="Rectangle 2"/>
          <p:cNvSpPr>
            <a:spLocks noGrp="1" noChangeArrowheads="1"/>
          </p:cNvSpPr>
          <p:nvPr>
            <p:ph type="ctrTitle"/>
          </p:nvPr>
        </p:nvSpPr>
        <p:spPr>
          <a:xfrm>
            <a:off x="304800" y="0"/>
            <a:ext cx="7848600" cy="1981200"/>
          </a:xfrm>
          <a:extLst>
            <a:ext uri="{FAA26D3D-D897-4be2-8F04-BA451C77F1D7}">
              <ma14:placeholderFlag xmlns:ma14="http://schemas.microsoft.com/office/mac/drawingml/2011/main" xmlns="" val="1"/>
            </a:ext>
          </a:extLst>
        </p:spPr>
        <p:txBody>
          <a:bodyPr/>
          <a:lstStyle/>
          <a:p>
            <a:pPr eaLnBrk="1" hangingPunct="1"/>
            <a:r>
              <a:rPr lang="zh-CN" altLang="en-US" sz="4800" dirty="0">
                <a:latin typeface="PerryGothic Regular" pitchFamily="-128" charset="0"/>
                <a:ea typeface="SimHei" pitchFamily="49" charset="-122"/>
              </a:rPr>
              <a:t>彼得前书的结语</a:t>
            </a:r>
          </a:p>
        </p:txBody>
      </p:sp>
      <p:sp>
        <p:nvSpPr>
          <p:cNvPr id="2504707" name="Rectangle 3"/>
          <p:cNvSpPr>
            <a:spLocks noGrp="1" noChangeArrowheads="1"/>
          </p:cNvSpPr>
          <p:nvPr>
            <p:ph type="subTitle" idx="1"/>
          </p:nvPr>
        </p:nvSpPr>
        <p:spPr>
          <a:xfrm>
            <a:off x="381000" y="1600200"/>
            <a:ext cx="8382000" cy="5029200"/>
          </a:xfrm>
          <a:solidFill>
            <a:srgbClr val="000000"/>
          </a:solidFill>
          <a:extLst>
            <a:ext uri="{FAA26D3D-D897-4be2-8F04-BA451C77F1D7}">
              <ma14:placeholderFlag xmlns:ma14="http://schemas.microsoft.com/office/mac/drawingml/2011/main" xmlns="" val="1"/>
            </a:ext>
          </a:extLst>
        </p:spPr>
        <p:txBody>
          <a:bodyPr/>
          <a:lstStyle/>
          <a:p>
            <a:pPr algn="l" eaLnBrk="1" hangingPunct="1">
              <a:buFont typeface="Wingdings" pitchFamily="2" charset="2"/>
              <a:buNone/>
            </a:pPr>
            <a:r>
              <a:rPr lang="zh-CN" altLang="en-US" sz="3600" dirty="0">
                <a:solidFill>
                  <a:srgbClr val="FFFFFF"/>
                </a:solidFill>
                <a:ea typeface="SimHei" pitchFamily="49" charset="-122"/>
              </a:rPr>
              <a:t>彼得鼓励小亚细亚北部的信徒要定睛在将来的希望与荣耀，跟随基督的榜样为义受苦，作圣洁、顺服、无私的见证，以吸引其他人来聆听福音的信息。</a:t>
            </a:r>
          </a:p>
          <a:p>
            <a:pPr algn="l" eaLnBrk="1" hangingPunct="1">
              <a:buFont typeface="Wingdings" pitchFamily="2" charset="2"/>
              <a:buNone/>
            </a:pPr>
            <a:endParaRPr lang="en-US" altLang="zh-CN" sz="3600" b="1" dirty="0">
              <a:solidFill>
                <a:srgbClr val="FFFFFF"/>
              </a:solidFill>
              <a:ea typeface="SimHei" pitchFamily="49" charset="-122"/>
            </a:endParaRPr>
          </a:p>
          <a:p>
            <a:pPr algn="l" eaLnBrk="1" hangingPunct="1">
              <a:buFont typeface="Wingdings" pitchFamily="2" charset="2"/>
              <a:buNone/>
            </a:pPr>
            <a:r>
              <a:rPr lang="zh-CN" altLang="en-US" sz="3600" i="1" dirty="0">
                <a:solidFill>
                  <a:srgbClr val="FFFFFF"/>
                </a:solidFill>
                <a:ea typeface="SimHei" pitchFamily="49" charset="-122"/>
              </a:rPr>
              <a:t>你如何为基督受苦将会把非信徒带到主面前，或把他们推得更远。你会正直地接受苦难吗？</a:t>
            </a:r>
          </a:p>
        </p:txBody>
      </p:sp>
      <p:sp>
        <p:nvSpPr>
          <p:cNvPr id="2504708" name="Rectangle 4"/>
          <p:cNvSpPr>
            <a:spLocks noChangeArrowheads="1"/>
          </p:cNvSpPr>
          <p:nvPr/>
        </p:nvSpPr>
        <p:spPr bwMode="auto">
          <a:xfrm>
            <a:off x="8153400" y="76200"/>
            <a:ext cx="928688"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400" b="1">
                <a:solidFill>
                  <a:schemeClr val="tx1"/>
                </a:solidFill>
                <a:latin typeface="Times New Roman" charset="0"/>
                <a:ea typeface="SimSun" charset="0"/>
                <a:cs typeface="SimSun" charset="0"/>
              </a:rPr>
              <a:t>280r</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6754" name="Rectangle 2"/>
          <p:cNvSpPr>
            <a:spLocks noGrp="1" noChangeArrowheads="1"/>
          </p:cNvSpPr>
          <p:nvPr>
            <p:ph type="title"/>
          </p:nvPr>
        </p:nvSpPr>
        <p:spPr/>
        <p:txBody>
          <a:bodyPr/>
          <a:lstStyle/>
          <a:p>
            <a:pPr algn="ctr" eaLnBrk="1" hangingPunct="1"/>
            <a:r>
              <a:rPr lang="zh-CN" altLang="en-US" sz="4800">
                <a:latin typeface="SimHei" pitchFamily="49" charset="-122"/>
                <a:ea typeface="SimHei" pitchFamily="49" charset="-122"/>
              </a:rPr>
              <a:t>态度的问题 </a:t>
            </a:r>
            <a:r>
              <a:rPr lang="en-US" altLang="zh-CN" sz="4800">
                <a:latin typeface="Tahoma" pitchFamily="34" charset="0"/>
                <a:ea typeface="SimHei" pitchFamily="49" charset="-122"/>
              </a:rPr>
              <a:t>…</a:t>
            </a:r>
            <a:endParaRPr lang="en-US" altLang="zh-CN" sz="4800">
              <a:latin typeface="SimHei" pitchFamily="49" charset="-122"/>
              <a:ea typeface="SimHei" pitchFamily="49" charset="-122"/>
            </a:endParaRPr>
          </a:p>
        </p:txBody>
      </p:sp>
      <p:sp>
        <p:nvSpPr>
          <p:cNvPr id="2506755" name="Rectangle 3"/>
          <p:cNvSpPr>
            <a:spLocks noGrp="1" noChangeArrowheads="1"/>
          </p:cNvSpPr>
          <p:nvPr>
            <p:ph type="body" idx="1"/>
          </p:nvPr>
        </p:nvSpPr>
        <p:spPr>
          <a:solidFill>
            <a:schemeClr val="tx1"/>
          </a:solidFill>
        </p:spPr>
        <p:txBody>
          <a:bodyPr anchor="ctr"/>
          <a:lstStyle/>
          <a:p>
            <a:pPr algn="ctr" eaLnBrk="1" hangingPunct="1">
              <a:buFont typeface="Wingdings" pitchFamily="2" charset="2"/>
              <a:buNone/>
            </a:pPr>
            <a:r>
              <a:rPr lang="zh-CN" altLang="en-US" dirty="0">
                <a:solidFill>
                  <a:srgbClr val="FFFFFF"/>
                </a:solidFill>
                <a:latin typeface="Tahoma" pitchFamily="34" charset="0"/>
                <a:ea typeface="SimHei" pitchFamily="49" charset="-122"/>
              </a:rPr>
              <a:t>“</a:t>
            </a:r>
            <a:r>
              <a:rPr lang="zh-CN" altLang="en-US" dirty="0">
                <a:solidFill>
                  <a:srgbClr val="FFFFFF"/>
                </a:solidFill>
                <a:latin typeface="SimHei" pitchFamily="49" charset="-122"/>
                <a:ea typeface="SimHei" pitchFamily="49" charset="-122"/>
              </a:rPr>
              <a:t>当一切都结束了的时候，你将不会因曾受苦而后悔</a:t>
            </a:r>
            <a:r>
              <a:rPr lang="en-US" altLang="zh-CN" dirty="0">
                <a:solidFill>
                  <a:srgbClr val="FFFFFF"/>
                </a:solidFill>
                <a:latin typeface="SimHei" pitchFamily="49" charset="-122"/>
                <a:ea typeface="SimHei" pitchFamily="49" charset="-122"/>
              </a:rPr>
              <a:t>;</a:t>
            </a:r>
            <a:br>
              <a:rPr lang="en-US" altLang="zh-CN" dirty="0">
                <a:solidFill>
                  <a:srgbClr val="FFFFFF"/>
                </a:solidFill>
                <a:latin typeface="SimHei" pitchFamily="49" charset="-122"/>
                <a:ea typeface="SimHei" pitchFamily="49" charset="-122"/>
              </a:rPr>
            </a:br>
            <a:endParaRPr lang="en-US" altLang="zh-CN" sz="1600" dirty="0">
              <a:solidFill>
                <a:srgbClr val="FFFFFF"/>
              </a:solidFill>
              <a:latin typeface="SimHei" pitchFamily="49" charset="-122"/>
              <a:ea typeface="SimHei" pitchFamily="49" charset="-122"/>
            </a:endParaRPr>
          </a:p>
          <a:p>
            <a:pPr algn="ctr" eaLnBrk="1" hangingPunct="1">
              <a:buFont typeface="Wingdings" pitchFamily="2" charset="2"/>
              <a:buNone/>
            </a:pPr>
            <a:r>
              <a:rPr lang="zh-CN" altLang="en-US" dirty="0">
                <a:solidFill>
                  <a:srgbClr val="FFFFFF"/>
                </a:solidFill>
                <a:latin typeface="SimHei" pitchFamily="49" charset="-122"/>
                <a:ea typeface="SimHei" pitchFamily="49" charset="-122"/>
              </a:rPr>
              <a:t>反而，你将因为受苦太少，和因为那一点点的苦而感到苦不堪言，</a:t>
            </a:r>
            <a:r>
              <a:rPr lang="en-US" altLang="zh-CN" dirty="0">
                <a:solidFill>
                  <a:srgbClr val="FFFFFF"/>
                </a:solidFill>
                <a:latin typeface="SimHei" pitchFamily="49" charset="-122"/>
                <a:ea typeface="SimHei" pitchFamily="49" charset="-122"/>
              </a:rPr>
              <a:t> </a:t>
            </a:r>
            <a:br>
              <a:rPr lang="en-US" altLang="zh-CN" dirty="0">
                <a:solidFill>
                  <a:srgbClr val="FFFFFF"/>
                </a:solidFill>
                <a:latin typeface="SimHei" pitchFamily="49" charset="-122"/>
                <a:ea typeface="SimHei" pitchFamily="49" charset="-122"/>
              </a:rPr>
            </a:br>
            <a:endParaRPr lang="en-US" altLang="zh-CN" sz="1600" dirty="0">
              <a:solidFill>
                <a:srgbClr val="FFFFFF"/>
              </a:solidFill>
              <a:latin typeface="SimHei" pitchFamily="49" charset="-122"/>
              <a:ea typeface="SimHei" pitchFamily="49" charset="-122"/>
            </a:endParaRPr>
          </a:p>
          <a:p>
            <a:pPr algn="ctr" eaLnBrk="1" hangingPunct="1">
              <a:buFont typeface="Wingdings" pitchFamily="2" charset="2"/>
              <a:buNone/>
            </a:pPr>
            <a:r>
              <a:rPr lang="zh-CN" altLang="en-US" dirty="0">
                <a:solidFill>
                  <a:srgbClr val="FFFFFF"/>
                </a:solidFill>
                <a:latin typeface="SimHei" pitchFamily="49" charset="-122"/>
                <a:ea typeface="SimHei" pitchFamily="49" charset="-122"/>
              </a:rPr>
              <a:t>而感到后悔 。</a:t>
            </a:r>
            <a:r>
              <a:rPr lang="zh-CN" altLang="en-US" dirty="0">
                <a:solidFill>
                  <a:srgbClr val="FFFFFF"/>
                </a:solidFill>
                <a:latin typeface="Tahoma" pitchFamily="34" charset="0"/>
                <a:ea typeface="SimHei" pitchFamily="49" charset="-122"/>
              </a:rPr>
              <a:t>”</a:t>
            </a:r>
            <a:br>
              <a:rPr lang="zh-CN" altLang="en-US" dirty="0">
                <a:solidFill>
                  <a:srgbClr val="FFFFFF"/>
                </a:solidFill>
                <a:latin typeface="SimHei" pitchFamily="49" charset="-122"/>
                <a:ea typeface="SimHei" pitchFamily="49" charset="-122"/>
              </a:rPr>
            </a:br>
            <a:br>
              <a:rPr lang="zh-CN" altLang="en-US" b="1" dirty="0">
                <a:solidFill>
                  <a:srgbClr val="FFFFFF"/>
                </a:solidFill>
                <a:ea typeface="SimSun" pitchFamily="2" charset="-122"/>
              </a:rPr>
            </a:br>
            <a:r>
              <a:rPr lang="en-US" altLang="zh-CN" b="1" dirty="0">
                <a:solidFill>
                  <a:srgbClr val="FFFFFF"/>
                </a:solidFill>
                <a:ea typeface="SimSun" pitchFamily="2" charset="-122"/>
              </a:rPr>
              <a:t>— Sebastian </a:t>
            </a:r>
            <a:r>
              <a:rPr lang="en-US" altLang="zh-CN" b="1" dirty="0" err="1">
                <a:solidFill>
                  <a:srgbClr val="FFFFFF"/>
                </a:solidFill>
                <a:ea typeface="SimSun" pitchFamily="2" charset="-122"/>
              </a:rPr>
              <a:t>Valfre</a:t>
            </a:r>
            <a:r>
              <a:rPr lang="en-US" altLang="zh-CN" b="1" dirty="0">
                <a:solidFill>
                  <a:srgbClr val="FFFFFF"/>
                </a:solidFill>
                <a:ea typeface="SimSun" pitchFamily="2" charset="-122"/>
              </a:rPr>
              <a:t> (1629-1710) —</a:t>
            </a:r>
          </a:p>
        </p:txBody>
      </p:sp>
      <p:sp>
        <p:nvSpPr>
          <p:cNvPr id="2506756" name="Rectangle 4"/>
          <p:cNvSpPr>
            <a:spLocks noChangeArrowheads="1"/>
          </p:cNvSpPr>
          <p:nvPr/>
        </p:nvSpPr>
        <p:spPr bwMode="auto">
          <a:xfrm>
            <a:off x="8153400" y="76200"/>
            <a:ext cx="928688"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400" b="1">
                <a:solidFill>
                  <a:schemeClr val="tx1"/>
                </a:solidFill>
                <a:latin typeface="Times New Roman" charset="0"/>
                <a:ea typeface="SimSun" charset="0"/>
                <a:cs typeface="SimSun" charset="0"/>
              </a:rPr>
              <a:t>275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06755">
                                            <p:bg/>
                                          </p:spTgt>
                                        </p:tgtEl>
                                        <p:attrNameLst>
                                          <p:attrName>style.visibility</p:attrName>
                                        </p:attrNameLst>
                                      </p:cBhvr>
                                      <p:to>
                                        <p:strVal val="visible"/>
                                      </p:to>
                                    </p:set>
                                    <p:animEffect transition="in" filter="wipe(left)">
                                      <p:cBhvr>
                                        <p:cTn id="7" dur="500"/>
                                        <p:tgtEl>
                                          <p:spTgt spid="250675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06755">
                                            <p:txEl>
                                              <p:pRg st="0" end="0"/>
                                            </p:txEl>
                                          </p:spTgt>
                                        </p:tgtEl>
                                        <p:attrNameLst>
                                          <p:attrName>style.visibility</p:attrName>
                                        </p:attrNameLst>
                                      </p:cBhvr>
                                      <p:to>
                                        <p:strVal val="visible"/>
                                      </p:to>
                                    </p:set>
                                    <p:animEffect transition="in" filter="wipe(left)">
                                      <p:cBhvr>
                                        <p:cTn id="12" dur="500"/>
                                        <p:tgtEl>
                                          <p:spTgt spid="25067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06755">
                                            <p:txEl>
                                              <p:pRg st="1" end="1"/>
                                            </p:txEl>
                                          </p:spTgt>
                                        </p:tgtEl>
                                        <p:attrNameLst>
                                          <p:attrName>style.visibility</p:attrName>
                                        </p:attrNameLst>
                                      </p:cBhvr>
                                      <p:to>
                                        <p:strVal val="visible"/>
                                      </p:to>
                                    </p:set>
                                    <p:animEffect transition="in" filter="wipe(left)">
                                      <p:cBhvr>
                                        <p:cTn id="17" dur="500"/>
                                        <p:tgtEl>
                                          <p:spTgt spid="250675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06755">
                                            <p:txEl>
                                              <p:pRg st="2" end="2"/>
                                            </p:txEl>
                                          </p:spTgt>
                                        </p:tgtEl>
                                        <p:attrNameLst>
                                          <p:attrName>style.visibility</p:attrName>
                                        </p:attrNameLst>
                                      </p:cBhvr>
                                      <p:to>
                                        <p:strVal val="visible"/>
                                      </p:to>
                                    </p:set>
                                    <p:animEffect transition="in" filter="wipe(left)">
                                      <p:cBhvr>
                                        <p:cTn id="22" dur="500"/>
                                        <p:tgtEl>
                                          <p:spTgt spid="25067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6755" grpId="0" build="p"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89240"/>
            <a:ext cx="9144000" cy="769349"/>
          </a:xfrm>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彼得前书</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377788" y="1380210"/>
            <a:ext cx="8388424" cy="2048790"/>
          </a:xfrm>
          <a:prstGeom prst="rect">
            <a:avLst/>
          </a:prstGeom>
          <a:gradFill flip="none" rotWithShape="1">
            <a:gsLst>
              <a:gs pos="0">
                <a:schemeClr val="accent1">
                  <a:shade val="30000"/>
                  <a:satMod val="115000"/>
                </a:schemeClr>
              </a:gs>
              <a:gs pos="50000">
                <a:schemeClr val="tx1"/>
              </a:gs>
              <a:gs pos="100000">
                <a:schemeClr val="accent2"/>
              </a:gs>
            </a:gsLst>
            <a:path path="circle">
              <a:fillToRect l="50000" t="50000" r="50000" b="50000"/>
            </a:path>
            <a:tileRect/>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体现出敬重他人的谦卑。</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DC8568BF-9A40-3A42-82E7-595242C9141F}"/>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9229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p:tgtEl>
                                          <p:spTgt spid="900098"/>
                                        </p:tgtEl>
                                        <p:attrNameLst>
                                          <p:attrName>ppt_y</p:attrName>
                                        </p:attrNameLst>
                                      </p:cBhvr>
                                      <p:tavLst>
                                        <p:tav tm="0">
                                          <p:val>
                                            <p:strVal val="#ppt_y+#ppt_h*1.125000"/>
                                          </p:val>
                                        </p:tav>
                                        <p:tav tm="100000">
                                          <p:val>
                                            <p:strVal val="#ppt_y"/>
                                          </p:val>
                                        </p:tav>
                                      </p:tavLst>
                                    </p:anim>
                                    <p:animEffect transition="in" filter="wipe(up)">
                                      <p:cBhvr>
                                        <p:cTn id="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27384"/>
            <a:ext cx="9144000" cy="150700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以下的哪一个品质对你来说</a:t>
            </a:r>
            <a:br>
              <a:rPr lang="en-US" altLang="zh-CN"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是最有挑战性的</a:t>
            </a:r>
            <a:r>
              <a:rPr 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F004E373-37F6-C04C-9A50-2EDEB1A89ED9}"/>
              </a:ext>
            </a:extLst>
          </p:cNvPr>
          <p:cNvSpPr txBox="1">
            <a:spLocks noChangeArrowheads="1"/>
          </p:cNvSpPr>
          <p:nvPr/>
        </p:nvSpPr>
        <p:spPr bwMode="auto">
          <a:xfrm>
            <a:off x="-1120" y="4218147"/>
            <a:ext cx="9144000" cy="15121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0" indent="-3465513"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无私</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哪一些事情或战斗是你需要忍让的</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p>
        </p:txBody>
      </p:sp>
      <p:sp>
        <p:nvSpPr>
          <p:cNvPr id="6" name="Rectangle 2">
            <a:extLst>
              <a:ext uri="{FF2B5EF4-FFF2-40B4-BE49-F238E27FC236}">
                <a16:creationId xmlns:a16="http://schemas.microsoft.com/office/drawing/2014/main" id="{381C3112-7A5C-2441-BF20-C660B29633B8}"/>
              </a:ext>
            </a:extLst>
          </p:cNvPr>
          <p:cNvSpPr txBox="1">
            <a:spLocks noChangeArrowheads="1"/>
          </p:cNvSpPr>
          <p:nvPr/>
        </p:nvSpPr>
        <p:spPr bwMode="auto">
          <a:xfrm>
            <a:off x="-1120" y="1735086"/>
            <a:ext cx="9144000" cy="137180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rPr>
              <a:t>圣洁</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你的标准是否太低了</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a:t>
            </a:r>
            <a:endParaRPr kumimoji="0" lang="en-US" sz="4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7" name="Rectangle 2">
            <a:extLst>
              <a:ext uri="{FF2B5EF4-FFF2-40B4-BE49-F238E27FC236}">
                <a16:creationId xmlns:a16="http://schemas.microsoft.com/office/drawing/2014/main" id="{2425D8D8-B224-AF49-8745-1563A903F458}"/>
              </a:ext>
            </a:extLst>
          </p:cNvPr>
          <p:cNvSpPr txBox="1">
            <a:spLocks noChangeArrowheads="1"/>
          </p:cNvSpPr>
          <p:nvPr/>
        </p:nvSpPr>
        <p:spPr bwMode="auto">
          <a:xfrm>
            <a:off x="-1120" y="2720140"/>
            <a:ext cx="9144000" cy="1455019"/>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rPr>
              <a:t>顺服</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你在哪一方面想做主，但神要你顺服</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a:t>
            </a:r>
            <a:endParaRPr kumimoji="0" lang="en-US" sz="4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9"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33640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graphicFrame>
        <p:nvGraphicFramePr>
          <p:cNvPr id="75778" name="Object 2"/>
          <p:cNvGraphicFramePr>
            <a:graphicFrameLocks noChangeAspect="1"/>
          </p:cNvGraphicFramePr>
          <p:nvPr/>
        </p:nvGraphicFramePr>
        <p:xfrm>
          <a:off x="228600" y="914400"/>
          <a:ext cx="8763000" cy="4953000"/>
        </p:xfrm>
        <a:graphic>
          <a:graphicData uri="http://schemas.openxmlformats.org/presentationml/2006/ole">
            <mc:AlternateContent xmlns:mc="http://schemas.openxmlformats.org/markup-compatibility/2006">
              <mc:Choice xmlns:v="urn:schemas-microsoft-com:vml" Requires="v">
                <p:oleObj spid="_x0000_s75799" name="Bitmap Image" r:id="rId5" imgW="2857899" imgH="1714739" progId="Paint.Picture">
                  <p:embed/>
                </p:oleObj>
              </mc:Choice>
              <mc:Fallback>
                <p:oleObj name="Bitmap Image" r:id="rId5" imgW="2857899" imgH="1714739"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914400"/>
                        <a:ext cx="8763000"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63493" name="Rectangle 5"/>
          <p:cNvSpPr>
            <a:spLocks noGrp="1" noChangeArrowheads="1"/>
          </p:cNvSpPr>
          <p:nvPr>
            <p:ph type="title" idx="4294967295"/>
          </p:nvPr>
        </p:nvSpPr>
        <p:spPr>
          <a:xfrm>
            <a:off x="7543800" y="6477000"/>
            <a:ext cx="1600200" cy="381000"/>
          </a:xfrm>
        </p:spPr>
        <p:txBody>
          <a:bodyPr/>
          <a:lstStyle/>
          <a:p>
            <a:pPr algn="r" eaLnBrk="1" hangingPunct="1"/>
            <a:r>
              <a:rPr lang="en-US" altLang="en-US" sz="1600"/>
              <a:t>North Korea 2</a:t>
            </a:r>
            <a:endParaRPr lang="en-US" altLang="en-US"/>
          </a:p>
        </p:txBody>
      </p:sp>
      <p:sp>
        <p:nvSpPr>
          <p:cNvPr id="63494" name="Text Box 6"/>
          <p:cNvSpPr txBox="1">
            <a:spLocks noChangeArrowheads="1"/>
          </p:cNvSpPr>
          <p:nvPr/>
        </p:nvSpPr>
        <p:spPr bwMode="auto">
          <a:xfrm>
            <a:off x="3962400" y="5867400"/>
            <a:ext cx="1544638"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zh-CN" altLang="en-US" b="1">
                <a:solidFill>
                  <a:srgbClr val="000000"/>
                </a:solidFill>
                <a:latin typeface="SimSun" pitchFamily="2" charset="-122"/>
                <a:ea typeface="SimSun" pitchFamily="2" charset="-122"/>
              </a:rPr>
              <a:t>北朝鲜</a:t>
            </a:r>
            <a:r>
              <a:rPr lang="zh-CN" altLang="en-US" b="1">
                <a:solidFill>
                  <a:schemeClr val="bg1"/>
                </a:solidFill>
                <a:latin typeface="Arial Black" pitchFamily="34" charset="0"/>
                <a:ea typeface="SimSun" pitchFamily="2" charset="-122"/>
              </a:rPr>
              <a:t> </a:t>
            </a:r>
            <a:endParaRPr lang="en-US" altLang="en-US" b="1">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checkerboard(across)">
                                      <p:cBhvr>
                                        <p:cTn id="7" dur="500"/>
                                        <p:tgtEl>
                                          <p:spTgt spid="63494"/>
                                        </p:tgtEl>
                                      </p:cBhvr>
                                    </p:animEffect>
                                  </p:childTnLst>
                                  <p:subTnLst>
                                    <p:audio>
                                      <p:cMediaNode>
                                        <p:cTn display="0" masterRel="sameClick">
                                          <p:stCondLst>
                                            <p:cond evt="begin" delay="0">
                                              <p:tn val="5"/>
                                            </p:cond>
                                          </p:stCondLst>
                                          <p:endCondLst>
                                            <p:cond evt="onStopAudio" delay="0">
                                              <p:tgtEl>
                                                <p:sldTgt/>
                                              </p:tgtEl>
                                            </p:cond>
                                          </p:endCondLst>
                                        </p:cTn>
                                        <p:tgtEl>
                                          <p:sndTgt r:embed="rId4"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507778" name="Rectangle 2"/>
          <p:cNvSpPr>
            <a:spLocks noGrp="1" noChangeArrowheads="1"/>
          </p:cNvSpPr>
          <p:nvPr>
            <p:ph type="title"/>
          </p:nvPr>
        </p:nvSpPr>
        <p:spPr/>
        <p:txBody>
          <a:bodyPr/>
          <a:lstStyle/>
          <a:p>
            <a:pPr eaLnBrk="1" hangingPunct="1">
              <a:defRPr/>
            </a:pPr>
            <a:r>
              <a:rPr lang="en-US" altLang="zh-CN">
                <a:ea typeface="SimSun" charset="0"/>
                <a:cs typeface="SimSun" charset="0"/>
              </a:rPr>
              <a:t>Black</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19827768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01634" name="Group 2"/>
          <p:cNvGrpSpPr>
            <a:grpSpLocks/>
          </p:cNvGrpSpPr>
          <p:nvPr/>
        </p:nvGrpSpPr>
        <p:grpSpPr bwMode="auto">
          <a:xfrm>
            <a:off x="228600" y="2286000"/>
            <a:ext cx="8610600" cy="427038"/>
            <a:chOff x="144" y="1440"/>
            <a:chExt cx="5424" cy="269"/>
          </a:xfrm>
          <a:solidFill>
            <a:srgbClr val="000000"/>
          </a:solidFill>
        </p:grpSpPr>
        <p:sp>
          <p:nvSpPr>
            <p:cNvPr id="2501635" name="Text Box 3"/>
            <p:cNvSpPr txBox="1">
              <a:spLocks noChangeArrowheads="1"/>
            </p:cNvSpPr>
            <p:nvPr/>
          </p:nvSpPr>
          <p:spPr bwMode="auto">
            <a:xfrm>
              <a:off x="2688" y="1440"/>
              <a:ext cx="2880" cy="269"/>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FFFFFF"/>
                  </a:solidFill>
                  <a:latin typeface="SimHei" pitchFamily="49" charset="-122"/>
                  <a:ea typeface="SimHei" pitchFamily="49" charset="-122"/>
                </a:rPr>
                <a:t>因为</a:t>
              </a:r>
              <a:r>
                <a:rPr lang="zh-CN" altLang="en-US" sz="2200" b="1">
                  <a:solidFill>
                    <a:srgbClr val="FFFFFF"/>
                  </a:solidFill>
                  <a:latin typeface="SimHei" pitchFamily="49" charset="-122"/>
                  <a:ea typeface="SimHei" pitchFamily="49" charset="-122"/>
                </a:rPr>
                <a:t> </a:t>
              </a:r>
              <a:r>
                <a:rPr lang="en-US" altLang="zh-CN" sz="2200">
                  <a:solidFill>
                    <a:srgbClr val="FFFFFF"/>
                  </a:solidFill>
                  <a:latin typeface="Georgia Ref" pitchFamily="18" charset="0"/>
                  <a:ea typeface="SimHei" pitchFamily="49" charset="-122"/>
                </a:rPr>
                <a:t>…</a:t>
              </a:r>
              <a:endParaRPr lang="en-US" altLang="zh-CN" sz="2200">
                <a:solidFill>
                  <a:srgbClr val="FFFFFF"/>
                </a:solidFill>
                <a:latin typeface="SimHei" pitchFamily="49" charset="-122"/>
                <a:ea typeface="SimHei" pitchFamily="49" charset="-122"/>
              </a:endParaRPr>
            </a:p>
          </p:txBody>
        </p:sp>
        <p:sp>
          <p:nvSpPr>
            <p:cNvPr id="2501636" name="Text Box 4"/>
            <p:cNvSpPr txBox="1">
              <a:spLocks noChangeArrowheads="1"/>
            </p:cNvSpPr>
            <p:nvPr/>
          </p:nvSpPr>
          <p:spPr bwMode="auto">
            <a:xfrm>
              <a:off x="144" y="1440"/>
              <a:ext cx="2544" cy="269"/>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FFFFFF"/>
                  </a:solidFill>
                  <a:latin typeface="SimHei" pitchFamily="49" charset="-122"/>
                  <a:ea typeface="SimHei" pitchFamily="49" charset="-122"/>
                </a:rPr>
                <a:t>劝勉基督徒要成为 </a:t>
              </a:r>
              <a:r>
                <a:rPr lang="en-US" altLang="zh-CN" sz="2200">
                  <a:solidFill>
                    <a:srgbClr val="FFFFFF"/>
                  </a:solidFill>
                  <a:latin typeface="Georgia Ref" pitchFamily="18" charset="0"/>
                  <a:ea typeface="SimHei" pitchFamily="49" charset="-122"/>
                </a:rPr>
                <a:t>…</a:t>
              </a:r>
              <a:endParaRPr lang="en-US" altLang="zh-CN" sz="2200">
                <a:solidFill>
                  <a:srgbClr val="FFFFFF"/>
                </a:solidFill>
                <a:latin typeface="SimHei" pitchFamily="49" charset="-122"/>
                <a:ea typeface="SimHei" pitchFamily="49" charset="-122"/>
              </a:endParaRPr>
            </a:p>
          </p:txBody>
        </p:sp>
      </p:grpSp>
      <p:sp>
        <p:nvSpPr>
          <p:cNvPr id="2501637" name="Text Box 5"/>
          <p:cNvSpPr txBox="1">
            <a:spLocks noChangeArrowheads="1"/>
          </p:cNvSpPr>
          <p:nvPr/>
        </p:nvSpPr>
        <p:spPr bwMode="auto">
          <a:xfrm>
            <a:off x="1600200" y="1524000"/>
            <a:ext cx="5791200" cy="519113"/>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800">
                <a:solidFill>
                  <a:srgbClr val="000000"/>
                </a:solidFill>
                <a:latin typeface="SimHei" pitchFamily="49" charset="-122"/>
                <a:ea typeface="SimHei" pitchFamily="49" charset="-122"/>
              </a:rPr>
              <a:t>在异教社会中基督徒应有的行为</a:t>
            </a:r>
          </a:p>
        </p:txBody>
      </p:sp>
      <p:grpSp>
        <p:nvGrpSpPr>
          <p:cNvPr id="2501638" name="Group 6"/>
          <p:cNvGrpSpPr>
            <a:grpSpLocks/>
          </p:cNvGrpSpPr>
          <p:nvPr/>
        </p:nvGrpSpPr>
        <p:grpSpPr bwMode="auto">
          <a:xfrm>
            <a:off x="228600" y="2895600"/>
            <a:ext cx="8610600" cy="427038"/>
            <a:chOff x="336" y="1872"/>
            <a:chExt cx="5424" cy="269"/>
          </a:xfrm>
        </p:grpSpPr>
        <p:sp>
          <p:nvSpPr>
            <p:cNvPr id="2501639" name="Text Box 7"/>
            <p:cNvSpPr txBox="1">
              <a:spLocks noChangeArrowheads="1"/>
            </p:cNvSpPr>
            <p:nvPr/>
          </p:nvSpPr>
          <p:spPr bwMode="auto">
            <a:xfrm>
              <a:off x="2880" y="1872"/>
              <a:ext cx="2880" cy="269"/>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堵住那糊涂无知人的口 </a:t>
              </a:r>
              <a:r>
                <a:rPr lang="en-US" altLang="zh-CN" sz="2200">
                  <a:solidFill>
                    <a:srgbClr val="800000"/>
                  </a:solidFill>
                  <a:latin typeface="SimHei" pitchFamily="49" charset="-122"/>
                  <a:ea typeface="SimHei" pitchFamily="49" charset="-122"/>
                </a:rPr>
                <a:t>(2:15)</a:t>
              </a:r>
            </a:p>
          </p:txBody>
        </p:sp>
        <p:sp>
          <p:nvSpPr>
            <p:cNvPr id="2501640" name="Text Box 8"/>
            <p:cNvSpPr txBox="1">
              <a:spLocks noChangeArrowheads="1"/>
            </p:cNvSpPr>
            <p:nvPr/>
          </p:nvSpPr>
          <p:spPr bwMode="auto">
            <a:xfrm>
              <a:off x="336" y="1872"/>
              <a:ext cx="2544" cy="269"/>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好公民 </a:t>
              </a:r>
              <a:r>
                <a:rPr lang="en-US" altLang="zh-CN" sz="2200">
                  <a:solidFill>
                    <a:srgbClr val="800000"/>
                  </a:solidFill>
                  <a:latin typeface="SimHei" pitchFamily="49" charset="-122"/>
                  <a:ea typeface="SimHei" pitchFamily="49" charset="-122"/>
                </a:rPr>
                <a:t>(2:13, 14)</a:t>
              </a:r>
            </a:p>
          </p:txBody>
        </p:sp>
      </p:grpSp>
      <p:grpSp>
        <p:nvGrpSpPr>
          <p:cNvPr id="2501641" name="Group 9"/>
          <p:cNvGrpSpPr>
            <a:grpSpLocks/>
          </p:cNvGrpSpPr>
          <p:nvPr/>
        </p:nvGrpSpPr>
        <p:grpSpPr bwMode="auto">
          <a:xfrm>
            <a:off x="228600" y="3379788"/>
            <a:ext cx="8610600" cy="427037"/>
            <a:chOff x="336" y="1872"/>
            <a:chExt cx="5424" cy="269"/>
          </a:xfrm>
        </p:grpSpPr>
        <p:sp>
          <p:nvSpPr>
            <p:cNvPr id="2501642" name="Text Box 10"/>
            <p:cNvSpPr txBox="1">
              <a:spLocks noChangeArrowheads="1"/>
            </p:cNvSpPr>
            <p:nvPr/>
          </p:nvSpPr>
          <p:spPr bwMode="auto">
            <a:xfrm>
              <a:off x="2880" y="1872"/>
              <a:ext cx="2880" cy="269"/>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基督是我们榜样 </a:t>
              </a:r>
              <a:r>
                <a:rPr lang="en-US" altLang="zh-CN" sz="2200">
                  <a:solidFill>
                    <a:srgbClr val="800000"/>
                  </a:solidFill>
                  <a:latin typeface="SimHei" pitchFamily="49" charset="-122"/>
                  <a:ea typeface="SimHei" pitchFamily="49" charset="-122"/>
                </a:rPr>
                <a:t>(2:21)</a:t>
              </a:r>
            </a:p>
          </p:txBody>
        </p:sp>
        <p:sp>
          <p:nvSpPr>
            <p:cNvPr id="2501643" name="Text Box 11"/>
            <p:cNvSpPr txBox="1">
              <a:spLocks noChangeArrowheads="1"/>
            </p:cNvSpPr>
            <p:nvPr/>
          </p:nvSpPr>
          <p:spPr bwMode="auto">
            <a:xfrm>
              <a:off x="336" y="1872"/>
              <a:ext cx="2544" cy="269"/>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顺服的仆人 </a:t>
              </a:r>
              <a:r>
                <a:rPr lang="en-US" altLang="zh-CN" sz="2200">
                  <a:solidFill>
                    <a:srgbClr val="800000"/>
                  </a:solidFill>
                  <a:latin typeface="SimHei" pitchFamily="49" charset="-122"/>
                  <a:ea typeface="SimHei" pitchFamily="49" charset="-122"/>
                </a:rPr>
                <a:t>(2:18)</a:t>
              </a:r>
            </a:p>
          </p:txBody>
        </p:sp>
      </p:grpSp>
      <p:grpSp>
        <p:nvGrpSpPr>
          <p:cNvPr id="2501644" name="Group 12"/>
          <p:cNvGrpSpPr>
            <a:grpSpLocks/>
          </p:cNvGrpSpPr>
          <p:nvPr/>
        </p:nvGrpSpPr>
        <p:grpSpPr bwMode="auto">
          <a:xfrm>
            <a:off x="228600" y="3863975"/>
            <a:ext cx="8610600" cy="762000"/>
            <a:chOff x="336" y="1872"/>
            <a:chExt cx="5424" cy="480"/>
          </a:xfrm>
        </p:grpSpPr>
        <p:sp>
          <p:nvSpPr>
            <p:cNvPr id="2501645" name="Text Box 13"/>
            <p:cNvSpPr txBox="1">
              <a:spLocks noChangeArrowheads="1"/>
            </p:cNvSpPr>
            <p:nvPr/>
          </p:nvSpPr>
          <p:spPr bwMode="auto">
            <a:xfrm>
              <a:off x="2880" y="1872"/>
              <a:ext cx="2880" cy="480"/>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不信从道理的丈夫可以因妻子的品行被感化过来</a:t>
              </a:r>
              <a:r>
                <a:rPr lang="en-US" altLang="zh-CN" sz="2200">
                  <a:solidFill>
                    <a:srgbClr val="800000"/>
                  </a:solidFill>
                  <a:latin typeface="SimHei" pitchFamily="49" charset="-122"/>
                  <a:ea typeface="SimHei" pitchFamily="49" charset="-122"/>
                </a:rPr>
                <a:t>(3:1-2)</a:t>
              </a:r>
            </a:p>
          </p:txBody>
        </p:sp>
        <p:sp>
          <p:nvSpPr>
            <p:cNvPr id="2501646" name="Text Box 14"/>
            <p:cNvSpPr txBox="1">
              <a:spLocks noChangeArrowheads="1"/>
            </p:cNvSpPr>
            <p:nvPr/>
          </p:nvSpPr>
          <p:spPr bwMode="auto">
            <a:xfrm>
              <a:off x="336" y="1872"/>
              <a:ext cx="2544" cy="480"/>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顺服的妻子 </a:t>
              </a:r>
              <a:r>
                <a:rPr lang="en-US" altLang="zh-CN" sz="2200">
                  <a:solidFill>
                    <a:srgbClr val="800000"/>
                  </a:solidFill>
                  <a:latin typeface="SimHei" pitchFamily="49" charset="-122"/>
                  <a:ea typeface="SimHei" pitchFamily="49" charset="-122"/>
                </a:rPr>
                <a:t>(3:1)</a:t>
              </a:r>
            </a:p>
            <a:p>
              <a:pPr eaLnBrk="1" hangingPunct="1"/>
              <a:endParaRPr lang="zh-CN" altLang="en-US" sz="2200">
                <a:solidFill>
                  <a:srgbClr val="800000"/>
                </a:solidFill>
                <a:latin typeface="SimHei" pitchFamily="49" charset="-122"/>
                <a:ea typeface="SimHei" pitchFamily="49" charset="-122"/>
              </a:endParaRPr>
            </a:p>
          </p:txBody>
        </p:sp>
      </p:grpSp>
      <p:grpSp>
        <p:nvGrpSpPr>
          <p:cNvPr id="2501647" name="Group 15"/>
          <p:cNvGrpSpPr>
            <a:grpSpLocks/>
          </p:cNvGrpSpPr>
          <p:nvPr/>
        </p:nvGrpSpPr>
        <p:grpSpPr bwMode="auto">
          <a:xfrm>
            <a:off x="228600" y="4697413"/>
            <a:ext cx="8610600" cy="427037"/>
            <a:chOff x="336" y="1872"/>
            <a:chExt cx="5424" cy="269"/>
          </a:xfrm>
        </p:grpSpPr>
        <p:sp>
          <p:nvSpPr>
            <p:cNvPr id="2501648" name="Text Box 16"/>
            <p:cNvSpPr txBox="1">
              <a:spLocks noChangeArrowheads="1"/>
            </p:cNvSpPr>
            <p:nvPr/>
          </p:nvSpPr>
          <p:spPr bwMode="auto">
            <a:xfrm>
              <a:off x="2880" y="1872"/>
              <a:ext cx="2880" cy="269"/>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叫你们的祷告没有阻碍 </a:t>
              </a:r>
              <a:r>
                <a:rPr lang="en-US" altLang="zh-CN" sz="2200">
                  <a:solidFill>
                    <a:srgbClr val="800000"/>
                  </a:solidFill>
                  <a:latin typeface="SimHei" pitchFamily="49" charset="-122"/>
                  <a:ea typeface="SimHei" pitchFamily="49" charset="-122"/>
                </a:rPr>
                <a:t>(3:7b)</a:t>
              </a:r>
            </a:p>
          </p:txBody>
        </p:sp>
        <p:sp>
          <p:nvSpPr>
            <p:cNvPr id="2501649" name="Text Box 17"/>
            <p:cNvSpPr txBox="1">
              <a:spLocks noChangeArrowheads="1"/>
            </p:cNvSpPr>
            <p:nvPr/>
          </p:nvSpPr>
          <p:spPr bwMode="auto">
            <a:xfrm>
              <a:off x="336" y="1872"/>
              <a:ext cx="2544" cy="269"/>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体贴的丈夫 </a:t>
              </a:r>
              <a:r>
                <a:rPr lang="en-US" altLang="zh-CN" sz="2200">
                  <a:solidFill>
                    <a:srgbClr val="800000"/>
                  </a:solidFill>
                  <a:latin typeface="SimHei" pitchFamily="49" charset="-122"/>
                  <a:ea typeface="SimHei" pitchFamily="49" charset="-122"/>
                </a:rPr>
                <a:t>(3:7a)</a:t>
              </a:r>
            </a:p>
          </p:txBody>
        </p:sp>
      </p:grpSp>
      <p:grpSp>
        <p:nvGrpSpPr>
          <p:cNvPr id="2501650" name="Group 18"/>
          <p:cNvGrpSpPr>
            <a:grpSpLocks/>
          </p:cNvGrpSpPr>
          <p:nvPr/>
        </p:nvGrpSpPr>
        <p:grpSpPr bwMode="auto">
          <a:xfrm>
            <a:off x="228600" y="5181600"/>
            <a:ext cx="8610600" cy="762000"/>
            <a:chOff x="336" y="1872"/>
            <a:chExt cx="5424" cy="480"/>
          </a:xfrm>
        </p:grpSpPr>
        <p:sp>
          <p:nvSpPr>
            <p:cNvPr id="2501651" name="Text Box 19"/>
            <p:cNvSpPr txBox="1">
              <a:spLocks noChangeArrowheads="1"/>
            </p:cNvSpPr>
            <p:nvPr/>
          </p:nvSpPr>
          <p:spPr bwMode="auto">
            <a:xfrm>
              <a:off x="2880" y="1872"/>
              <a:ext cx="2880" cy="480"/>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好叫你们承受福气 </a:t>
              </a:r>
              <a:r>
                <a:rPr lang="en-US" altLang="zh-CN" sz="2200">
                  <a:solidFill>
                    <a:srgbClr val="800000"/>
                  </a:solidFill>
                  <a:latin typeface="SimHei" pitchFamily="49" charset="-122"/>
                  <a:ea typeface="SimHei" pitchFamily="49" charset="-122"/>
                </a:rPr>
                <a:t>(3:9)</a:t>
              </a:r>
            </a:p>
            <a:p>
              <a:pPr eaLnBrk="1" hangingPunct="1"/>
              <a:endParaRPr lang="zh-CN" altLang="en-US" sz="2200">
                <a:solidFill>
                  <a:srgbClr val="800000"/>
                </a:solidFill>
                <a:latin typeface="SimHei" pitchFamily="49" charset="-122"/>
                <a:ea typeface="SimHei" pitchFamily="49" charset="-122"/>
              </a:endParaRPr>
            </a:p>
          </p:txBody>
        </p:sp>
        <p:sp>
          <p:nvSpPr>
            <p:cNvPr id="2501652" name="Text Box 20"/>
            <p:cNvSpPr txBox="1">
              <a:spLocks noChangeArrowheads="1"/>
            </p:cNvSpPr>
            <p:nvPr/>
          </p:nvSpPr>
          <p:spPr bwMode="auto">
            <a:xfrm>
              <a:off x="336" y="1872"/>
              <a:ext cx="2544" cy="480"/>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有怜悯谦卑的心的弟兄姐妹 </a:t>
              </a:r>
              <a:r>
                <a:rPr lang="en-US" altLang="zh-CN" sz="2200">
                  <a:solidFill>
                    <a:srgbClr val="800000"/>
                  </a:solidFill>
                  <a:latin typeface="SimHei" pitchFamily="49" charset="-122"/>
                  <a:ea typeface="SimHei" pitchFamily="49" charset="-122"/>
                </a:rPr>
                <a:t>(3:8)</a:t>
              </a:r>
            </a:p>
          </p:txBody>
        </p:sp>
      </p:grpSp>
      <p:sp>
        <p:nvSpPr>
          <p:cNvPr id="2501653" name="Rectangle 21"/>
          <p:cNvSpPr>
            <a:spLocks noGrp="1" noChangeArrowheads="1"/>
          </p:cNvSpPr>
          <p:nvPr>
            <p:ph type="title" idx="4294967295"/>
          </p:nvPr>
        </p:nvSpPr>
        <p:spPr>
          <a:xfrm>
            <a:off x="457200" y="292100"/>
            <a:ext cx="8229600" cy="762000"/>
          </a:xfrm>
          <a:solidFill>
            <a:srgbClr val="FF0000"/>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ctr" eaLnBrk="1" hangingPunct="1">
              <a:spcBef>
                <a:spcPct val="50000"/>
              </a:spcBef>
            </a:pPr>
            <a:r>
              <a:rPr lang="zh-CN" altLang="en-US" b="1">
                <a:solidFill>
                  <a:schemeClr val="tx1"/>
                </a:solidFill>
                <a:effectLst/>
                <a:latin typeface="SimHei" pitchFamily="49" charset="-122"/>
                <a:ea typeface="SimHei" pitchFamily="49" charset="-122"/>
              </a:rPr>
              <a:t>应用</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01637"/>
                                        </p:tgtEl>
                                        <p:attrNameLst>
                                          <p:attrName>style.visibility</p:attrName>
                                        </p:attrNameLst>
                                      </p:cBhvr>
                                      <p:to>
                                        <p:strVal val="visible"/>
                                      </p:to>
                                    </p:set>
                                    <p:animEffect transition="in" filter="wipe(up)">
                                      <p:cBhvr>
                                        <p:cTn id="7" dur="500"/>
                                        <p:tgtEl>
                                          <p:spTgt spid="2501637"/>
                                        </p:tgtEl>
                                      </p:cBhvr>
                                    </p:animEffect>
                                  </p:childTnLst>
                                </p:cTn>
                              </p:par>
                            </p:childTnLst>
                          </p:cTn>
                        </p:par>
                        <p:par>
                          <p:cTn id="8" fill="hold" nodeType="afterGroup">
                            <p:stCondLst>
                              <p:cond delay="500"/>
                            </p:stCondLst>
                            <p:childTnLst>
                              <p:par>
                                <p:cTn id="9" presetID="22" presetClass="entr" presetSubtype="1" fill="hold" nodeType="afterEffect">
                                  <p:stCondLst>
                                    <p:cond delay="2000"/>
                                  </p:stCondLst>
                                  <p:childTnLst>
                                    <p:set>
                                      <p:cBhvr>
                                        <p:cTn id="10" dur="1" fill="hold">
                                          <p:stCondLst>
                                            <p:cond delay="0"/>
                                          </p:stCondLst>
                                        </p:cTn>
                                        <p:tgtEl>
                                          <p:spTgt spid="2501634"/>
                                        </p:tgtEl>
                                        <p:attrNameLst>
                                          <p:attrName>style.visibility</p:attrName>
                                        </p:attrNameLst>
                                      </p:cBhvr>
                                      <p:to>
                                        <p:strVal val="visible"/>
                                      </p:to>
                                    </p:set>
                                    <p:animEffect transition="in" filter="wipe(up)">
                                      <p:cBhvr>
                                        <p:cTn id="11" dur="500"/>
                                        <p:tgtEl>
                                          <p:spTgt spid="2501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501638"/>
                                        </p:tgtEl>
                                        <p:attrNameLst>
                                          <p:attrName>style.visibility</p:attrName>
                                        </p:attrNameLst>
                                      </p:cBhvr>
                                      <p:to>
                                        <p:strVal val="visible"/>
                                      </p:to>
                                    </p:set>
                                    <p:animEffect transition="in" filter="wipe(left)">
                                      <p:cBhvr>
                                        <p:cTn id="16" dur="500"/>
                                        <p:tgtEl>
                                          <p:spTgt spid="250163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501641"/>
                                        </p:tgtEl>
                                        <p:attrNameLst>
                                          <p:attrName>style.visibility</p:attrName>
                                        </p:attrNameLst>
                                      </p:cBhvr>
                                      <p:to>
                                        <p:strVal val="visible"/>
                                      </p:to>
                                    </p:set>
                                    <p:animEffect transition="in" filter="wipe(left)">
                                      <p:cBhvr>
                                        <p:cTn id="21" dur="500"/>
                                        <p:tgtEl>
                                          <p:spTgt spid="25016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501644"/>
                                        </p:tgtEl>
                                        <p:attrNameLst>
                                          <p:attrName>style.visibility</p:attrName>
                                        </p:attrNameLst>
                                      </p:cBhvr>
                                      <p:to>
                                        <p:strVal val="visible"/>
                                      </p:to>
                                    </p:set>
                                    <p:animEffect transition="in" filter="wipe(left)">
                                      <p:cBhvr>
                                        <p:cTn id="26" dur="500"/>
                                        <p:tgtEl>
                                          <p:spTgt spid="250164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501647"/>
                                        </p:tgtEl>
                                        <p:attrNameLst>
                                          <p:attrName>style.visibility</p:attrName>
                                        </p:attrNameLst>
                                      </p:cBhvr>
                                      <p:to>
                                        <p:strVal val="visible"/>
                                      </p:to>
                                    </p:set>
                                    <p:animEffect transition="in" filter="wipe(left)">
                                      <p:cBhvr>
                                        <p:cTn id="31" dur="500"/>
                                        <p:tgtEl>
                                          <p:spTgt spid="250164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2501650"/>
                                        </p:tgtEl>
                                        <p:attrNameLst>
                                          <p:attrName>style.visibility</p:attrName>
                                        </p:attrNameLst>
                                      </p:cBhvr>
                                      <p:to>
                                        <p:strVal val="visible"/>
                                      </p:to>
                                    </p:set>
                                    <p:animEffect transition="in" filter="wipe(left)">
                                      <p:cBhvr>
                                        <p:cTn id="36" dur="500"/>
                                        <p:tgtEl>
                                          <p:spTgt spid="2501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1637" grpId="0" animBg="1"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690424"/>
            <a:ext cx="7772400" cy="4178736"/>
          </a:xfrm>
          <a:noFill/>
          <a:ln>
            <a:noFill/>
          </a:ln>
          <a:effectLst/>
        </p:spPr>
        <p:txBody>
          <a:bodyPr vert="horz" wrap="square" lIns="91440" tIns="45720" rIns="91440" bIns="45720" numCol="1" anchor="ctr" anchorCtr="0" compatLnSpc="1">
            <a:prstTxWarp prst="textNoShape">
              <a:avLst/>
            </a:prstTxWarp>
            <a:normAutofit fontScale="90000"/>
          </a:bodyPr>
          <a:lstStyle/>
          <a:p>
            <a:pPr fontAlgn="base">
              <a:spcAft>
                <a:spcPct val="0"/>
              </a:spcAft>
            </a:pPr>
            <a:r>
              <a:rPr lang="zh-CN" altLang="en-US" sz="6600" b="1" dirty="0">
                <a:solidFill>
                  <a:srgbClr val="FFFFFF"/>
                </a:solidFill>
                <a:effectLst>
                  <a:glow rad="228600">
                    <a:schemeClr val="tx1"/>
                  </a:glow>
                </a:effectLst>
                <a:ea typeface="SimHei" pitchFamily="49" charset="-122"/>
              </a:rPr>
              <a:t>天天过</a:t>
            </a:r>
            <a:br>
              <a:rPr lang="en-US" sz="6600" b="1" dirty="0">
                <a:solidFill>
                  <a:srgbClr val="FFFFFF"/>
                </a:solidFill>
                <a:effectLst>
                  <a:glow rad="228600">
                    <a:schemeClr val="tx1"/>
                  </a:glow>
                </a:effectLst>
                <a:ea typeface="SimHei" pitchFamily="49" charset="-122"/>
              </a:rPr>
            </a:br>
            <a:br>
              <a:rPr lang="en-US" sz="6600" b="1" dirty="0">
                <a:solidFill>
                  <a:srgbClr val="FFFFFF"/>
                </a:solidFill>
                <a:effectLst>
                  <a:glow rad="228600">
                    <a:schemeClr val="tx1"/>
                  </a:glow>
                </a:effectLst>
                <a:ea typeface="SimHei" pitchFamily="49" charset="-122"/>
              </a:rPr>
            </a:br>
            <a:r>
              <a:rPr lang="en-US" sz="4000" b="1" dirty="0">
                <a:solidFill>
                  <a:srgbClr val="FFFFFF"/>
                </a:solidFill>
                <a:effectLst>
                  <a:glow rad="228600">
                    <a:schemeClr val="tx1"/>
                  </a:glow>
                </a:effectLst>
                <a:ea typeface="SimHei" pitchFamily="49" charset="-122"/>
              </a:rPr>
              <a:t>Andrew L. </a:t>
            </a:r>
            <a:r>
              <a:rPr lang="en-US" sz="4000" b="1" dirty="0" err="1">
                <a:solidFill>
                  <a:srgbClr val="FFFFFF"/>
                </a:solidFill>
                <a:effectLst>
                  <a:glow rad="228600">
                    <a:schemeClr val="tx1"/>
                  </a:glow>
                </a:effectLst>
                <a:ea typeface="SimHei" pitchFamily="49" charset="-122"/>
              </a:rPr>
              <a:t>Skoog</a:t>
            </a:r>
            <a:r>
              <a:rPr lang="en-US" sz="4000" b="1" dirty="0">
                <a:solidFill>
                  <a:srgbClr val="FFFFFF"/>
                </a:solidFill>
                <a:effectLst>
                  <a:glow rad="228600">
                    <a:schemeClr val="tx1"/>
                  </a:glow>
                </a:effectLst>
                <a:ea typeface="SimHei" pitchFamily="49" charset="-122"/>
              </a:rPr>
              <a:t> | Karolina Wilhelmina </a:t>
            </a:r>
            <a:r>
              <a:rPr lang="en-US" sz="4000" b="1" dirty="0" err="1">
                <a:solidFill>
                  <a:srgbClr val="FFFFFF"/>
                </a:solidFill>
                <a:effectLst>
                  <a:glow rad="228600">
                    <a:schemeClr val="tx1"/>
                  </a:glow>
                </a:effectLst>
                <a:ea typeface="SimHei" pitchFamily="49" charset="-122"/>
              </a:rPr>
              <a:t>Sandell</a:t>
            </a:r>
            <a:r>
              <a:rPr lang="en-US" sz="4000" b="1" dirty="0">
                <a:solidFill>
                  <a:srgbClr val="FFFFFF"/>
                </a:solidFill>
                <a:effectLst>
                  <a:glow rad="228600">
                    <a:schemeClr val="tx1"/>
                  </a:glow>
                </a:effectLst>
                <a:ea typeface="SimHei" pitchFamily="49" charset="-122"/>
              </a:rPr>
              <a:t>-Berg | Ken Barker | Oskar </a:t>
            </a:r>
            <a:r>
              <a:rPr lang="en-US" sz="4000" b="1" dirty="0" err="1">
                <a:solidFill>
                  <a:srgbClr val="FFFFFF"/>
                </a:solidFill>
                <a:effectLst>
                  <a:glow rad="228600">
                    <a:schemeClr val="tx1"/>
                  </a:glow>
                </a:effectLst>
                <a:ea typeface="SimHei" pitchFamily="49" charset="-122"/>
              </a:rPr>
              <a:t>Ahnfelt</a:t>
            </a:r>
            <a:r>
              <a:rPr lang="en-US" sz="4000" b="1" dirty="0">
                <a:solidFill>
                  <a:srgbClr val="FFFFFF"/>
                </a:solidFill>
                <a:effectLst>
                  <a:glow rad="228600">
                    <a:schemeClr val="tx1"/>
                  </a:glow>
                </a:effectLst>
                <a:ea typeface="SimHei" pitchFamily="49" charset="-122"/>
              </a:rPr>
              <a:t> | Word Music Group</a:t>
            </a:r>
          </a:p>
        </p:txBody>
      </p:sp>
      <p:sp>
        <p:nvSpPr>
          <p:cNvPr id="3" name="Subtitle 2"/>
          <p:cNvSpPr>
            <a:spLocks noGrp="1"/>
          </p:cNvSpPr>
          <p:nvPr>
            <p:ph type="subTitle" idx="1"/>
          </p:nvPr>
        </p:nvSpPr>
        <p:spPr>
          <a:xfrm>
            <a:off x="113973" y="5445817"/>
            <a:ext cx="6400800" cy="1412183"/>
          </a:xfrm>
        </p:spPr>
        <p:txBody>
          <a:bodyPr vert="horz" lIns="91440" tIns="45720" rIns="91440" bIns="45720" rtlCol="0" anchor="t">
            <a:noAutofit/>
          </a:bodyPr>
          <a:lstStyle/>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CCLI Song # 3271759</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 Words: Public Domain</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Music: 2001 Word Music, LLC (Admin. by </a:t>
            </a:r>
            <a:r>
              <a:rPr lang="en-US" sz="1600" b="1" dirty="0" err="1">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CopyCare</a:t>
            </a: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 Asia Ltd (Singapore Branch))</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CIC CCLI Licence # 277507</a:t>
            </a:r>
          </a:p>
          <a:p>
            <a:pPr algn="l">
              <a:spcBef>
                <a:spcPct val="0"/>
              </a:spcBef>
            </a:pPr>
            <a:endPar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endParaRPr>
          </a:p>
        </p:txBody>
      </p:sp>
    </p:spTree>
    <p:extLst>
      <p:ext uri="{BB962C8B-B14F-4D97-AF65-F5344CB8AC3E}">
        <p14:creationId xmlns:p14="http://schemas.microsoft.com/office/powerpoint/2010/main" val="2975044849"/>
      </p:ext>
    </p:extLst>
  </p:cSld>
  <p:clrMapOvr>
    <a:overrideClrMapping bg1="lt1" tx1="dk1" bg2="lt2" tx2="dk2" accent1="accent1" accent2="accent2" accent3="accent3" accent4="accent4" accent5="accent5" accent6="accent6" hlink="hlink" folHlink="folHlink"/>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zh-CN" altLang="en-US" sz="5900" b="1" dirty="0">
                <a:solidFill>
                  <a:srgbClr val="FFFFFF"/>
                </a:solidFill>
                <a:effectLst>
                  <a:glow rad="228600">
                    <a:schemeClr val="tx1"/>
                  </a:glow>
                </a:effectLst>
                <a:ea typeface="SimHei" pitchFamily="49" charset="-122"/>
              </a:rPr>
              <a:t>天天过，每秒每刻都走过，</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得试炼，力量倍添励勉。</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深相信，有了救主的供应，</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不再落入惧怕跟恨怨。</a:t>
            </a:r>
            <a:br>
              <a:rPr lang="zh-CN" altLang="en-US" sz="5900" b="1" dirty="0">
                <a:solidFill>
                  <a:srgbClr val="FFFFFF"/>
                </a:solidFill>
                <a:effectLst>
                  <a:glow rad="228600">
                    <a:schemeClr val="tx1"/>
                  </a:glow>
                </a:effectLst>
                <a:ea typeface="SimHei" pitchFamily="49" charset="-122"/>
              </a:rPr>
            </a:br>
            <a:endParaRPr lang="en-US" sz="5900" b="1" dirty="0">
              <a:solidFill>
                <a:srgbClr val="FFFFFF"/>
              </a:solidFill>
              <a:effectLst>
                <a:glow rad="228600">
                  <a:schemeClr val="tx1"/>
                </a:glow>
              </a:effectLst>
              <a:ea typeface="SimHei" pitchFamily="49" charset="-122"/>
            </a:endParaRPr>
          </a:p>
        </p:txBody>
      </p:sp>
    </p:spTree>
    <p:extLst>
      <p:ext uri="{BB962C8B-B14F-4D97-AF65-F5344CB8AC3E}">
        <p14:creationId xmlns:p14="http://schemas.microsoft.com/office/powerpoint/2010/main" val="359319559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zh-CN" altLang="en-US" sz="5900" b="1" dirty="0">
                <a:solidFill>
                  <a:srgbClr val="FFFFFF"/>
                </a:solidFill>
                <a:effectLst>
                  <a:glow rad="228600">
                    <a:schemeClr val="tx1"/>
                  </a:glow>
                </a:effectLst>
                <a:ea typeface="SimHei" pitchFamily="49" charset="-122"/>
              </a:rPr>
              <a:t>念救主，无穷慈爱与盼望，</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神念记，赐每天真美善，</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一生里，满有痛苦跟欢笑，</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苦与乐，万事安泰。</a:t>
            </a:r>
            <a:endParaRPr lang="en-US" sz="5900" b="1" dirty="0">
              <a:solidFill>
                <a:srgbClr val="FFFFFF"/>
              </a:solidFill>
              <a:effectLst>
                <a:glow rad="228600">
                  <a:schemeClr val="tx1"/>
                </a:glow>
              </a:effectLst>
              <a:ea typeface="SimHei" pitchFamily="49" charset="-122"/>
            </a:endParaRPr>
          </a:p>
        </p:txBody>
      </p:sp>
    </p:spTree>
    <p:extLst>
      <p:ext uri="{BB962C8B-B14F-4D97-AF65-F5344CB8AC3E}">
        <p14:creationId xmlns:p14="http://schemas.microsoft.com/office/powerpoint/2010/main" val="39855284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zh-CN" altLang="en-US" sz="5900" b="1" dirty="0">
                <a:solidFill>
                  <a:srgbClr val="FFFFFF"/>
                </a:solidFill>
                <a:effectLst>
                  <a:glow rad="228600">
                    <a:schemeClr val="tx1"/>
                  </a:glow>
                </a:effectLst>
                <a:ea typeface="SimHei" pitchFamily="49" charset="-122"/>
              </a:rPr>
              <a:t>天天见，见到处救主彰显，</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分秒现，尽是救恩奉献，</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主应允，背我重担给欢笑，</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主正是，力量、老师导领。</a:t>
            </a:r>
            <a:br>
              <a:rPr lang="zh-CN" altLang="en-US" sz="5900" b="1" dirty="0">
                <a:solidFill>
                  <a:srgbClr val="FFFFFF"/>
                </a:solidFill>
                <a:effectLst>
                  <a:glow rad="228600">
                    <a:schemeClr val="tx1"/>
                  </a:glow>
                </a:effectLst>
                <a:ea typeface="SimHei" pitchFamily="49" charset="-122"/>
              </a:rPr>
            </a:br>
            <a:endParaRPr lang="en-US" sz="5900" b="1" dirty="0">
              <a:solidFill>
                <a:srgbClr val="FFFFFF"/>
              </a:solidFill>
              <a:effectLst>
                <a:glow rad="228600">
                  <a:schemeClr val="tx1"/>
                </a:glow>
              </a:effectLst>
              <a:ea typeface="SimHei" pitchFamily="49" charset="-122"/>
            </a:endParaRPr>
          </a:p>
        </p:txBody>
      </p:sp>
    </p:spTree>
    <p:extLst>
      <p:ext uri="{BB962C8B-B14F-4D97-AF65-F5344CB8AC3E}">
        <p14:creationId xmlns:p14="http://schemas.microsoft.com/office/powerpoint/2010/main" val="12817616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zh-CN" altLang="en-US" sz="5900" b="1" dirty="0">
                <a:solidFill>
                  <a:srgbClr val="FFFFFF"/>
                </a:solidFill>
                <a:effectLst>
                  <a:glow rad="228600">
                    <a:schemeClr val="tx1"/>
                  </a:glow>
                </a:effectLst>
                <a:ea typeface="SimHei" pitchFamily="49" charset="-122"/>
              </a:rPr>
              <a:t>在世间，平凡人好比珍宝，</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神定要眷顾保守照料，</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祂应允，力量每天均相称，</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这正是，恩主应许。</a:t>
            </a:r>
            <a:endParaRPr lang="en-US" sz="5900" b="1" dirty="0">
              <a:solidFill>
                <a:srgbClr val="FFFFFF"/>
              </a:solidFill>
              <a:effectLst>
                <a:glow rad="228600">
                  <a:schemeClr val="tx1"/>
                </a:glow>
              </a:effectLst>
              <a:ea typeface="SimHei" pitchFamily="49" charset="-122"/>
            </a:endParaRPr>
          </a:p>
        </p:txBody>
      </p:sp>
    </p:spTree>
    <p:extLst>
      <p:ext uri="{BB962C8B-B14F-4D97-AF65-F5344CB8AC3E}">
        <p14:creationId xmlns:p14="http://schemas.microsoft.com/office/powerpoint/2010/main" val="213564165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zh-CN" altLang="en-US" sz="5900" b="1" dirty="0">
                <a:solidFill>
                  <a:srgbClr val="FFFFFF"/>
                </a:solidFill>
                <a:effectLst>
                  <a:glow rad="228600">
                    <a:schemeClr val="tx1"/>
                  </a:glow>
                </a:effectLst>
                <a:ea typeface="SimHei" pitchFamily="49" charset="-122"/>
              </a:rPr>
              <a:t>主帮我，每次我碰到厄困，</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深信赖，万事有主护荫，</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保守我，叫我有信的欢欣，</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给我力，用话语坚立我。</a:t>
            </a:r>
            <a:br>
              <a:rPr lang="zh-CN" altLang="en-US" sz="5900" b="1" dirty="0">
                <a:solidFill>
                  <a:srgbClr val="FFFFFF"/>
                </a:solidFill>
                <a:effectLst>
                  <a:glow rad="228600">
                    <a:schemeClr val="tx1"/>
                  </a:glow>
                </a:effectLst>
                <a:ea typeface="SimHei" pitchFamily="49" charset="-122"/>
              </a:rPr>
            </a:br>
            <a:endParaRPr lang="en-US" sz="5900" b="1" dirty="0">
              <a:solidFill>
                <a:srgbClr val="FFFFFF"/>
              </a:solidFill>
              <a:effectLst>
                <a:glow rad="228600">
                  <a:schemeClr val="tx1"/>
                </a:glow>
              </a:effectLst>
              <a:ea typeface="SimHei" pitchFamily="49" charset="-122"/>
            </a:endParaRPr>
          </a:p>
        </p:txBody>
      </p:sp>
    </p:spTree>
    <p:extLst>
      <p:ext uri="{BB962C8B-B14F-4D97-AF65-F5344CB8AC3E}">
        <p14:creationId xmlns:p14="http://schemas.microsoft.com/office/powerpoint/2010/main" val="223374331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zh-CN" altLang="en-US" sz="5900" b="1" dirty="0">
                <a:solidFill>
                  <a:srgbClr val="FFFFFF"/>
                </a:solidFill>
                <a:effectLst>
                  <a:glow rad="228600">
                    <a:schemeClr val="tx1"/>
                  </a:glow>
                </a:effectLst>
                <a:ea typeface="SimHei" pitchFamily="49" charset="-122"/>
              </a:rPr>
              <a:t>在每天，有困恼风霜侵扰，</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求念记，向祢支取气力，</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一一过，每秒每刻主恩过，</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终有日，共聚天见。</a:t>
            </a:r>
            <a:endParaRPr lang="en-US" sz="5900" b="1" dirty="0">
              <a:solidFill>
                <a:srgbClr val="FFFFFF"/>
              </a:solidFill>
              <a:effectLst>
                <a:glow rad="228600">
                  <a:schemeClr val="tx1"/>
                </a:glow>
              </a:effectLst>
              <a:ea typeface="SimHei" pitchFamily="49" charset="-122"/>
            </a:endParaRPr>
          </a:p>
        </p:txBody>
      </p:sp>
    </p:spTree>
    <p:extLst>
      <p:ext uri="{BB962C8B-B14F-4D97-AF65-F5344CB8AC3E}">
        <p14:creationId xmlns:p14="http://schemas.microsoft.com/office/powerpoint/2010/main" val="417480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64519" name="Rectangle 7"/>
          <p:cNvSpPr>
            <a:spLocks noGrp="1" noChangeArrowheads="1"/>
          </p:cNvSpPr>
          <p:nvPr>
            <p:ph type="title" idx="4294967295"/>
          </p:nvPr>
        </p:nvSpPr>
        <p:spPr/>
        <p:txBody>
          <a:bodyPr/>
          <a:lstStyle/>
          <a:p>
            <a:pPr eaLnBrk="1" hangingPunct="1"/>
            <a:r>
              <a:rPr lang="en-US" altLang="en-US" sz="1600"/>
              <a:t>North Korea 3</a:t>
            </a:r>
            <a:endParaRPr lang="en-US" altLang="en-US"/>
          </a:p>
        </p:txBody>
      </p:sp>
      <p:graphicFrame>
        <p:nvGraphicFramePr>
          <p:cNvPr id="64514" name="Object 2"/>
          <p:cNvGraphicFramePr>
            <a:graphicFrameLocks noChangeAspect="1"/>
          </p:cNvGraphicFramePr>
          <p:nvPr/>
        </p:nvGraphicFramePr>
        <p:xfrm>
          <a:off x="2667000" y="2133600"/>
          <a:ext cx="3810000" cy="2667000"/>
        </p:xfrm>
        <a:graphic>
          <a:graphicData uri="http://schemas.openxmlformats.org/presentationml/2006/ole">
            <mc:AlternateContent xmlns:mc="http://schemas.openxmlformats.org/markup-compatibility/2006">
              <mc:Choice xmlns:v="urn:schemas-microsoft-com:vml" Requires="v">
                <p:oleObj spid="_x0000_s77886" name="Bitmap Image" r:id="rId5" imgW="4638095" imgH="3247619" progId="Paint.Picture">
                  <p:embed/>
                </p:oleObj>
              </mc:Choice>
              <mc:Fallback>
                <p:oleObj name="Bitmap Image" r:id="rId5" imgW="4638095" imgH="3247619"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2133600"/>
                        <a:ext cx="3810000"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64515" name="Object 3"/>
          <p:cNvGraphicFramePr>
            <a:graphicFrameLocks noChangeAspect="1"/>
          </p:cNvGraphicFramePr>
          <p:nvPr/>
        </p:nvGraphicFramePr>
        <p:xfrm>
          <a:off x="1752600" y="1463675"/>
          <a:ext cx="5638800" cy="3946525"/>
        </p:xfrm>
        <a:graphic>
          <a:graphicData uri="http://schemas.openxmlformats.org/presentationml/2006/ole">
            <mc:AlternateContent xmlns:mc="http://schemas.openxmlformats.org/markup-compatibility/2006">
              <mc:Choice xmlns:v="urn:schemas-microsoft-com:vml" Requires="v">
                <p:oleObj spid="_x0000_s77887" name="Bitmap Image" r:id="rId7" imgW="4638095" imgH="3247619" progId="Paint.Picture">
                  <p:embed/>
                </p:oleObj>
              </mc:Choice>
              <mc:Fallback>
                <p:oleObj name="Bitmap Image" r:id="rId7" imgW="4638095" imgH="3247619"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463675"/>
                        <a:ext cx="5638800" cy="3946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64516" name="Object 4"/>
          <p:cNvGraphicFramePr>
            <a:graphicFrameLocks noChangeAspect="1"/>
          </p:cNvGraphicFramePr>
          <p:nvPr/>
        </p:nvGraphicFramePr>
        <p:xfrm>
          <a:off x="0" y="230188"/>
          <a:ext cx="9144000" cy="6399212"/>
        </p:xfrm>
        <a:graphic>
          <a:graphicData uri="http://schemas.openxmlformats.org/presentationml/2006/ole">
            <mc:AlternateContent xmlns:mc="http://schemas.openxmlformats.org/markup-compatibility/2006">
              <mc:Choice xmlns:v="urn:schemas-microsoft-com:vml" Requires="v">
                <p:oleObj spid="_x0000_s77888" name="Bitmap Image" r:id="rId8" imgW="4638095" imgH="3247619" progId="Paint.Picture">
                  <p:embed/>
                </p:oleObj>
              </mc:Choice>
              <mc:Fallback>
                <p:oleObj name="Bitmap Image" r:id="rId8" imgW="4638095" imgH="3247619"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0188"/>
                        <a:ext cx="9144000" cy="6399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64517" name="Oval 5"/>
          <p:cNvSpPr>
            <a:spLocks noChangeArrowheads="1"/>
          </p:cNvSpPr>
          <p:nvPr/>
        </p:nvSpPr>
        <p:spPr bwMode="auto">
          <a:xfrm>
            <a:off x="2819400" y="1676400"/>
            <a:ext cx="2743200" cy="1600200"/>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64520" name="Text Box 8"/>
          <p:cNvSpPr txBox="1">
            <a:spLocks noChangeArrowheads="1"/>
          </p:cNvSpPr>
          <p:nvPr/>
        </p:nvSpPr>
        <p:spPr bwMode="auto">
          <a:xfrm>
            <a:off x="1752600" y="914400"/>
            <a:ext cx="129857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a:solidFill>
                  <a:schemeClr val="bg1"/>
                </a:solidFill>
                <a:latin typeface="SimSun" pitchFamily="2" charset="-122"/>
                <a:ea typeface="SimSun" pitchFamily="2" charset="-122"/>
              </a:rPr>
              <a:t>中国 </a:t>
            </a:r>
            <a:r>
              <a:rPr lang="zh-CN" altLang="en-US">
                <a:ea typeface="SimSun" pitchFamily="2" charset="-122"/>
              </a:rPr>
              <a:t> </a:t>
            </a:r>
            <a:endParaRPr lang="en-US" altLang="en-US"/>
          </a:p>
        </p:txBody>
      </p:sp>
      <p:sp>
        <p:nvSpPr>
          <p:cNvPr id="64521" name="Text Box 9"/>
          <p:cNvSpPr txBox="1">
            <a:spLocks noChangeArrowheads="1"/>
          </p:cNvSpPr>
          <p:nvPr/>
        </p:nvSpPr>
        <p:spPr bwMode="auto">
          <a:xfrm>
            <a:off x="3429000" y="1524000"/>
            <a:ext cx="150177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dirty="0">
                <a:solidFill>
                  <a:schemeClr val="bg1"/>
                </a:solidFill>
                <a:latin typeface="SimSun" pitchFamily="2" charset="-122"/>
                <a:ea typeface="SimSun" pitchFamily="2" charset="-122"/>
              </a:rPr>
              <a:t>北朝鲜</a:t>
            </a:r>
            <a:r>
              <a:rPr lang="zh-CN" altLang="en-US" dirty="0">
                <a:ea typeface="SimSun" pitchFamily="2" charset="-122"/>
              </a:rPr>
              <a:t> </a:t>
            </a:r>
            <a:endParaRPr lang="en-US" altLang="en-US" dirty="0"/>
          </a:p>
        </p:txBody>
      </p:sp>
      <p:sp>
        <p:nvSpPr>
          <p:cNvPr id="64522" name="Text Box 10"/>
          <p:cNvSpPr txBox="1">
            <a:spLocks noChangeArrowheads="1"/>
          </p:cNvSpPr>
          <p:nvPr/>
        </p:nvSpPr>
        <p:spPr bwMode="auto">
          <a:xfrm>
            <a:off x="3657600" y="3581400"/>
            <a:ext cx="12001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a:solidFill>
                  <a:schemeClr val="bg1"/>
                </a:solidFill>
                <a:latin typeface="SimSun" pitchFamily="2" charset="-122"/>
                <a:ea typeface="SimSun" pitchFamily="2" charset="-122"/>
              </a:rPr>
              <a:t>平壤 </a:t>
            </a:r>
            <a:endParaRPr lang="en-US" altLang="en-US">
              <a:solidFill>
                <a:schemeClr val="bg1"/>
              </a:solidFill>
              <a:latin typeface="SimSun" pitchFamily="2" charset="-122"/>
              <a:ea typeface="SimSun" pitchFamily="2" charset="-122"/>
            </a:endParaRPr>
          </a:p>
        </p:txBody>
      </p:sp>
      <p:sp>
        <p:nvSpPr>
          <p:cNvPr id="64523" name="Text Box 11"/>
          <p:cNvSpPr txBox="1">
            <a:spLocks noChangeArrowheads="1"/>
          </p:cNvSpPr>
          <p:nvPr/>
        </p:nvSpPr>
        <p:spPr bwMode="auto">
          <a:xfrm>
            <a:off x="4191000" y="4419600"/>
            <a:ext cx="14033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a:solidFill>
                  <a:schemeClr val="bg1"/>
                </a:solidFill>
                <a:latin typeface="SimSun" pitchFamily="2" charset="-122"/>
                <a:ea typeface="SimSun" pitchFamily="2" charset="-122"/>
              </a:rPr>
              <a:t>汉城  </a:t>
            </a:r>
            <a:endParaRPr lang="en-US" altLang="en-US">
              <a:solidFill>
                <a:schemeClr val="bg1"/>
              </a:solidFill>
              <a:latin typeface="SimSun" pitchFamily="2" charset="-122"/>
              <a:ea typeface="SimSun" pitchFamily="2" charset="-122"/>
            </a:endParaRPr>
          </a:p>
        </p:txBody>
      </p:sp>
      <p:sp>
        <p:nvSpPr>
          <p:cNvPr id="64524" name="Text Box 12"/>
          <p:cNvSpPr txBox="1">
            <a:spLocks noChangeArrowheads="1"/>
          </p:cNvSpPr>
          <p:nvPr/>
        </p:nvSpPr>
        <p:spPr bwMode="auto">
          <a:xfrm>
            <a:off x="4724400" y="5715000"/>
            <a:ext cx="14033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a:solidFill>
                  <a:schemeClr val="bg1"/>
                </a:solidFill>
                <a:latin typeface="SimSun" pitchFamily="2" charset="-122"/>
                <a:ea typeface="SimSun" pitchFamily="2" charset="-122"/>
              </a:rPr>
              <a:t>南韩  </a:t>
            </a:r>
            <a:endParaRPr lang="en-US" altLang="en-US">
              <a:solidFill>
                <a:schemeClr val="bg1"/>
              </a:solidFill>
              <a:latin typeface="SimSun" pitchFamily="2" charset="-122"/>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box(out)">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64515"/>
                                        </p:tgtEl>
                                        <p:attrNameLst>
                                          <p:attrName>style.visibility</p:attrName>
                                        </p:attrNameLst>
                                      </p:cBhvr>
                                      <p:to>
                                        <p:strVal val="visible"/>
                                      </p:to>
                                    </p:set>
                                    <p:animEffect transition="in" filter="box(out)">
                                      <p:cBhvr>
                                        <p:cTn id="12" dur="500"/>
                                        <p:tgtEl>
                                          <p:spTgt spid="64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64516"/>
                                        </p:tgtEl>
                                        <p:attrNameLst>
                                          <p:attrName>style.visibility</p:attrName>
                                        </p:attrNameLst>
                                      </p:cBhvr>
                                      <p:to>
                                        <p:strVal val="visible"/>
                                      </p:to>
                                    </p:set>
                                    <p:animEffect transition="in" filter="box(out)">
                                      <p:cBhvr>
                                        <p:cTn id="17" dur="500"/>
                                        <p:tgtEl>
                                          <p:spTgt spid="645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4517"/>
                                        </p:tgtEl>
                                        <p:attrNameLst>
                                          <p:attrName>style.visibility</p:attrName>
                                        </p:attrNameLst>
                                      </p:cBhvr>
                                      <p:to>
                                        <p:strVal val="visible"/>
                                      </p:to>
                                    </p:set>
                                    <p:animEffect transition="in" filter="wipe(right)">
                                      <p:cBhvr>
                                        <p:cTn id="22" dur="500"/>
                                        <p:tgtEl>
                                          <p:spTgt spid="64517"/>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animBg="1"/>
    </p:bldLst>
  </p:timing>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88257"/>
          </a:xfrm>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charset="0"/>
                <a:ea typeface="ＭＳ Ｐゴシック" charset="0"/>
                <a:cs typeface="ＭＳ Ｐゴシック" charset="0"/>
              </a:rPr>
              <a:t>Prayer</a:t>
            </a:r>
          </a:p>
        </p:txBody>
      </p:sp>
      <p:pic>
        <p:nvPicPr>
          <p:cNvPr id="2" name="Picture 1"/>
          <p:cNvPicPr>
            <a:picLocks noChangeAspect="1"/>
          </p:cNvPicPr>
          <p:nvPr/>
        </p:nvPicPr>
        <p:blipFill>
          <a:blip r:embed="rId3"/>
          <a:stretch>
            <a:fillRect/>
          </a:stretch>
        </p:blipFill>
        <p:spPr>
          <a:xfrm>
            <a:off x="0" y="1617726"/>
            <a:ext cx="9144000" cy="5143500"/>
          </a:xfrm>
          <a:prstGeom prst="rect">
            <a:avLst/>
          </a:prstGeom>
        </p:spPr>
      </p:pic>
    </p:spTree>
    <p:extLst>
      <p:ext uri="{BB962C8B-B14F-4D97-AF65-F5344CB8AC3E}">
        <p14:creationId xmlns:p14="http://schemas.microsoft.com/office/powerpoint/2010/main" val="1189450937"/>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03" name="Rectangle 3"/>
          <p:cNvSpPr>
            <a:spLocks noGrp="1" noChangeArrowheads="1"/>
          </p:cNvSpPr>
          <p:nvPr>
            <p:ph type="ctrTitle"/>
          </p:nvPr>
        </p:nvSpPr>
        <p:spPr>
          <a:xfrm>
            <a:off x="533400" y="609600"/>
            <a:ext cx="7772400" cy="1431925"/>
          </a:xfrm>
          <a:extLst>
            <a:ext uri="{FAA26D3D-D897-4be2-8F04-BA451C77F1D7}">
              <ma14:placeholderFlag xmlns:ma14="http://schemas.microsoft.com/office/mac/drawingml/2011/main" xmlns="" val="1"/>
            </a:ext>
          </a:extLst>
        </p:spPr>
        <p:txBody>
          <a:bodyPr/>
          <a:lstStyle/>
          <a:p>
            <a:pPr eaLnBrk="1" hangingPunct="1"/>
            <a:r>
              <a:rPr lang="zh-CN" altLang="en-US" sz="5400">
                <a:effectLst/>
                <a:latin typeface="Comic Sans MS" pitchFamily="66" charset="0"/>
                <a:ea typeface="SimHei" pitchFamily="49" charset="-122"/>
              </a:rPr>
              <a:t>彼得前书</a:t>
            </a:r>
            <a:br>
              <a:rPr lang="zh-CN" altLang="en-US" sz="5400">
                <a:effectLst/>
                <a:latin typeface="Comic Sans MS" pitchFamily="66" charset="0"/>
                <a:ea typeface="SimHei" pitchFamily="49" charset="-122"/>
              </a:rPr>
            </a:br>
            <a:r>
              <a:rPr lang="zh-CN" altLang="en-US" sz="5400">
                <a:effectLst/>
                <a:latin typeface="Comic Sans MS" pitchFamily="66" charset="0"/>
                <a:ea typeface="SimHei" pitchFamily="49" charset="-122"/>
              </a:rPr>
              <a:t>呈献小组组员</a:t>
            </a:r>
            <a:endParaRPr lang="zh-CN" altLang="en-US" sz="5400">
              <a:effectLst/>
              <a:latin typeface="Bwgrkn" pitchFamily="2" charset="0"/>
              <a:ea typeface="SimHei" pitchFamily="49" charset="-122"/>
            </a:endParaRPr>
          </a:p>
        </p:txBody>
      </p:sp>
      <p:sp>
        <p:nvSpPr>
          <p:cNvPr id="2508804" name="Text Box 4"/>
          <p:cNvSpPr txBox="1">
            <a:spLocks noChangeArrowheads="1"/>
          </p:cNvSpPr>
          <p:nvPr/>
        </p:nvSpPr>
        <p:spPr bwMode="auto">
          <a:xfrm>
            <a:off x="3352800" y="3429000"/>
            <a:ext cx="2438400" cy="579438"/>
          </a:xfrm>
          <a:prstGeom prst="rect">
            <a:avLst/>
          </a:prstGeom>
          <a:solidFill>
            <a:srgbClr val="00C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a:solidFill>
                  <a:srgbClr val="000000"/>
                </a:solidFill>
                <a:latin typeface="Monotype Corsiva" charset="0"/>
                <a:ea typeface="SimSun" charset="0"/>
                <a:cs typeface="SimSun" charset="0"/>
              </a:rPr>
              <a:t>Ronnie Ang</a:t>
            </a:r>
            <a:r>
              <a:rPr lang="en-US" altLang="zh-CN">
                <a:solidFill>
                  <a:schemeClr val="tx1"/>
                </a:solidFill>
                <a:latin typeface="Monotype Corsiva" charset="0"/>
                <a:ea typeface="SimSun" charset="0"/>
                <a:cs typeface="SimSun" charset="0"/>
              </a:rPr>
              <a:t> </a:t>
            </a:r>
          </a:p>
        </p:txBody>
      </p:sp>
      <p:sp>
        <p:nvSpPr>
          <p:cNvPr id="2508805" name="Text Box 5"/>
          <p:cNvSpPr txBox="1">
            <a:spLocks noChangeArrowheads="1"/>
          </p:cNvSpPr>
          <p:nvPr/>
        </p:nvSpPr>
        <p:spPr bwMode="auto">
          <a:xfrm>
            <a:off x="3048000" y="5562600"/>
            <a:ext cx="3276600" cy="579438"/>
          </a:xfrm>
          <a:prstGeom prst="rect">
            <a:avLst/>
          </a:prstGeom>
          <a:solidFill>
            <a:srgbClr val="FF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a:solidFill>
                  <a:srgbClr val="000000"/>
                </a:solidFill>
                <a:latin typeface="Monotype Corsiva" charset="0"/>
                <a:ea typeface="SimSun" charset="0"/>
                <a:cs typeface="SimSun" charset="0"/>
              </a:rPr>
              <a:t>Yuliana Timotius</a:t>
            </a:r>
          </a:p>
        </p:txBody>
      </p:sp>
      <p:sp>
        <p:nvSpPr>
          <p:cNvPr id="2508806" name="Text Box 6"/>
          <p:cNvSpPr txBox="1">
            <a:spLocks noChangeArrowheads="1"/>
          </p:cNvSpPr>
          <p:nvPr/>
        </p:nvSpPr>
        <p:spPr bwMode="auto">
          <a:xfrm>
            <a:off x="3124200" y="4800600"/>
            <a:ext cx="2971800" cy="579438"/>
          </a:xfrm>
          <a:prstGeom prst="rect">
            <a:avLst/>
          </a:prstGeom>
          <a:solidFill>
            <a:srgbClr val="00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a:solidFill>
                  <a:srgbClr val="000000"/>
                </a:solidFill>
                <a:latin typeface="Monotype Corsiva" charset="0"/>
                <a:ea typeface="SimSun" charset="0"/>
                <a:cs typeface="SimSun" charset="0"/>
              </a:rPr>
              <a:t>Josephine Tan</a:t>
            </a:r>
          </a:p>
        </p:txBody>
      </p:sp>
      <p:sp>
        <p:nvSpPr>
          <p:cNvPr id="2508807" name="Text Box 7"/>
          <p:cNvSpPr txBox="1">
            <a:spLocks noChangeArrowheads="1"/>
          </p:cNvSpPr>
          <p:nvPr/>
        </p:nvSpPr>
        <p:spPr bwMode="auto">
          <a:xfrm>
            <a:off x="3276600" y="4114800"/>
            <a:ext cx="2667000" cy="579438"/>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a:solidFill>
                  <a:srgbClr val="000000"/>
                </a:solidFill>
                <a:latin typeface="Monotype Corsiva" charset="0"/>
                <a:ea typeface="SimSun" charset="0"/>
                <a:cs typeface="SimSun" charset="0"/>
              </a:rPr>
              <a:t>Neingupe Therie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08803"/>
                                        </p:tgtEl>
                                        <p:attrNameLst>
                                          <p:attrName>style.visibility</p:attrName>
                                        </p:attrNameLst>
                                      </p:cBhvr>
                                      <p:to>
                                        <p:strVal val="visible"/>
                                      </p:to>
                                    </p:set>
                                    <p:anim calcmode="lin" valueType="num">
                                      <p:cBhvr>
                                        <p:cTn id="7" dur="1000" fill="hold"/>
                                        <p:tgtEl>
                                          <p:spTgt spid="2508803"/>
                                        </p:tgtEl>
                                        <p:attrNameLst>
                                          <p:attrName>ppt_w</p:attrName>
                                        </p:attrNameLst>
                                      </p:cBhvr>
                                      <p:tavLst>
                                        <p:tav tm="0">
                                          <p:val>
                                            <p:fltVal val="0"/>
                                          </p:val>
                                        </p:tav>
                                        <p:tav tm="100000">
                                          <p:val>
                                            <p:strVal val="#ppt_w"/>
                                          </p:val>
                                        </p:tav>
                                      </p:tavLst>
                                    </p:anim>
                                    <p:anim calcmode="lin" valueType="num">
                                      <p:cBhvr>
                                        <p:cTn id="8" dur="1000" fill="hold"/>
                                        <p:tgtEl>
                                          <p:spTgt spid="2508803"/>
                                        </p:tgtEl>
                                        <p:attrNameLst>
                                          <p:attrName>ppt_h</p:attrName>
                                        </p:attrNameLst>
                                      </p:cBhvr>
                                      <p:tavLst>
                                        <p:tav tm="0">
                                          <p:val>
                                            <p:fltVal val="0"/>
                                          </p:val>
                                        </p:tav>
                                        <p:tav tm="100000">
                                          <p:val>
                                            <p:strVal val="#ppt_h"/>
                                          </p:val>
                                        </p:tav>
                                      </p:tavLst>
                                    </p:anim>
                                    <p:anim calcmode="lin" valueType="num">
                                      <p:cBhvr>
                                        <p:cTn id="9" dur="1000" fill="hold"/>
                                        <p:tgtEl>
                                          <p:spTgt spid="25088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0880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2" fill="hold" grpId="0" nodeType="afterEffect">
                                  <p:stCondLst>
                                    <p:cond delay="1000"/>
                                  </p:stCondLst>
                                  <p:childTnLst>
                                    <p:set>
                                      <p:cBhvr>
                                        <p:cTn id="13" dur="1" fill="hold">
                                          <p:stCondLst>
                                            <p:cond delay="0"/>
                                          </p:stCondLst>
                                        </p:cTn>
                                        <p:tgtEl>
                                          <p:spTgt spid="2508804"/>
                                        </p:tgtEl>
                                        <p:attrNameLst>
                                          <p:attrName>style.visibility</p:attrName>
                                        </p:attrNameLst>
                                      </p:cBhvr>
                                      <p:to>
                                        <p:strVal val="visible"/>
                                      </p:to>
                                    </p:set>
                                    <p:anim calcmode="lin" valueType="num">
                                      <p:cBhvr additive="base">
                                        <p:cTn id="14" dur="1000" fill="hold"/>
                                        <p:tgtEl>
                                          <p:spTgt spid="2508804"/>
                                        </p:tgtEl>
                                        <p:attrNameLst>
                                          <p:attrName>ppt_x</p:attrName>
                                        </p:attrNameLst>
                                      </p:cBhvr>
                                      <p:tavLst>
                                        <p:tav tm="0">
                                          <p:val>
                                            <p:strVal val="1+#ppt_w/2"/>
                                          </p:val>
                                        </p:tav>
                                        <p:tav tm="100000">
                                          <p:val>
                                            <p:strVal val="#ppt_x"/>
                                          </p:val>
                                        </p:tav>
                                      </p:tavLst>
                                    </p:anim>
                                    <p:anim calcmode="lin" valueType="num">
                                      <p:cBhvr additive="base">
                                        <p:cTn id="15" dur="1000" fill="hold"/>
                                        <p:tgtEl>
                                          <p:spTgt spid="2508804"/>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3000"/>
                            </p:stCondLst>
                            <p:childTnLst>
                              <p:par>
                                <p:cTn id="17" presetID="2" presetClass="entr" presetSubtype="8" fill="hold" grpId="0" nodeType="afterEffect">
                                  <p:stCondLst>
                                    <p:cond delay="1000"/>
                                  </p:stCondLst>
                                  <p:childTnLst>
                                    <p:set>
                                      <p:cBhvr>
                                        <p:cTn id="18" dur="1" fill="hold">
                                          <p:stCondLst>
                                            <p:cond delay="0"/>
                                          </p:stCondLst>
                                        </p:cTn>
                                        <p:tgtEl>
                                          <p:spTgt spid="2508807"/>
                                        </p:tgtEl>
                                        <p:attrNameLst>
                                          <p:attrName>style.visibility</p:attrName>
                                        </p:attrNameLst>
                                      </p:cBhvr>
                                      <p:to>
                                        <p:strVal val="visible"/>
                                      </p:to>
                                    </p:set>
                                    <p:anim calcmode="lin" valueType="num">
                                      <p:cBhvr additive="base">
                                        <p:cTn id="19" dur="1000" fill="hold"/>
                                        <p:tgtEl>
                                          <p:spTgt spid="2508807"/>
                                        </p:tgtEl>
                                        <p:attrNameLst>
                                          <p:attrName>ppt_x</p:attrName>
                                        </p:attrNameLst>
                                      </p:cBhvr>
                                      <p:tavLst>
                                        <p:tav tm="0">
                                          <p:val>
                                            <p:strVal val="0-#ppt_w/2"/>
                                          </p:val>
                                        </p:tav>
                                        <p:tav tm="100000">
                                          <p:val>
                                            <p:strVal val="#ppt_x"/>
                                          </p:val>
                                        </p:tav>
                                      </p:tavLst>
                                    </p:anim>
                                    <p:anim calcmode="lin" valueType="num">
                                      <p:cBhvr additive="base">
                                        <p:cTn id="20" dur="1000" fill="hold"/>
                                        <p:tgtEl>
                                          <p:spTgt spid="2508807"/>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0"/>
                            </p:stCondLst>
                            <p:childTnLst>
                              <p:par>
                                <p:cTn id="22" presetID="2" presetClass="entr" presetSubtype="3" fill="hold" grpId="0" nodeType="afterEffect">
                                  <p:stCondLst>
                                    <p:cond delay="1000"/>
                                  </p:stCondLst>
                                  <p:childTnLst>
                                    <p:set>
                                      <p:cBhvr>
                                        <p:cTn id="23" dur="1" fill="hold">
                                          <p:stCondLst>
                                            <p:cond delay="0"/>
                                          </p:stCondLst>
                                        </p:cTn>
                                        <p:tgtEl>
                                          <p:spTgt spid="2508806"/>
                                        </p:tgtEl>
                                        <p:attrNameLst>
                                          <p:attrName>style.visibility</p:attrName>
                                        </p:attrNameLst>
                                      </p:cBhvr>
                                      <p:to>
                                        <p:strVal val="visible"/>
                                      </p:to>
                                    </p:set>
                                    <p:anim calcmode="lin" valueType="num">
                                      <p:cBhvr additive="base">
                                        <p:cTn id="24" dur="1000" fill="hold"/>
                                        <p:tgtEl>
                                          <p:spTgt spid="2508806"/>
                                        </p:tgtEl>
                                        <p:attrNameLst>
                                          <p:attrName>ppt_x</p:attrName>
                                        </p:attrNameLst>
                                      </p:cBhvr>
                                      <p:tavLst>
                                        <p:tav tm="0">
                                          <p:val>
                                            <p:strVal val="1+#ppt_w/2"/>
                                          </p:val>
                                        </p:tav>
                                        <p:tav tm="100000">
                                          <p:val>
                                            <p:strVal val="#ppt_x"/>
                                          </p:val>
                                        </p:tav>
                                      </p:tavLst>
                                    </p:anim>
                                    <p:anim calcmode="lin" valueType="num">
                                      <p:cBhvr additive="base">
                                        <p:cTn id="25" dur="1000" fill="hold"/>
                                        <p:tgtEl>
                                          <p:spTgt spid="2508806"/>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7000"/>
                            </p:stCondLst>
                            <p:childTnLst>
                              <p:par>
                                <p:cTn id="27" presetID="2" presetClass="entr" presetSubtype="9" fill="hold" grpId="0" nodeType="afterEffect">
                                  <p:stCondLst>
                                    <p:cond delay="1000"/>
                                  </p:stCondLst>
                                  <p:childTnLst>
                                    <p:set>
                                      <p:cBhvr>
                                        <p:cTn id="28" dur="1" fill="hold">
                                          <p:stCondLst>
                                            <p:cond delay="0"/>
                                          </p:stCondLst>
                                        </p:cTn>
                                        <p:tgtEl>
                                          <p:spTgt spid="2508805"/>
                                        </p:tgtEl>
                                        <p:attrNameLst>
                                          <p:attrName>style.visibility</p:attrName>
                                        </p:attrNameLst>
                                      </p:cBhvr>
                                      <p:to>
                                        <p:strVal val="visible"/>
                                      </p:to>
                                    </p:set>
                                    <p:anim calcmode="lin" valueType="num">
                                      <p:cBhvr additive="base">
                                        <p:cTn id="29" dur="1000" fill="hold"/>
                                        <p:tgtEl>
                                          <p:spTgt spid="2508805"/>
                                        </p:tgtEl>
                                        <p:attrNameLst>
                                          <p:attrName>ppt_x</p:attrName>
                                        </p:attrNameLst>
                                      </p:cBhvr>
                                      <p:tavLst>
                                        <p:tav tm="0">
                                          <p:val>
                                            <p:strVal val="0-#ppt_w/2"/>
                                          </p:val>
                                        </p:tav>
                                        <p:tav tm="100000">
                                          <p:val>
                                            <p:strVal val="#ppt_x"/>
                                          </p:val>
                                        </p:tav>
                                      </p:tavLst>
                                    </p:anim>
                                    <p:anim calcmode="lin" valueType="num">
                                      <p:cBhvr additive="base">
                                        <p:cTn id="30" dur="1000" fill="hold"/>
                                        <p:tgtEl>
                                          <p:spTgt spid="25088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03" grpId="0"/>
      <p:bldP spid="2508804" grpId="0" animBg="1"/>
      <p:bldP spid="2508805" grpId="0" animBg="1"/>
      <p:bldP spid="2508806" grpId="0" animBg="1"/>
      <p:bldP spid="2508807"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700087802"/>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903491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2690" name="Rectangle 2"/>
          <p:cNvSpPr>
            <a:spLocks noGrp="1" noChangeArrowheads="1"/>
          </p:cNvSpPr>
          <p:nvPr>
            <p:ph type="title" idx="4294967295"/>
          </p:nvPr>
        </p:nvSpPr>
        <p:spPr/>
        <p:txBody>
          <a:bodyPr/>
          <a:lstStyle/>
          <a:p>
            <a:pPr eaLnBrk="1" hangingPunct="1"/>
            <a:r>
              <a:rPr lang="en-US" altLang="en-US" sz="1600"/>
              <a:t>North Korea 4</a:t>
            </a:r>
            <a:endParaRPr lang="en-US" altLang="en-US"/>
          </a:p>
        </p:txBody>
      </p:sp>
      <p:graphicFrame>
        <p:nvGraphicFramePr>
          <p:cNvPr id="2162691" name="Object 3"/>
          <p:cNvGraphicFramePr>
            <a:graphicFrameLocks noChangeAspect="1"/>
          </p:cNvGraphicFramePr>
          <p:nvPr/>
        </p:nvGraphicFramePr>
        <p:xfrm>
          <a:off x="2381250" y="1857375"/>
          <a:ext cx="4381500" cy="3143250"/>
        </p:xfrm>
        <a:graphic>
          <a:graphicData uri="http://schemas.openxmlformats.org/presentationml/2006/ole">
            <mc:AlternateContent xmlns:mc="http://schemas.openxmlformats.org/markup-compatibility/2006">
              <mc:Choice xmlns:v="urn:schemas-microsoft-com:vml" Requires="v">
                <p:oleObj spid="_x0000_s79933" name="Bitmap Image" r:id="rId5" imgW="4382112" imgH="3142857" progId="Paint.Picture">
                  <p:embed/>
                </p:oleObj>
              </mc:Choice>
              <mc:Fallback>
                <p:oleObj name="Bitmap Image" r:id="rId5" imgW="4382112" imgH="3142857"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250" y="1857375"/>
                        <a:ext cx="4381500" cy="314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162692" name="Oval 4"/>
          <p:cNvSpPr>
            <a:spLocks noChangeArrowheads="1"/>
          </p:cNvSpPr>
          <p:nvPr/>
        </p:nvSpPr>
        <p:spPr bwMode="auto">
          <a:xfrm>
            <a:off x="4038600" y="3657600"/>
            <a:ext cx="1828800" cy="838200"/>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162693" name="Text Box 5"/>
          <p:cNvSpPr txBox="1">
            <a:spLocks noChangeArrowheads="1"/>
          </p:cNvSpPr>
          <p:nvPr/>
        </p:nvSpPr>
        <p:spPr bwMode="auto">
          <a:xfrm>
            <a:off x="3933825" y="1338263"/>
            <a:ext cx="1255713"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2800" b="1">
                <a:solidFill>
                  <a:schemeClr val="bg1"/>
                </a:solidFill>
                <a:effectLst>
                  <a:outerShdw blurRad="38100" dist="38100" dir="2700000" algn="tl">
                    <a:srgbClr val="808080"/>
                  </a:outerShdw>
                </a:effectLst>
                <a:latin typeface="Arial Black" charset="0"/>
                <a:ea typeface="SimSun" charset="0"/>
                <a:cs typeface="SimSun" charset="0"/>
              </a:rPr>
              <a:t>北朝鲜</a:t>
            </a:r>
          </a:p>
        </p:txBody>
      </p:sp>
      <p:graphicFrame>
        <p:nvGraphicFramePr>
          <p:cNvPr id="2162694" name="Object 6"/>
          <p:cNvGraphicFramePr>
            <a:graphicFrameLocks noChangeAspect="1"/>
          </p:cNvGraphicFramePr>
          <p:nvPr/>
        </p:nvGraphicFramePr>
        <p:xfrm>
          <a:off x="1066800" y="992188"/>
          <a:ext cx="7010400" cy="4873625"/>
        </p:xfrm>
        <a:graphic>
          <a:graphicData uri="http://schemas.openxmlformats.org/presentationml/2006/ole">
            <mc:AlternateContent xmlns:mc="http://schemas.openxmlformats.org/markup-compatibility/2006">
              <mc:Choice xmlns:v="urn:schemas-microsoft-com:vml" Requires="v">
                <p:oleObj spid="_x0000_s79934" name="Bitmap Image" r:id="rId7" imgW="3858164" imgH="2467319" progId="Paint.Picture">
                  <p:embed/>
                </p:oleObj>
              </mc:Choice>
              <mc:Fallback>
                <p:oleObj name="Bitmap Image" r:id="rId7" imgW="3858164" imgH="2467319" progId="Paint.Picture">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992188"/>
                        <a:ext cx="7010400" cy="4873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162695" name="Oval 7"/>
          <p:cNvSpPr>
            <a:spLocks noChangeArrowheads="1"/>
          </p:cNvSpPr>
          <p:nvPr/>
        </p:nvSpPr>
        <p:spPr bwMode="auto">
          <a:xfrm>
            <a:off x="3200400" y="3582988"/>
            <a:ext cx="3124200" cy="1219200"/>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aphicFrame>
        <p:nvGraphicFramePr>
          <p:cNvPr id="2162696" name="Object 8"/>
          <p:cNvGraphicFramePr>
            <a:graphicFrameLocks noChangeAspect="1"/>
          </p:cNvGraphicFramePr>
          <p:nvPr/>
        </p:nvGraphicFramePr>
        <p:xfrm>
          <a:off x="0" y="381000"/>
          <a:ext cx="9144000" cy="6096000"/>
        </p:xfrm>
        <a:graphic>
          <a:graphicData uri="http://schemas.openxmlformats.org/presentationml/2006/ole">
            <mc:AlternateContent xmlns:mc="http://schemas.openxmlformats.org/markup-compatibility/2006">
              <mc:Choice xmlns:v="urn:schemas-microsoft-com:vml" Requires="v">
                <p:oleObj spid="_x0000_s79935" name="Bitmap Image" r:id="rId9" imgW="2085714" imgH="1181265" progId="Paint.Picture">
                  <p:embed/>
                </p:oleObj>
              </mc:Choice>
              <mc:Fallback>
                <p:oleObj name="Bitmap Image" r:id="rId9" imgW="2085714" imgH="1181265" progId="Paint.Picture">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162697" name="AutoShape 9"/>
          <p:cNvSpPr>
            <a:spLocks noChangeArrowheads="1"/>
          </p:cNvSpPr>
          <p:nvPr/>
        </p:nvSpPr>
        <p:spPr bwMode="auto">
          <a:xfrm rot="8293394">
            <a:off x="1295400" y="2667000"/>
            <a:ext cx="1371600" cy="457200"/>
          </a:xfrm>
          <a:custGeom>
            <a:avLst/>
            <a:gdLst>
              <a:gd name="T0" fmla="*/ 1028700 w 21600"/>
              <a:gd name="T1" fmla="*/ 0 h 21600"/>
              <a:gd name="T2" fmla="*/ 0 w 21600"/>
              <a:gd name="T3" fmla="*/ 228600 h 21600"/>
              <a:gd name="T4" fmla="*/ 1028700 w 21600"/>
              <a:gd name="T5" fmla="*/ 457200 h 21600"/>
              <a:gd name="T6" fmla="*/ 1371600 w 21600"/>
              <a:gd name="T7" fmla="*/ 2286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2162698" name="Text Box 10"/>
          <p:cNvSpPr txBox="1">
            <a:spLocks noChangeArrowheads="1"/>
          </p:cNvSpPr>
          <p:nvPr/>
        </p:nvSpPr>
        <p:spPr bwMode="auto">
          <a:xfrm>
            <a:off x="2651125" y="2173288"/>
            <a:ext cx="1800225" cy="45720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400" b="1">
                <a:solidFill>
                  <a:schemeClr val="bg1"/>
                </a:solidFill>
                <a:latin typeface="SimSun" pitchFamily="2" charset="-122"/>
                <a:ea typeface="SimSun" pitchFamily="2" charset="-122"/>
              </a:rPr>
              <a:t>秘密隐藏处</a:t>
            </a:r>
            <a:r>
              <a:rPr lang="zh-CN" altLang="en-US" sz="2400" b="1">
                <a:solidFill>
                  <a:schemeClr val="bg1"/>
                </a:solidFill>
                <a:latin typeface="Arial" pitchFamily="34" charset="0"/>
                <a:ea typeface="SimSun" pitchFamily="2" charset="-122"/>
              </a:rPr>
              <a:t> </a:t>
            </a:r>
            <a:endParaRPr lang="en-US" altLang="en-US" sz="2400" b="1">
              <a:solidFill>
                <a:schemeClr val="bg1"/>
              </a:solidFill>
              <a:latin typeface="Arial" pitchFamily="34" charset="0"/>
            </a:endParaRPr>
          </a:p>
        </p:txBody>
      </p:sp>
      <p:sp>
        <p:nvSpPr>
          <p:cNvPr id="2162699" name="Rectangle 11"/>
          <p:cNvSpPr>
            <a:spLocks noChangeArrowheads="1"/>
          </p:cNvSpPr>
          <p:nvPr/>
        </p:nvSpPr>
        <p:spPr bwMode="auto">
          <a:xfrm>
            <a:off x="6934200" y="6553200"/>
            <a:ext cx="2133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r" eaLnBrk="1" hangingPunct="1">
              <a:defRPr/>
            </a:pPr>
            <a:r>
              <a:rPr lang="en-US" sz="1600">
                <a:solidFill>
                  <a:schemeClr val="tx2"/>
                </a:solidFill>
                <a:latin typeface="Times New Roman" charset="0"/>
                <a:ea typeface="ＭＳ Ｐゴシック" charset="0"/>
              </a:rPr>
              <a:t>North Korea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216269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nodeType="clickEffect">
                                  <p:stCondLst>
                                    <p:cond delay="0"/>
                                  </p:stCondLst>
                                  <p:childTnLst>
                                    <p:set>
                                      <p:cBhvr>
                                        <p:cTn id="10" dur="1" fill="hold">
                                          <p:stCondLst>
                                            <p:cond delay="0"/>
                                          </p:stCondLst>
                                        </p:cTn>
                                        <p:tgtEl>
                                          <p:spTgt spid="2162691"/>
                                        </p:tgtEl>
                                        <p:attrNameLst>
                                          <p:attrName>style.visibility</p:attrName>
                                        </p:attrNameLst>
                                      </p:cBhvr>
                                      <p:to>
                                        <p:strVal val="visible"/>
                                      </p:to>
                                    </p:set>
                                    <p:animEffect transition="in" filter="box(out)">
                                      <p:cBhvr>
                                        <p:cTn id="11" dur="500"/>
                                        <p:tgtEl>
                                          <p:spTgt spid="216269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2162692"/>
                                        </p:tgtEl>
                                        <p:attrNameLst>
                                          <p:attrName>style.visibility</p:attrName>
                                        </p:attrNameLst>
                                      </p:cBhvr>
                                      <p:to>
                                        <p:strVal val="visible"/>
                                      </p:to>
                                    </p:set>
                                    <p:animEffect transition="in" filter="box(out)">
                                      <p:cBhvr>
                                        <p:cTn id="16" dur="500"/>
                                        <p:tgtEl>
                                          <p:spTgt spid="216269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2162694"/>
                                        </p:tgtEl>
                                        <p:attrNameLst>
                                          <p:attrName>style.visibility</p:attrName>
                                        </p:attrNameLst>
                                      </p:cBhvr>
                                      <p:to>
                                        <p:strVal val="visible"/>
                                      </p:to>
                                    </p:set>
                                    <p:animEffect transition="in" filter="box(out)">
                                      <p:cBhvr>
                                        <p:cTn id="21" dur="500"/>
                                        <p:tgtEl>
                                          <p:spTgt spid="21626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2162695"/>
                                        </p:tgtEl>
                                        <p:attrNameLst>
                                          <p:attrName>style.visibility</p:attrName>
                                        </p:attrNameLst>
                                      </p:cBhvr>
                                      <p:to>
                                        <p:strVal val="visible"/>
                                      </p:to>
                                    </p:set>
                                    <p:animEffect transition="in" filter="box(out)">
                                      <p:cBhvr>
                                        <p:cTn id="26" dur="500"/>
                                        <p:tgtEl>
                                          <p:spTgt spid="216269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2162696"/>
                                        </p:tgtEl>
                                        <p:attrNameLst>
                                          <p:attrName>style.visibility</p:attrName>
                                        </p:attrNameLst>
                                      </p:cBhvr>
                                      <p:to>
                                        <p:strVal val="visible"/>
                                      </p:to>
                                    </p:set>
                                    <p:animEffect transition="in" filter="box(out)">
                                      <p:cBhvr>
                                        <p:cTn id="31" dur="500"/>
                                        <p:tgtEl>
                                          <p:spTgt spid="216269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162697"/>
                                        </p:tgtEl>
                                        <p:attrNameLst>
                                          <p:attrName>style.visibility</p:attrName>
                                        </p:attrNameLst>
                                      </p:cBhvr>
                                      <p:to>
                                        <p:strVal val="visible"/>
                                      </p:to>
                                    </p:set>
                                    <p:animEffect transition="in" filter="blinds(horizontal)">
                                      <p:cBhvr>
                                        <p:cTn id="36" dur="500"/>
                                        <p:tgtEl>
                                          <p:spTgt spid="216269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iterate type="lt">
                                    <p:tmAbs val="75"/>
                                  </p:iterate>
                                  <p:childTnLst>
                                    <p:set>
                                      <p:cBhvr>
                                        <p:cTn id="40" dur="1" fill="hold">
                                          <p:stCondLst>
                                            <p:cond delay="74"/>
                                          </p:stCondLst>
                                        </p:cTn>
                                        <p:tgtEl>
                                          <p:spTgt spid="216269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2692" grpId="0" animBg="1"/>
      <p:bldP spid="2162693" grpId="0" autoUpdateAnimBg="0"/>
      <p:bldP spid="2162695" grpId="0" animBg="1"/>
      <p:bldP spid="2162697" grpId="0" animBg="1"/>
      <p:bldP spid="216269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3714" name="Rectangle 2"/>
          <p:cNvSpPr>
            <a:spLocks noGrp="1" noChangeArrowheads="1"/>
          </p:cNvSpPr>
          <p:nvPr>
            <p:ph type="title" idx="4294967295"/>
          </p:nvPr>
        </p:nvSpPr>
        <p:spPr/>
        <p:txBody>
          <a:bodyPr/>
          <a:lstStyle/>
          <a:p>
            <a:pPr eaLnBrk="1" hangingPunct="1"/>
            <a:r>
              <a:rPr lang="en-US" altLang="zh-CN" sz="1600">
                <a:solidFill>
                  <a:srgbClr val="000000"/>
                </a:solidFill>
                <a:latin typeface="SimSun" pitchFamily="2" charset="-122"/>
                <a:ea typeface="SimSun" pitchFamily="2" charset="-122"/>
              </a:rPr>
              <a:t>Attack</a:t>
            </a:r>
            <a:r>
              <a:rPr lang="en-US" altLang="zh-CN" sz="1600">
                <a:solidFill>
                  <a:srgbClr val="000000"/>
                </a:solidFill>
                <a:latin typeface="Arial" pitchFamily="34" charset="0"/>
                <a:ea typeface="SimSun" pitchFamily="2" charset="-122"/>
              </a:rPr>
              <a:t>!</a:t>
            </a:r>
            <a:r>
              <a:rPr lang="en-US" altLang="zh-CN" sz="1600">
                <a:ea typeface="SimSun" pitchFamily="2" charset="-122"/>
              </a:rPr>
              <a:t> </a:t>
            </a:r>
            <a:endParaRPr lang="en-US" altLang="en-US"/>
          </a:p>
        </p:txBody>
      </p:sp>
      <p:graphicFrame>
        <p:nvGraphicFramePr>
          <p:cNvPr id="2163715" name="Object 3"/>
          <p:cNvGraphicFramePr>
            <a:graphicFrameLocks noChangeAspect="1"/>
          </p:cNvGraphicFramePr>
          <p:nvPr/>
        </p:nvGraphicFramePr>
        <p:xfrm>
          <a:off x="0" y="466725"/>
          <a:ext cx="9144000" cy="5924550"/>
        </p:xfrm>
        <a:graphic>
          <a:graphicData uri="http://schemas.openxmlformats.org/presentationml/2006/ole">
            <mc:AlternateContent xmlns:mc="http://schemas.openxmlformats.org/markup-compatibility/2006">
              <mc:Choice xmlns:v="urn:schemas-microsoft-com:vml" Requires="v">
                <p:oleObj spid="_x0000_s82001" name="Bitmap Image" r:id="rId5" imgW="3381847" imgH="2190476" progId="Paint.Picture">
                  <p:embed/>
                </p:oleObj>
              </mc:Choice>
              <mc:Fallback>
                <p:oleObj name="Bitmap Image" r:id="rId5" imgW="3381847" imgH="2190476"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6725"/>
                        <a:ext cx="9144000" cy="5924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pSp>
        <p:nvGrpSpPr>
          <p:cNvPr id="2163716" name="Group 4"/>
          <p:cNvGrpSpPr>
            <a:grpSpLocks/>
          </p:cNvGrpSpPr>
          <p:nvPr/>
        </p:nvGrpSpPr>
        <p:grpSpPr bwMode="auto">
          <a:xfrm>
            <a:off x="1676400" y="2857500"/>
            <a:ext cx="4724400" cy="2057400"/>
            <a:chOff x="-1200" y="2400"/>
            <a:chExt cx="2976" cy="1296"/>
          </a:xfrm>
        </p:grpSpPr>
        <p:sp>
          <p:nvSpPr>
            <p:cNvPr id="2163717" name="Oval 5"/>
            <p:cNvSpPr>
              <a:spLocks noChangeArrowheads="1"/>
            </p:cNvSpPr>
            <p:nvPr/>
          </p:nvSpPr>
          <p:spPr bwMode="auto">
            <a:xfrm>
              <a:off x="-1200" y="2592"/>
              <a:ext cx="2928" cy="1104"/>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163718" name="AutoShape 6"/>
            <p:cNvSpPr>
              <a:spLocks noChangeArrowheads="1"/>
            </p:cNvSpPr>
            <p:nvPr/>
          </p:nvSpPr>
          <p:spPr bwMode="auto">
            <a:xfrm rot="8445322">
              <a:off x="672" y="2400"/>
              <a:ext cx="1104" cy="336"/>
            </a:xfrm>
            <a:custGeom>
              <a:avLst/>
              <a:gdLst>
                <a:gd name="G0" fmla="+- 13897 0 0"/>
                <a:gd name="G1" fmla="+- 6606 0 0"/>
                <a:gd name="G2" fmla="+- 21600 0 6606"/>
                <a:gd name="G3" fmla="+- 10800 0 6606"/>
                <a:gd name="G4" fmla="+- 21600 0 13897"/>
                <a:gd name="G5" fmla="*/ G4 G3 10800"/>
                <a:gd name="G6" fmla="+- 21600 0 G5"/>
                <a:gd name="T0" fmla="*/ 13897 w 21600"/>
                <a:gd name="T1" fmla="*/ 0 h 21600"/>
                <a:gd name="T2" fmla="*/ 0 w 21600"/>
                <a:gd name="T3" fmla="*/ 10800 h 21600"/>
                <a:gd name="T4" fmla="*/ 1389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897" y="0"/>
                  </a:moveTo>
                  <a:lnTo>
                    <a:pt x="13897" y="6606"/>
                  </a:lnTo>
                  <a:lnTo>
                    <a:pt x="3375" y="6606"/>
                  </a:lnTo>
                  <a:lnTo>
                    <a:pt x="3375" y="14994"/>
                  </a:lnTo>
                  <a:lnTo>
                    <a:pt x="13897" y="14994"/>
                  </a:lnTo>
                  <a:lnTo>
                    <a:pt x="13897" y="21600"/>
                  </a:lnTo>
                  <a:lnTo>
                    <a:pt x="21600" y="10800"/>
                  </a:lnTo>
                  <a:close/>
                </a:path>
                <a:path w="21600" h="21600">
                  <a:moveTo>
                    <a:pt x="1350" y="6606"/>
                  </a:moveTo>
                  <a:lnTo>
                    <a:pt x="1350" y="14994"/>
                  </a:lnTo>
                  <a:lnTo>
                    <a:pt x="2700" y="14994"/>
                  </a:lnTo>
                  <a:lnTo>
                    <a:pt x="2700" y="6606"/>
                  </a:lnTo>
                  <a:close/>
                </a:path>
                <a:path w="21600" h="21600">
                  <a:moveTo>
                    <a:pt x="0" y="6606"/>
                  </a:moveTo>
                  <a:lnTo>
                    <a:pt x="0" y="14994"/>
                  </a:lnTo>
                  <a:lnTo>
                    <a:pt x="675" y="14994"/>
                  </a:lnTo>
                  <a:lnTo>
                    <a:pt x="675" y="6606"/>
                  </a:lnTo>
                  <a:close/>
                </a:path>
              </a:pathLst>
            </a:custGeom>
            <a:solidFill>
              <a:srgbClr val="FF0000"/>
            </a:solidFill>
            <a:ln w="9525">
              <a:solidFill>
                <a:srgbClr val="FF0000"/>
              </a:solidFill>
              <a:miter lim="800000"/>
              <a:headEnd/>
              <a:tailEnd/>
            </a:ln>
            <a:effectLst>
              <a:outerShdw blurRad="63500" dist="63500" dir="3187806" algn="ctr" rotWithShape="0">
                <a:schemeClr val="tx1">
                  <a:alpha val="74998"/>
                </a:schemeClr>
              </a:outerShdw>
            </a:effectLst>
          </p:spPr>
          <p:txBody>
            <a:bodyPr wrap="none" anchor="ctr"/>
            <a:lstStyle/>
            <a:p>
              <a:pPr>
                <a:defRPr/>
              </a:pPr>
              <a:endParaRPr lang="en-US">
                <a:latin typeface="Georgia" charset="0"/>
                <a:ea typeface="ＭＳ Ｐゴシック" charset="0"/>
              </a:endParaRPr>
            </a:p>
          </p:txBody>
        </p:sp>
      </p:grpSp>
      <p:sp>
        <p:nvSpPr>
          <p:cNvPr id="2163719" name="Text Box 7"/>
          <p:cNvSpPr txBox="1">
            <a:spLocks noChangeArrowheads="1"/>
          </p:cNvSpPr>
          <p:nvPr/>
        </p:nvSpPr>
        <p:spPr bwMode="auto">
          <a:xfrm>
            <a:off x="2330450" y="3048000"/>
            <a:ext cx="1708150" cy="4572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ja-JP" altLang="en-US" sz="2400" b="1">
                <a:solidFill>
                  <a:srgbClr val="FF0000"/>
                </a:solidFill>
                <a:latin typeface="Arial" pitchFamily="34" charset="0"/>
              </a:rPr>
              <a:t>秘密</a:t>
            </a:r>
            <a:r>
              <a:rPr lang="ja-JP" altLang="en-US" sz="2400" b="1">
                <a:solidFill>
                  <a:srgbClr val="FF0000"/>
                </a:solidFill>
                <a:latin typeface="Arial" pitchFamily="34" charset="0"/>
                <a:ea typeface="华文细黑" pitchFamily="-84" charset="-122"/>
              </a:rPr>
              <a:t>隐</a:t>
            </a:r>
            <a:r>
              <a:rPr lang="ja-JP" altLang="en-US" sz="2400" b="1">
                <a:solidFill>
                  <a:srgbClr val="FF0000"/>
                </a:solidFill>
                <a:latin typeface="Arial" pitchFamily="34" charset="0"/>
              </a:rPr>
              <a:t>藏</a:t>
            </a:r>
            <a:r>
              <a:rPr lang="ja-JP" altLang="en-US" sz="2400" b="1">
                <a:solidFill>
                  <a:srgbClr val="FF0000"/>
                </a:solidFill>
                <a:latin typeface="Arial" pitchFamily="34" charset="0"/>
                <a:ea typeface="华文细黑" pitchFamily="-84" charset="-122"/>
              </a:rPr>
              <a:t>处</a:t>
            </a:r>
            <a:endParaRPr lang="en-US" altLang="en-US" sz="2400" b="1">
              <a:solidFill>
                <a:srgbClr val="FF0000"/>
              </a:solidFill>
              <a:latin typeface="Arial" pitchFamily="34" charset="0"/>
            </a:endParaRPr>
          </a:p>
        </p:txBody>
      </p:sp>
      <p:graphicFrame>
        <p:nvGraphicFramePr>
          <p:cNvPr id="2163720" name="Object 8"/>
          <p:cNvGraphicFramePr>
            <a:graphicFrameLocks noChangeAspect="1"/>
          </p:cNvGraphicFramePr>
          <p:nvPr/>
        </p:nvGraphicFramePr>
        <p:xfrm>
          <a:off x="0" y="304800"/>
          <a:ext cx="9144000" cy="5943600"/>
        </p:xfrm>
        <a:graphic>
          <a:graphicData uri="http://schemas.openxmlformats.org/presentationml/2006/ole">
            <mc:AlternateContent xmlns:mc="http://schemas.openxmlformats.org/markup-compatibility/2006">
              <mc:Choice xmlns:v="urn:schemas-microsoft-com:vml" Requires="v">
                <p:oleObj spid="_x0000_s82002" name="Bitmap Image" r:id="rId7" imgW="2257740" imgH="1448002" progId="Paint.Picture">
                  <p:embed/>
                </p:oleObj>
              </mc:Choice>
              <mc:Fallback>
                <p:oleObj name="Bitmap Image" r:id="rId7" imgW="2257740" imgH="1448002" progId="Paint.Picture">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04800"/>
                        <a:ext cx="9144000" cy="594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pSp>
        <p:nvGrpSpPr>
          <p:cNvPr id="2163721" name="Group 9"/>
          <p:cNvGrpSpPr>
            <a:grpSpLocks/>
          </p:cNvGrpSpPr>
          <p:nvPr/>
        </p:nvGrpSpPr>
        <p:grpSpPr bwMode="auto">
          <a:xfrm>
            <a:off x="1752600" y="3200400"/>
            <a:ext cx="4724400" cy="2057400"/>
            <a:chOff x="-1200" y="2400"/>
            <a:chExt cx="2976" cy="1296"/>
          </a:xfrm>
        </p:grpSpPr>
        <p:sp>
          <p:nvSpPr>
            <p:cNvPr id="2163722" name="Oval 10"/>
            <p:cNvSpPr>
              <a:spLocks noChangeArrowheads="1"/>
            </p:cNvSpPr>
            <p:nvPr/>
          </p:nvSpPr>
          <p:spPr bwMode="auto">
            <a:xfrm>
              <a:off x="-1200" y="2592"/>
              <a:ext cx="2928" cy="1104"/>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163723" name="AutoShape 11"/>
            <p:cNvSpPr>
              <a:spLocks noChangeArrowheads="1"/>
            </p:cNvSpPr>
            <p:nvPr/>
          </p:nvSpPr>
          <p:spPr bwMode="auto">
            <a:xfrm rot="8445322">
              <a:off x="672" y="2400"/>
              <a:ext cx="1104" cy="336"/>
            </a:xfrm>
            <a:custGeom>
              <a:avLst/>
              <a:gdLst>
                <a:gd name="G0" fmla="+- 13897 0 0"/>
                <a:gd name="G1" fmla="+- 6606 0 0"/>
                <a:gd name="G2" fmla="+- 21600 0 6606"/>
                <a:gd name="G3" fmla="+- 10800 0 6606"/>
                <a:gd name="G4" fmla="+- 21600 0 13897"/>
                <a:gd name="G5" fmla="*/ G4 G3 10800"/>
                <a:gd name="G6" fmla="+- 21600 0 G5"/>
                <a:gd name="T0" fmla="*/ 13897 w 21600"/>
                <a:gd name="T1" fmla="*/ 0 h 21600"/>
                <a:gd name="T2" fmla="*/ 0 w 21600"/>
                <a:gd name="T3" fmla="*/ 10800 h 21600"/>
                <a:gd name="T4" fmla="*/ 1389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897" y="0"/>
                  </a:moveTo>
                  <a:lnTo>
                    <a:pt x="13897" y="6606"/>
                  </a:lnTo>
                  <a:lnTo>
                    <a:pt x="3375" y="6606"/>
                  </a:lnTo>
                  <a:lnTo>
                    <a:pt x="3375" y="14994"/>
                  </a:lnTo>
                  <a:lnTo>
                    <a:pt x="13897" y="14994"/>
                  </a:lnTo>
                  <a:lnTo>
                    <a:pt x="13897" y="21600"/>
                  </a:lnTo>
                  <a:lnTo>
                    <a:pt x="21600" y="10800"/>
                  </a:lnTo>
                  <a:close/>
                </a:path>
                <a:path w="21600" h="21600">
                  <a:moveTo>
                    <a:pt x="1350" y="6606"/>
                  </a:moveTo>
                  <a:lnTo>
                    <a:pt x="1350" y="14994"/>
                  </a:lnTo>
                  <a:lnTo>
                    <a:pt x="2700" y="14994"/>
                  </a:lnTo>
                  <a:lnTo>
                    <a:pt x="2700" y="6606"/>
                  </a:lnTo>
                  <a:close/>
                </a:path>
                <a:path w="21600" h="21600">
                  <a:moveTo>
                    <a:pt x="0" y="6606"/>
                  </a:moveTo>
                  <a:lnTo>
                    <a:pt x="0" y="14994"/>
                  </a:lnTo>
                  <a:lnTo>
                    <a:pt x="675" y="14994"/>
                  </a:lnTo>
                  <a:lnTo>
                    <a:pt x="675" y="6606"/>
                  </a:lnTo>
                  <a:close/>
                </a:path>
              </a:pathLst>
            </a:custGeom>
            <a:solidFill>
              <a:srgbClr val="FF0000"/>
            </a:solidFill>
            <a:ln w="9525">
              <a:solidFill>
                <a:srgbClr val="FF0000"/>
              </a:solidFill>
              <a:miter lim="800000"/>
              <a:headEnd/>
              <a:tailEnd/>
            </a:ln>
            <a:effectLst>
              <a:outerShdw blurRad="63500" dist="63500" dir="3187806" algn="ctr" rotWithShape="0">
                <a:schemeClr val="tx1">
                  <a:alpha val="74998"/>
                </a:schemeClr>
              </a:outerShdw>
            </a:effectLst>
          </p:spPr>
          <p:txBody>
            <a:bodyPr wrap="none" anchor="ctr"/>
            <a:lstStyle/>
            <a:p>
              <a:pPr>
                <a:defRPr/>
              </a:pPr>
              <a:endParaRPr lang="en-US">
                <a:latin typeface="Georgia" charset="0"/>
                <a:ea typeface="ＭＳ Ｐゴシック" charset="0"/>
              </a:endParaRPr>
            </a:p>
          </p:txBody>
        </p:sp>
      </p:grpSp>
      <p:graphicFrame>
        <p:nvGraphicFramePr>
          <p:cNvPr id="2163724" name="Object 12"/>
          <p:cNvGraphicFramePr>
            <a:graphicFrameLocks noChangeAspect="1"/>
          </p:cNvGraphicFramePr>
          <p:nvPr/>
        </p:nvGraphicFramePr>
        <p:xfrm>
          <a:off x="6604000" y="419100"/>
          <a:ext cx="2540000" cy="3048000"/>
        </p:xfrm>
        <a:graphic>
          <a:graphicData uri="http://schemas.openxmlformats.org/presentationml/2006/ole">
            <mc:AlternateContent xmlns:mc="http://schemas.openxmlformats.org/markup-compatibility/2006">
              <mc:Choice xmlns:v="urn:schemas-microsoft-com:vml" Requires="v">
                <p:oleObj spid="_x0000_s82003" name="Bitmap Image" r:id="rId9" imgW="1428949" imgH="1714739" progId="Paint.Picture">
                  <p:embed/>
                </p:oleObj>
              </mc:Choice>
              <mc:Fallback>
                <p:oleObj name="Bitmap Image" r:id="rId9" imgW="1428949" imgH="1714739" progId="Paint.Picture">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4000" y="419100"/>
                        <a:ext cx="254000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163725" name="Object 13"/>
          <p:cNvGraphicFramePr>
            <a:graphicFrameLocks noChangeAspect="1"/>
          </p:cNvGraphicFramePr>
          <p:nvPr/>
        </p:nvGraphicFramePr>
        <p:xfrm>
          <a:off x="5905500" y="457200"/>
          <a:ext cx="3238500" cy="3886200"/>
        </p:xfrm>
        <a:graphic>
          <a:graphicData uri="http://schemas.openxmlformats.org/presentationml/2006/ole">
            <mc:AlternateContent xmlns:mc="http://schemas.openxmlformats.org/markup-compatibility/2006">
              <mc:Choice xmlns:v="urn:schemas-microsoft-com:vml" Requires="v">
                <p:oleObj spid="_x0000_s82004" name="Bitmap Image" r:id="rId11" imgW="1428949" imgH="1714739" progId="Paint.Picture">
                  <p:embed/>
                </p:oleObj>
              </mc:Choice>
              <mc:Fallback>
                <p:oleObj name="Bitmap Image" r:id="rId11" imgW="1428949" imgH="1714739" progId="Paint.Picture">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5500" y="457200"/>
                        <a:ext cx="3238500" cy="388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163726" name="WordArt 14"/>
          <p:cNvSpPr>
            <a:spLocks noChangeArrowheads="1" noChangeShapeType="1" noTextEdit="1"/>
          </p:cNvSpPr>
          <p:nvPr/>
        </p:nvSpPr>
        <p:spPr bwMode="auto">
          <a:xfrm rot="-786025">
            <a:off x="1573213" y="2438400"/>
            <a:ext cx="4827587" cy="901700"/>
          </a:xfrm>
          <a:prstGeom prst="rect">
            <a:avLst/>
          </a:prstGeom>
        </p:spPr>
        <p:txBody>
          <a:bodyPr wrap="none" fromWordArt="1">
            <a:prstTxWarp prst="textPlain">
              <a:avLst>
                <a:gd name="adj" fmla="val 50000"/>
              </a:avLst>
            </a:prstTxWarp>
          </a:bodyPr>
          <a:lstStyle/>
          <a:p>
            <a:pPr algn="ctr">
              <a:defRPr/>
            </a:pPr>
            <a:r>
              <a:rPr lang="zh-TW" altLang="en-US" sz="3600" kern="10">
                <a:ln w="9525">
                  <a:solidFill>
                    <a:srgbClr val="000000"/>
                  </a:solidFill>
                  <a:round/>
                  <a:headEnd/>
                  <a:tailEnd/>
                </a:ln>
                <a:solidFill>
                  <a:srgbClr val="FF0000"/>
                </a:solidFill>
                <a:effectLst>
                  <a:outerShdw blurRad="63500" dist="71842" dir="2700000" algn="ctr" rotWithShape="0">
                    <a:schemeClr val="tx1">
                      <a:alpha val="74998"/>
                    </a:schemeClr>
                  </a:outerShdw>
                </a:effectLst>
                <a:latin typeface="Rockwell Extra Bold"/>
                <a:ea typeface="Rockwell Extra Bold"/>
                <a:cs typeface="Rockwell Extra Bold"/>
              </a:rPr>
              <a:t>攻击</a:t>
            </a:r>
            <a:r>
              <a:rPr lang="en-US" altLang="zh-TW" sz="3600" kern="10">
                <a:ln w="9525">
                  <a:solidFill>
                    <a:srgbClr val="000000"/>
                  </a:solidFill>
                  <a:round/>
                  <a:headEnd/>
                  <a:tailEnd/>
                </a:ln>
                <a:solidFill>
                  <a:srgbClr val="FF0000"/>
                </a:solidFill>
                <a:effectLst>
                  <a:outerShdw blurRad="63500" dist="71842" dir="2700000" algn="ctr" rotWithShape="0">
                    <a:schemeClr val="tx1">
                      <a:alpha val="74998"/>
                    </a:schemeClr>
                  </a:outerShdw>
                </a:effectLst>
                <a:latin typeface="Rockwell Extra Bold"/>
                <a:ea typeface="Rockwell Extra Bold"/>
                <a:cs typeface="Rockwell Extra Bold"/>
              </a:rPr>
              <a:t>!</a:t>
            </a:r>
            <a:endParaRPr lang="en-US" sz="3600" kern="10">
              <a:ln w="9525">
                <a:solidFill>
                  <a:srgbClr val="000000"/>
                </a:solidFill>
                <a:round/>
                <a:headEnd/>
                <a:tailEnd/>
              </a:ln>
              <a:solidFill>
                <a:srgbClr val="FF0000"/>
              </a:solidFill>
              <a:effectLst>
                <a:outerShdw blurRad="63500" dist="71842" dir="2700000" algn="ctr" rotWithShape="0">
                  <a:schemeClr val="tx1">
                    <a:alpha val="74998"/>
                  </a:schemeClr>
                </a:outerShdw>
              </a:effectLst>
              <a:latin typeface="Rockwell Extra Bold"/>
              <a:ea typeface="Rockwell Extra Bold"/>
              <a:cs typeface="Rockwell Extra Bold"/>
            </a:endParaRPr>
          </a:p>
        </p:txBody>
      </p:sp>
      <p:sp>
        <p:nvSpPr>
          <p:cNvPr id="2163727" name="Rectangle 15"/>
          <p:cNvSpPr>
            <a:spLocks noChangeArrowheads="1"/>
          </p:cNvSpPr>
          <p:nvPr/>
        </p:nvSpPr>
        <p:spPr bwMode="auto">
          <a:xfrm>
            <a:off x="6934200" y="6553200"/>
            <a:ext cx="2133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r" eaLnBrk="1" hangingPunct="1">
              <a:defRPr/>
            </a:pPr>
            <a:r>
              <a:rPr lang="en-US" sz="1600">
                <a:solidFill>
                  <a:schemeClr val="tx2"/>
                </a:solidFill>
                <a:latin typeface="Times New Roman" charset="0"/>
                <a:ea typeface="ＭＳ Ｐゴシック" charset="0"/>
              </a:rPr>
              <a:t>North Korea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63715"/>
                                        </p:tgtEl>
                                        <p:attrNameLst>
                                          <p:attrName>style.visibility</p:attrName>
                                        </p:attrNameLst>
                                      </p:cBhvr>
                                      <p:to>
                                        <p:strVal val="visible"/>
                                      </p:to>
                                    </p:set>
                                    <p:animEffect transition="in" filter="box(out)">
                                      <p:cBhvr>
                                        <p:cTn id="7" dur="500"/>
                                        <p:tgtEl>
                                          <p:spTgt spid="21637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163716"/>
                                        </p:tgtEl>
                                        <p:attrNameLst>
                                          <p:attrName>style.visibility</p:attrName>
                                        </p:attrNameLst>
                                      </p:cBhvr>
                                      <p:to>
                                        <p:strVal val="visible"/>
                                      </p:to>
                                    </p:set>
                                    <p:animEffect transition="in" filter="box(in)">
                                      <p:cBhvr>
                                        <p:cTn id="12" dur="500"/>
                                        <p:tgtEl>
                                          <p:spTgt spid="21637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iterate type="lt">
                                    <p:tmPct val="100000"/>
                                  </p:iterate>
                                  <p:childTnLst>
                                    <p:set>
                                      <p:cBhvr>
                                        <p:cTn id="16" dur="1" fill="hold">
                                          <p:stCondLst>
                                            <p:cond delay="0"/>
                                          </p:stCondLst>
                                        </p:cTn>
                                        <p:tgtEl>
                                          <p:spTgt spid="2163719"/>
                                        </p:tgtEl>
                                        <p:attrNameLst>
                                          <p:attrName>style.visibility</p:attrName>
                                        </p:attrNameLst>
                                      </p:cBhvr>
                                      <p:to>
                                        <p:strVal val="visible"/>
                                      </p:to>
                                    </p:set>
                                    <p:animEffect transition="in" filter="box(out)">
                                      <p:cBhvr>
                                        <p:cTn id="17" dur="75"/>
                                        <p:tgtEl>
                                          <p:spTgt spid="2163719"/>
                                        </p:tgtEl>
                                      </p:cBhvr>
                                    </p:animEffect>
                                  </p:childTnLst>
                                  <p:subTnLst>
                                    <p:audio>
                                      <p:cMediaNode>
                                        <p:cTn display="0" masterRel="sameClick">
                                          <p:stCondLst>
                                            <p:cond evt="begin" delay="0">
                                              <p:tn val="15"/>
                                            </p:cond>
                                          </p:stCondLst>
                                          <p:endCondLst>
                                            <p:cond evt="onStopAudio" delay="0">
                                              <p:tgtEl>
                                                <p:sldTgt/>
                                              </p:tgtEl>
                                            </p:cond>
                                          </p:endCondLst>
                                        </p:cTn>
                                        <p:tgtEl>
                                          <p:sndTgt r:embed="rId4" name="typ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2163720"/>
                                        </p:tgtEl>
                                        <p:attrNameLst>
                                          <p:attrName>style.visibility</p:attrName>
                                        </p:attrNameLst>
                                      </p:cBhvr>
                                      <p:to>
                                        <p:strVal val="visible"/>
                                      </p:to>
                                    </p:set>
                                    <p:animEffect transition="in" filter="box(out)">
                                      <p:cBhvr>
                                        <p:cTn id="22" dur="500"/>
                                        <p:tgtEl>
                                          <p:spTgt spid="21637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163721"/>
                                        </p:tgtEl>
                                        <p:attrNameLst>
                                          <p:attrName>style.visibility</p:attrName>
                                        </p:attrNameLst>
                                      </p:cBhvr>
                                      <p:to>
                                        <p:strVal val="visible"/>
                                      </p:to>
                                    </p:set>
                                    <p:animEffect transition="in" filter="box(in)">
                                      <p:cBhvr>
                                        <p:cTn id="27" dur="500"/>
                                        <p:tgtEl>
                                          <p:spTgt spid="21637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2163724"/>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499"/>
                                          </p:stCondLst>
                                        </p:cTn>
                                        <p:tgtEl>
                                          <p:spTgt spid="2163725"/>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32" fill="hold" nodeType="clickEffect">
                                  <p:stCondLst>
                                    <p:cond delay="0"/>
                                  </p:stCondLst>
                                  <p:childTnLst>
                                    <p:set>
                                      <p:cBhvr>
                                        <p:cTn id="39" dur="1" fill="hold">
                                          <p:stCondLst>
                                            <p:cond delay="0"/>
                                          </p:stCondLst>
                                        </p:cTn>
                                        <p:tgtEl>
                                          <p:spTgt spid="2163726"/>
                                        </p:tgtEl>
                                        <p:attrNameLst>
                                          <p:attrName>style.visibility</p:attrName>
                                        </p:attrNameLst>
                                      </p:cBhvr>
                                      <p:to>
                                        <p:strVal val="visible"/>
                                      </p:to>
                                    </p:set>
                                    <p:anim calcmode="lin" valueType="num">
                                      <p:cBhvr>
                                        <p:cTn id="40" dur="500" fill="hold"/>
                                        <p:tgtEl>
                                          <p:spTgt spid="2163726"/>
                                        </p:tgtEl>
                                        <p:attrNameLst>
                                          <p:attrName>ppt_w</p:attrName>
                                        </p:attrNameLst>
                                      </p:cBhvr>
                                      <p:tavLst>
                                        <p:tav tm="0">
                                          <p:val>
                                            <p:strVal val="4*#ppt_w"/>
                                          </p:val>
                                        </p:tav>
                                        <p:tav tm="100000">
                                          <p:val>
                                            <p:strVal val="#ppt_w"/>
                                          </p:val>
                                        </p:tav>
                                      </p:tavLst>
                                    </p:anim>
                                    <p:anim calcmode="lin" valueType="num">
                                      <p:cBhvr>
                                        <p:cTn id="41" dur="500" fill="hold"/>
                                        <p:tgtEl>
                                          <p:spTgt spid="216372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3719"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4738" name="WordArt 2"/>
          <p:cNvSpPr>
            <a:spLocks noChangeArrowheads="1" noChangeShapeType="1" noTextEdit="1"/>
          </p:cNvSpPr>
          <p:nvPr/>
        </p:nvSpPr>
        <p:spPr bwMode="auto">
          <a:xfrm>
            <a:off x="2819400" y="1524000"/>
            <a:ext cx="4800600" cy="2644775"/>
          </a:xfrm>
          <a:prstGeom prst="rect">
            <a:avLst/>
          </a:prstGeom>
        </p:spPr>
        <p:txBody>
          <a:bodyPr wrap="none" fromWordArt="1">
            <a:prstTxWarp prst="textSlantUp">
              <a:avLst>
                <a:gd name="adj" fmla="val 32056"/>
              </a:avLst>
            </a:prstTxWarp>
          </a:bodyPr>
          <a:lstStyle/>
          <a:p>
            <a:pPr algn="ctr">
              <a:defRPr/>
            </a:pPr>
            <a:r>
              <a:rPr lang="zh-TW" altLang="en-US" sz="3600" kern="10">
                <a:ln w="9525">
                  <a:solidFill>
                    <a:schemeClr val="tx1"/>
                  </a:solidFill>
                  <a:round/>
                  <a:headEnd/>
                  <a:tailEnd/>
                </a:ln>
                <a:gradFill rotWithShape="0">
                  <a:gsLst>
                    <a:gs pos="0">
                      <a:srgbClr val="6600CC"/>
                    </a:gs>
                    <a:gs pos="100000">
                      <a:srgbClr val="CC00CC"/>
                    </a:gs>
                  </a:gsLst>
                  <a:lin ang="5400000" scaled="1"/>
                </a:gradFill>
                <a:effectLst>
                  <a:outerShdw blurRad="63500" dist="81320" dir="2319588" algn="ctr" rotWithShape="0">
                    <a:schemeClr val="bg1">
                      <a:alpha val="74998"/>
                    </a:schemeClr>
                  </a:outerShdw>
                </a:effectLst>
                <a:latin typeface="Impact"/>
                <a:ea typeface="Impact"/>
                <a:cs typeface="Impact"/>
              </a:rPr>
              <a:t>为什么</a:t>
            </a:r>
            <a:r>
              <a:rPr lang="en-US" altLang="zh-TW" sz="3600" kern="10">
                <a:ln w="9525">
                  <a:solidFill>
                    <a:schemeClr val="tx1"/>
                  </a:solidFill>
                  <a:round/>
                  <a:headEnd/>
                  <a:tailEnd/>
                </a:ln>
                <a:gradFill rotWithShape="0">
                  <a:gsLst>
                    <a:gs pos="0">
                      <a:srgbClr val="6600CC"/>
                    </a:gs>
                    <a:gs pos="100000">
                      <a:srgbClr val="CC00CC"/>
                    </a:gs>
                  </a:gsLst>
                  <a:lin ang="5400000" scaled="1"/>
                </a:gradFill>
                <a:effectLst>
                  <a:outerShdw blurRad="63500" dist="81320" dir="2319588" algn="ctr" rotWithShape="0">
                    <a:schemeClr val="bg1">
                      <a:alpha val="74998"/>
                    </a:schemeClr>
                  </a:outerShdw>
                </a:effectLst>
                <a:latin typeface="Impact"/>
                <a:ea typeface="Impact"/>
                <a:cs typeface="Impact"/>
              </a:rPr>
              <a:t>?         </a:t>
            </a:r>
            <a:endParaRPr lang="en-US" sz="3600" kern="10">
              <a:ln w="9525">
                <a:solidFill>
                  <a:schemeClr val="tx1"/>
                </a:solidFill>
                <a:round/>
                <a:headEnd/>
                <a:tailEnd/>
              </a:ln>
              <a:gradFill rotWithShape="0">
                <a:gsLst>
                  <a:gs pos="0">
                    <a:srgbClr val="6600CC"/>
                  </a:gs>
                  <a:gs pos="100000">
                    <a:srgbClr val="CC00CC"/>
                  </a:gs>
                </a:gsLst>
                <a:lin ang="5400000" scaled="1"/>
              </a:gradFill>
              <a:effectLst>
                <a:outerShdw blurRad="63500" dist="81320" dir="2319588" algn="ctr" rotWithShape="0">
                  <a:schemeClr val="bg1">
                    <a:alpha val="74998"/>
                  </a:schemeClr>
                </a:outerShdw>
              </a:effectLst>
              <a:latin typeface="Impact"/>
              <a:ea typeface="Impact"/>
              <a:cs typeface="Impact"/>
            </a:endParaRPr>
          </a:p>
        </p:txBody>
      </p:sp>
      <p:grpSp>
        <p:nvGrpSpPr>
          <p:cNvPr id="2164739" name="Group 3"/>
          <p:cNvGrpSpPr>
            <a:grpSpLocks/>
          </p:cNvGrpSpPr>
          <p:nvPr/>
        </p:nvGrpSpPr>
        <p:grpSpPr bwMode="auto">
          <a:xfrm>
            <a:off x="5943600" y="1600200"/>
            <a:ext cx="1066800" cy="2112963"/>
            <a:chOff x="4320" y="864"/>
            <a:chExt cx="672" cy="1331"/>
          </a:xfrm>
        </p:grpSpPr>
        <p:sp>
          <p:nvSpPr>
            <p:cNvPr id="83974" name="WordArt 4"/>
            <p:cNvSpPr>
              <a:spLocks noChangeArrowheads="1" noChangeShapeType="1" noTextEdit="1"/>
            </p:cNvSpPr>
            <p:nvPr/>
          </p:nvSpPr>
          <p:spPr bwMode="auto">
            <a:xfrm>
              <a:off x="4320" y="960"/>
              <a:ext cx="336" cy="1235"/>
            </a:xfrm>
            <a:prstGeom prst="rect">
              <a:avLst/>
            </a:prstGeom>
          </p:spPr>
          <p:txBody>
            <a:bodyPr wrap="none" fromWordArt="1">
              <a:prstTxWarp prst="textSlantUp">
                <a:avLst>
                  <a:gd name="adj" fmla="val 13278"/>
                </a:avLst>
              </a:prstTxWarp>
            </a:bodyPr>
            <a:lstStyle/>
            <a:p>
              <a:pPr algn="ctr"/>
              <a:r>
                <a:rPr lang="en-GB" sz="3600" kern="10">
                  <a:ln w="9525">
                    <a:solidFill>
                      <a:schemeClr val="tx1"/>
                    </a:solidFill>
                    <a:round/>
                    <a:headEnd/>
                    <a:tailEnd/>
                  </a:ln>
                  <a:gradFill rotWithShape="1">
                    <a:gsLst>
                      <a:gs pos="0">
                        <a:srgbClr val="6600CC"/>
                      </a:gs>
                      <a:gs pos="100000">
                        <a:srgbClr val="CC00CC"/>
                      </a:gs>
                    </a:gsLst>
                    <a:lin ang="5400000" scaled="1"/>
                  </a:gradFill>
                  <a:effectLst>
                    <a:outerShdw dist="63500" dir="2212194" algn="ctr" rotWithShape="0">
                      <a:schemeClr val="bg1">
                        <a:alpha val="74997"/>
                      </a:schemeClr>
                    </a:outerShdw>
                  </a:effectLst>
                  <a:latin typeface="Arial Black"/>
                </a:rPr>
                <a:t>?</a:t>
              </a:r>
            </a:p>
          </p:txBody>
        </p:sp>
        <p:sp>
          <p:nvSpPr>
            <p:cNvPr id="83975" name="WordArt 5"/>
            <p:cNvSpPr>
              <a:spLocks noChangeArrowheads="1" noChangeShapeType="1" noTextEdit="1"/>
            </p:cNvSpPr>
            <p:nvPr/>
          </p:nvSpPr>
          <p:spPr bwMode="auto">
            <a:xfrm>
              <a:off x="4848" y="864"/>
              <a:ext cx="144" cy="1235"/>
            </a:xfrm>
            <a:prstGeom prst="rect">
              <a:avLst/>
            </a:prstGeom>
          </p:spPr>
          <p:txBody>
            <a:bodyPr wrap="none" fromWordArt="1">
              <a:prstTxWarp prst="textSlantUp">
                <a:avLst>
                  <a:gd name="adj" fmla="val 15222"/>
                </a:avLst>
              </a:prstTxWarp>
            </a:bodyPr>
            <a:lstStyle/>
            <a:p>
              <a:pPr algn="ctr"/>
              <a:r>
                <a:rPr lang="en-GB" sz="3600" kern="10">
                  <a:ln w="9525">
                    <a:solidFill>
                      <a:schemeClr val="tx1"/>
                    </a:solidFill>
                    <a:round/>
                    <a:headEnd/>
                    <a:tailEnd/>
                  </a:ln>
                  <a:gradFill rotWithShape="1">
                    <a:gsLst>
                      <a:gs pos="0">
                        <a:srgbClr val="6600CC"/>
                      </a:gs>
                      <a:gs pos="100000">
                        <a:srgbClr val="CC00CC"/>
                      </a:gs>
                    </a:gsLst>
                    <a:lin ang="5400000" scaled="1"/>
                  </a:gradFill>
                  <a:effectLst>
                    <a:outerShdw dist="63500" dir="2212194" algn="ctr" rotWithShape="0">
                      <a:schemeClr val="bg1">
                        <a:alpha val="74997"/>
                      </a:schemeClr>
                    </a:outerShdw>
                  </a:effectLst>
                  <a:latin typeface="Arial Black"/>
                </a:rPr>
                <a:t>!</a:t>
              </a:r>
            </a:p>
          </p:txBody>
        </p:sp>
      </p:grpSp>
      <p:sp>
        <p:nvSpPr>
          <p:cNvPr id="2164742" name="Text Box 6"/>
          <p:cNvSpPr txBox="1">
            <a:spLocks noChangeArrowheads="1"/>
          </p:cNvSpPr>
          <p:nvPr/>
        </p:nvSpPr>
        <p:spPr bwMode="auto">
          <a:xfrm>
            <a:off x="2667000" y="5897563"/>
            <a:ext cx="3838575"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a:t>(</a:t>
            </a:r>
            <a:r>
              <a:rPr lang="zh-CN" altLang="en-US">
                <a:latin typeface="SimSun" pitchFamily="2" charset="-122"/>
                <a:ea typeface="SimSun" pitchFamily="2" charset="-122"/>
              </a:rPr>
              <a:t>这不是正确的问题</a:t>
            </a:r>
            <a:r>
              <a:rPr lang="zh-CN" altLang="en-US">
                <a:ea typeface="SimSun" pitchFamily="2" charset="-122"/>
              </a:rPr>
              <a:t> </a:t>
            </a:r>
            <a:r>
              <a:rPr lang="en-US" altLang="ja-JP"/>
              <a:t>)</a:t>
            </a:r>
            <a:endParaRPr lang="en-US" altLang="en-US"/>
          </a:p>
        </p:txBody>
      </p:sp>
      <p:sp>
        <p:nvSpPr>
          <p:cNvPr id="2164743" name="Text Box 7"/>
          <p:cNvSpPr txBox="1">
            <a:spLocks noChangeArrowheads="1"/>
          </p:cNvSpPr>
          <p:nvPr/>
        </p:nvSpPr>
        <p:spPr bwMode="auto">
          <a:xfrm>
            <a:off x="533400" y="914400"/>
            <a:ext cx="2643188"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a:solidFill>
                  <a:schemeClr val="bg1"/>
                </a:solidFill>
                <a:latin typeface="SimSun" pitchFamily="2" charset="-122"/>
                <a:ea typeface="SimSun" pitchFamily="2" charset="-122"/>
              </a:rPr>
              <a:t>你也许会问</a:t>
            </a:r>
            <a:r>
              <a:rPr lang="zh-CN" altLang="en-US">
                <a:solidFill>
                  <a:schemeClr val="bg1"/>
                </a:solidFill>
                <a:ea typeface="SimSun" pitchFamily="2" charset="-122"/>
              </a:rPr>
              <a:t> </a:t>
            </a:r>
            <a:r>
              <a:rPr lang="en-US" altLang="ja-JP">
                <a:solidFill>
                  <a:schemeClr val="bg1"/>
                </a:solidFill>
              </a:rPr>
              <a:t>…</a:t>
            </a:r>
            <a:endParaRPr lang="en-US" altLang="en-US">
              <a:solidFill>
                <a:schemeClr val="bg1"/>
              </a:solidFill>
            </a:endParaRPr>
          </a:p>
        </p:txBody>
      </p:sp>
      <p:sp>
        <p:nvSpPr>
          <p:cNvPr id="2164744" name="Rectangle 8"/>
          <p:cNvSpPr>
            <a:spLocks noGrp="1" noChangeArrowheads="1"/>
          </p:cNvSpPr>
          <p:nvPr>
            <p:ph type="title" idx="4294967295"/>
          </p:nvPr>
        </p:nvSpPr>
        <p:spPr/>
        <p:txBody>
          <a:bodyPr/>
          <a:lstStyle/>
          <a:p>
            <a:pPr eaLnBrk="1" hangingPunct="1">
              <a:defRPr/>
            </a:pPr>
            <a:r>
              <a:rPr lang="en-US">
                <a:ea typeface="+mj-ea"/>
              </a:rPr>
              <a:t>Why must I suffer?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64738"/>
                                        </p:tgtEl>
                                        <p:attrNameLst>
                                          <p:attrName>style.visibility</p:attrName>
                                        </p:attrNameLst>
                                      </p:cBhvr>
                                      <p:to>
                                        <p:strVal val="visible"/>
                                      </p:to>
                                    </p:set>
                                    <p:anim calcmode="lin" valueType="num">
                                      <p:cBhvr>
                                        <p:cTn id="7" dur="1000" fill="hold"/>
                                        <p:tgtEl>
                                          <p:spTgt spid="2164738"/>
                                        </p:tgtEl>
                                        <p:attrNameLst>
                                          <p:attrName>ppt_w</p:attrName>
                                        </p:attrNameLst>
                                      </p:cBhvr>
                                      <p:tavLst>
                                        <p:tav tm="0">
                                          <p:val>
                                            <p:fltVal val="0"/>
                                          </p:val>
                                        </p:tav>
                                        <p:tav tm="100000">
                                          <p:val>
                                            <p:strVal val="#ppt_w"/>
                                          </p:val>
                                        </p:tav>
                                      </p:tavLst>
                                    </p:anim>
                                    <p:anim calcmode="lin" valueType="num">
                                      <p:cBhvr>
                                        <p:cTn id="8" dur="1000" fill="hold"/>
                                        <p:tgtEl>
                                          <p:spTgt spid="2164738"/>
                                        </p:tgtEl>
                                        <p:attrNameLst>
                                          <p:attrName>ppt_h</p:attrName>
                                        </p:attrNameLst>
                                      </p:cBhvr>
                                      <p:tavLst>
                                        <p:tav tm="0">
                                          <p:val>
                                            <p:fltVal val="0"/>
                                          </p:val>
                                        </p:tav>
                                        <p:tav tm="100000">
                                          <p:val>
                                            <p:strVal val="#ppt_h"/>
                                          </p:val>
                                        </p:tav>
                                      </p:tavLst>
                                    </p:anim>
                                    <p:anim calcmode="lin" valueType="num">
                                      <p:cBhvr>
                                        <p:cTn id="9" dur="1000" fill="hold"/>
                                        <p:tgtEl>
                                          <p:spTgt spid="21647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47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 presetClass="entr" presetSubtype="0" fill="hold" nodeType="afterEffect">
                                  <p:stCondLst>
                                    <p:cond delay="0"/>
                                  </p:stCondLst>
                                  <p:childTnLst>
                                    <p:set>
                                      <p:cBhvr>
                                        <p:cTn id="13" dur="1" fill="hold">
                                          <p:stCondLst>
                                            <p:cond delay="499"/>
                                          </p:stCondLst>
                                        </p:cTn>
                                        <p:tgtEl>
                                          <p:spTgt spid="216473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164742"/>
                                        </p:tgtEl>
                                        <p:attrNameLst>
                                          <p:attrName>style.visibility</p:attrName>
                                        </p:attrNameLst>
                                      </p:cBhvr>
                                      <p:to>
                                        <p:strVal val="visible"/>
                                      </p:to>
                                    </p:set>
                                    <p:animEffect transition="in" filter="dissolve">
                                      <p:cBhvr>
                                        <p:cTn id="18" dur="500"/>
                                        <p:tgtEl>
                                          <p:spTgt spid="2164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4742"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457200" y="1600200"/>
            <a:ext cx="3810000" cy="4530725"/>
          </a:xfrm>
        </p:spPr>
        <p:txBody>
          <a:bodyPr/>
          <a:lstStyle/>
          <a:p>
            <a:pPr eaLnBrk="1" hangingPunct="1">
              <a:buFont typeface="Wingdings" charset="0"/>
              <a:buBlip>
                <a:blip r:embed="rId3"/>
              </a:buBlip>
              <a:defRPr/>
            </a:pPr>
            <a:r>
              <a:rPr lang="zh-CN" altLang="en-US" b="1" dirty="0">
                <a:ea typeface="SimSun" charset="0"/>
                <a:cs typeface="SimSun" charset="0"/>
              </a:rPr>
              <a:t>强稳</a:t>
            </a:r>
          </a:p>
          <a:p>
            <a:pPr eaLnBrk="1" hangingPunct="1">
              <a:buFont typeface="Wingdings" charset="0"/>
              <a:buBlip>
                <a:blip r:embed="rId3"/>
              </a:buBlip>
              <a:defRPr/>
            </a:pPr>
            <a:r>
              <a:rPr lang="zh-CN" altLang="en-US" b="1" dirty="0">
                <a:ea typeface="SimSun" charset="0"/>
                <a:cs typeface="SimSun" charset="0"/>
              </a:rPr>
              <a:t>癫疯</a:t>
            </a:r>
            <a:endParaRPr lang="en-US" b="1" dirty="0">
              <a:ea typeface="SimSun" charset="0"/>
              <a:cs typeface="SimSun" charset="0"/>
            </a:endParaRPr>
          </a:p>
        </p:txBody>
      </p:sp>
      <p:pic>
        <p:nvPicPr>
          <p:cNvPr id="92162" name="Picture 3" descr="N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0675" y="0"/>
            <a:ext cx="6283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2" name="Rectangle 4"/>
          <p:cNvSpPr>
            <a:spLocks noGrp="1" noChangeArrowheads="1"/>
          </p:cNvSpPr>
          <p:nvPr>
            <p:ph type="title"/>
          </p:nvPr>
        </p:nvSpPr>
        <p:spPr>
          <a:xfrm>
            <a:off x="228600" y="277813"/>
            <a:ext cx="3352800" cy="13985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miter lim="800000"/>
            <a:headEnd/>
            <a:tailEnd/>
          </a:ln>
        </p:spPr>
        <p:txBody>
          <a:bodyPr/>
          <a:lstStyle/>
          <a:p>
            <a:pPr eaLnBrk="1" hangingPunct="1"/>
            <a:r>
              <a:rPr lang="zh-CN" altLang="en-US" dirty="0">
                <a:solidFill>
                  <a:schemeClr val="tx1"/>
                </a:solidFill>
                <a:effectLst>
                  <a:outerShdw blurRad="38100" dist="38100" dir="2700000" algn="tl">
                    <a:srgbClr val="FFFFFF"/>
                  </a:outerShdw>
                </a:effectLst>
                <a:latin typeface="SimSun" pitchFamily="2" charset="-122"/>
                <a:ea typeface="SimSun" pitchFamily="2" charset="-122"/>
              </a:rPr>
              <a:t>尼禄大帝</a:t>
            </a:r>
            <a:r>
              <a:rPr lang="zh-CN" altLang="en-US" dirty="0">
                <a:ea typeface="SimSun" pitchFamily="2" charset="-122"/>
              </a:rPr>
              <a:t> </a:t>
            </a:r>
            <a:br>
              <a:rPr lang="zh-CN" altLang="en-US" dirty="0">
                <a:ea typeface="SimSun" pitchFamily="2" charset="-122"/>
              </a:rPr>
            </a:br>
            <a:r>
              <a:rPr lang="en-US" altLang="ja-JP" sz="3600" dirty="0"/>
              <a:t> (</a:t>
            </a:r>
            <a:r>
              <a:rPr lang="zh-CN" altLang="en-US" sz="3200" dirty="0">
                <a:latin typeface="SimSun" pitchFamily="2" charset="-122"/>
                <a:ea typeface="SimSun" pitchFamily="2" charset="-122"/>
              </a:rPr>
              <a:t>公元</a:t>
            </a:r>
            <a:r>
              <a:rPr lang="zh-CN" altLang="en-US" sz="3200" dirty="0">
                <a:ea typeface="SimSun" pitchFamily="2" charset="-122"/>
              </a:rPr>
              <a:t> </a:t>
            </a:r>
            <a:r>
              <a:rPr lang="en-US" altLang="ja-JP" sz="3600" dirty="0"/>
              <a:t> 54-68</a:t>
            </a:r>
            <a:r>
              <a:rPr lang="en-US" altLang="zh-CN" sz="3600" dirty="0">
                <a:ea typeface="SimSun" pitchFamily="2" charset="-122"/>
              </a:rPr>
              <a:t>)</a:t>
            </a:r>
            <a:endParaRPr lang="en-US" altLang="en-US" sz="3600" dirty="0"/>
          </a:p>
        </p:txBody>
      </p:sp>
      <p:sp>
        <p:nvSpPr>
          <p:cNvPr id="135173" name="Rectangle 5"/>
          <p:cNvSpPr>
            <a:spLocks noChangeArrowheads="1"/>
          </p:cNvSpPr>
          <p:nvPr/>
        </p:nvSpPr>
        <p:spPr bwMode="auto">
          <a:xfrm>
            <a:off x="7010400" y="0"/>
            <a:ext cx="2133600" cy="1827213"/>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400">
                <a:solidFill>
                  <a:srgbClr val="000000"/>
                </a:solidFill>
                <a:effectLst>
                  <a:outerShdw blurRad="38100" dist="38100" dir="2700000" algn="tl">
                    <a:srgbClr val="DDDDDD"/>
                  </a:outerShdw>
                </a:effectLst>
                <a:latin typeface="Georgia" charset="0"/>
                <a:ea typeface="SimSun" charset="0"/>
                <a:cs typeface="SimSun" charset="0"/>
              </a:rPr>
              <a:t>尼禄大帝：</a:t>
            </a:r>
          </a:p>
          <a:p>
            <a:pPr>
              <a:defRPr/>
            </a:pPr>
            <a:r>
              <a:rPr lang="zh-CN" altLang="en-US" sz="2400">
                <a:solidFill>
                  <a:srgbClr val="000000"/>
                </a:solidFill>
                <a:effectLst>
                  <a:outerShdw blurRad="38100" dist="38100" dir="2700000" algn="tl">
                    <a:srgbClr val="DDDDDD"/>
                  </a:outerShdw>
                </a:effectLst>
                <a:latin typeface="Georgia" charset="0"/>
                <a:ea typeface="SimSun" charset="0"/>
                <a:cs typeface="SimSun" charset="0"/>
              </a:rPr>
              <a:t>迫害罗马基督徒 （首府博物馆  ，罗马）</a:t>
            </a:r>
          </a:p>
          <a:p>
            <a:pPr>
              <a:defRPr/>
            </a:pPr>
            <a:endParaRPr lang="zh-CN" altLang="en-US" sz="1800">
              <a:solidFill>
                <a:srgbClr val="000000"/>
              </a:solidFill>
              <a:effectLst>
                <a:outerShdw blurRad="38100" dist="38100" dir="2700000" algn="tl">
                  <a:srgbClr val="DDDDDD"/>
                </a:outerShdw>
              </a:effectLst>
              <a:latin typeface="Georgia"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5170">
                                            <p:txEl>
                                              <p:charRg st="0" end="6"/>
                                            </p:txEl>
                                          </p:spTgt>
                                        </p:tgtEl>
                                        <p:attrNameLst>
                                          <p:attrName>style.visibility</p:attrName>
                                        </p:attrNameLst>
                                      </p:cBhvr>
                                      <p:to>
                                        <p:strVal val="visible"/>
                                      </p:to>
                                    </p:set>
                                    <p:anim calcmode="lin" valueType="num">
                                      <p:cBhvr>
                                        <p:cTn id="7" dur="1000" fill="hold"/>
                                        <p:tgtEl>
                                          <p:spTgt spid="135170">
                                            <p:txEl>
                                              <p:charRg st="0" end="6"/>
                                            </p:txEl>
                                          </p:spTgt>
                                        </p:tgtEl>
                                        <p:attrNameLst>
                                          <p:attrName>ppt_w</p:attrName>
                                        </p:attrNameLst>
                                      </p:cBhvr>
                                      <p:tavLst>
                                        <p:tav tm="0">
                                          <p:val>
                                            <p:fltVal val="0"/>
                                          </p:val>
                                        </p:tav>
                                        <p:tav tm="100000">
                                          <p:val>
                                            <p:strVal val="#ppt_w"/>
                                          </p:val>
                                        </p:tav>
                                      </p:tavLst>
                                    </p:anim>
                                    <p:anim calcmode="lin" valueType="num">
                                      <p:cBhvr>
                                        <p:cTn id="8" dur="1000" fill="hold"/>
                                        <p:tgtEl>
                                          <p:spTgt spid="135170">
                                            <p:txEl>
                                              <p:charRg st="0" end="6"/>
                                            </p:txEl>
                                          </p:spTgt>
                                        </p:tgtEl>
                                        <p:attrNameLst>
                                          <p:attrName>ppt_h</p:attrName>
                                        </p:attrNameLst>
                                      </p:cBhvr>
                                      <p:tavLst>
                                        <p:tav tm="0">
                                          <p:val>
                                            <p:fltVal val="0"/>
                                          </p:val>
                                        </p:tav>
                                        <p:tav tm="100000">
                                          <p:val>
                                            <p:strVal val="#ppt_h"/>
                                          </p:val>
                                        </p:tav>
                                      </p:tavLst>
                                    </p:anim>
                                    <p:anim calcmode="lin" valueType="num">
                                      <p:cBhvr>
                                        <p:cTn id="9" dur="1000" fill="hold"/>
                                        <p:tgtEl>
                                          <p:spTgt spid="135170">
                                            <p:txEl>
                                              <p:charRg st="0" end="6"/>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5170">
                                            <p:txEl>
                                              <p:charRg st="0"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5170">
                                            <p:txEl>
                                              <p:charRg st="6" end="6"/>
                                            </p:txEl>
                                          </p:spTgt>
                                        </p:tgtEl>
                                        <p:attrNameLst>
                                          <p:attrName>style.visibility</p:attrName>
                                        </p:attrNameLst>
                                      </p:cBhvr>
                                      <p:to>
                                        <p:strVal val="visible"/>
                                      </p:to>
                                    </p:set>
                                    <p:anim calcmode="lin" valueType="num">
                                      <p:cBhvr>
                                        <p:cTn id="15" dur="1000" fill="hold"/>
                                        <p:tgtEl>
                                          <p:spTgt spid="135170">
                                            <p:txEl>
                                              <p:charRg st="6" end="6"/>
                                            </p:txEl>
                                          </p:spTgt>
                                        </p:tgtEl>
                                        <p:attrNameLst>
                                          <p:attrName>ppt_w</p:attrName>
                                        </p:attrNameLst>
                                      </p:cBhvr>
                                      <p:tavLst>
                                        <p:tav tm="0">
                                          <p:val>
                                            <p:fltVal val="0"/>
                                          </p:val>
                                        </p:tav>
                                        <p:tav tm="100000">
                                          <p:val>
                                            <p:strVal val="#ppt_w"/>
                                          </p:val>
                                        </p:tav>
                                      </p:tavLst>
                                    </p:anim>
                                    <p:anim calcmode="lin" valueType="num">
                                      <p:cBhvr>
                                        <p:cTn id="16" dur="1000" fill="hold"/>
                                        <p:tgtEl>
                                          <p:spTgt spid="135170">
                                            <p:txEl>
                                              <p:charRg st="6" end="6"/>
                                            </p:txEl>
                                          </p:spTgt>
                                        </p:tgtEl>
                                        <p:attrNameLst>
                                          <p:attrName>ppt_h</p:attrName>
                                        </p:attrNameLst>
                                      </p:cBhvr>
                                      <p:tavLst>
                                        <p:tav tm="0">
                                          <p:val>
                                            <p:fltVal val="0"/>
                                          </p:val>
                                        </p:tav>
                                        <p:tav tm="100000">
                                          <p:val>
                                            <p:strVal val="#ppt_h"/>
                                          </p:val>
                                        </p:tav>
                                      </p:tavLst>
                                    </p:anim>
                                    <p:anim calcmode="lin" valueType="num">
                                      <p:cBhvr>
                                        <p:cTn id="17" dur="1000" fill="hold"/>
                                        <p:tgtEl>
                                          <p:spTgt spid="135170">
                                            <p:txEl>
                                              <p:charRg st="6" end="6"/>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5170">
                                            <p:txEl>
                                              <p:char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2DDDB687-1492-B642-8262-596CFC9C0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9" t="1035" r="21174"/>
          <a:stretch/>
        </p:blipFill>
        <p:spPr bwMode="auto">
          <a:xfrm>
            <a:off x="1" y="0"/>
            <a:ext cx="9144000" cy="6890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4556" y="107655"/>
            <a:ext cx="9009443" cy="519726"/>
          </a:xfrm>
        </p:spPr>
        <p:txBody>
          <a:bodyPr/>
          <a:lstStyle/>
          <a:p>
            <a:pPr algn="l"/>
            <a:r>
              <a:rPr lang="en-US" sz="3000" b="1" dirty="0">
                <a:latin typeface="Arial" panose="020B0604020202020204" pitchFamily="34" charset="0"/>
                <a:cs typeface="Arial" panose="020B0604020202020204" pitchFamily="34" charset="0"/>
              </a:rPr>
              <a:t>Timeline of Peter’s Life</a:t>
            </a:r>
            <a:endParaRPr lang="en-US"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5BB4A7D-34B4-CE4C-84BC-DD4F6B3E1BDB}"/>
              </a:ext>
            </a:extLst>
          </p:cNvPr>
          <p:cNvSpPr txBox="1">
            <a:spLocks/>
          </p:cNvSpPr>
          <p:nvPr/>
        </p:nvSpPr>
        <p:spPr bwMode="auto">
          <a:xfrm>
            <a:off x="1264082" y="6435655"/>
            <a:ext cx="777333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ESV Study Bible</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 adapted</a:t>
            </a:r>
            <a:endPar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5" name="Title 1">
            <a:extLst>
              <a:ext uri="{FF2B5EF4-FFF2-40B4-BE49-F238E27FC236}">
                <a16:creationId xmlns:a16="http://schemas.microsoft.com/office/drawing/2014/main" id="{616F77B9-3AC6-DE4A-B2E6-8D873EF93AE9}"/>
              </a:ext>
            </a:extLst>
          </p:cNvPr>
          <p:cNvSpPr txBox="1">
            <a:spLocks/>
          </p:cNvSpPr>
          <p:nvPr/>
        </p:nvSpPr>
        <p:spPr bwMode="auto">
          <a:xfrm>
            <a:off x="2228" y="2298180"/>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witnesses resurrection, preaches at Pentecost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8" name="Title 1">
            <a:extLst>
              <a:ext uri="{FF2B5EF4-FFF2-40B4-BE49-F238E27FC236}">
                <a16:creationId xmlns:a16="http://schemas.microsoft.com/office/drawing/2014/main" id="{4442577A-BA38-2544-BB3B-DA3E2422D0C5}"/>
              </a:ext>
            </a:extLst>
          </p:cNvPr>
          <p:cNvSpPr txBox="1">
            <a:spLocks/>
          </p:cNvSpPr>
          <p:nvPr/>
        </p:nvSpPr>
        <p:spPr bwMode="auto">
          <a:xfrm>
            <a:off x="2228" y="116189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becomes a disciple of Jesus (AD 30)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9" name="Title 1">
            <a:extLst>
              <a:ext uri="{FF2B5EF4-FFF2-40B4-BE49-F238E27FC236}">
                <a16:creationId xmlns:a16="http://schemas.microsoft.com/office/drawing/2014/main" id="{BB830873-ED29-9A46-9C47-75450E7D6515}"/>
              </a:ext>
            </a:extLst>
          </p:cNvPr>
          <p:cNvSpPr txBox="1">
            <a:spLocks/>
          </p:cNvSpPr>
          <p:nvPr/>
        </p:nvSpPr>
        <p:spPr bwMode="auto">
          <a:xfrm>
            <a:off x="2228" y="1919417"/>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Death &amp; resurrection of Jesus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 name="Title 1">
            <a:extLst>
              <a:ext uri="{FF2B5EF4-FFF2-40B4-BE49-F238E27FC236}">
                <a16:creationId xmlns:a16="http://schemas.microsoft.com/office/drawing/2014/main" id="{0514CB53-4726-9647-809D-FB5D65572682}"/>
              </a:ext>
            </a:extLst>
          </p:cNvPr>
          <p:cNvSpPr txBox="1">
            <a:spLocks/>
          </p:cNvSpPr>
          <p:nvPr/>
        </p:nvSpPr>
        <p:spPr bwMode="auto">
          <a:xfrm>
            <a:off x="2228" y="1540654"/>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Just before the crucifixion, Peter denies Jesus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Title 1">
            <a:extLst>
              <a:ext uri="{FF2B5EF4-FFF2-40B4-BE49-F238E27FC236}">
                <a16:creationId xmlns:a16="http://schemas.microsoft.com/office/drawing/2014/main" id="{1BEAAC76-D1D4-2E49-AFD3-562A6365C088}"/>
              </a:ext>
            </a:extLst>
          </p:cNvPr>
          <p:cNvSpPr txBox="1">
            <a:spLocks/>
          </p:cNvSpPr>
          <p:nvPr/>
        </p:nvSpPr>
        <p:spPr bwMode="auto">
          <a:xfrm>
            <a:off x="2228" y="381323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leaves Jerusalem (44)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2" name="Title 1">
            <a:extLst>
              <a:ext uri="{FF2B5EF4-FFF2-40B4-BE49-F238E27FC236}">
                <a16:creationId xmlns:a16="http://schemas.microsoft.com/office/drawing/2014/main" id="{B78BCE28-69C8-C344-9D4A-03568B6E21F2}"/>
              </a:ext>
            </a:extLst>
          </p:cNvPr>
          <p:cNvSpPr txBox="1">
            <a:spLocks/>
          </p:cNvSpPr>
          <p:nvPr/>
        </p:nvSpPr>
        <p:spPr bwMode="auto">
          <a:xfrm>
            <a:off x="2228" y="2676943"/>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becomes key church leader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3" name="Title 1">
            <a:extLst>
              <a:ext uri="{FF2B5EF4-FFF2-40B4-BE49-F238E27FC236}">
                <a16:creationId xmlns:a16="http://schemas.microsoft.com/office/drawing/2014/main" id="{61ADB448-0CB6-D44D-AE9A-0E38E4C4F80F}"/>
              </a:ext>
            </a:extLst>
          </p:cNvPr>
          <p:cNvSpPr txBox="1">
            <a:spLocks/>
          </p:cNvSpPr>
          <p:nvPr/>
        </p:nvSpPr>
        <p:spPr bwMode="auto">
          <a:xfrm>
            <a:off x="2228" y="3434469"/>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imprisoned by Agrippa, rescued (41-44)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4" name="Title 1">
            <a:extLst>
              <a:ext uri="{FF2B5EF4-FFF2-40B4-BE49-F238E27FC236}">
                <a16:creationId xmlns:a16="http://schemas.microsoft.com/office/drawing/2014/main" id="{690120B0-45C9-3946-97E9-AF033E0E8853}"/>
              </a:ext>
            </a:extLst>
          </p:cNvPr>
          <p:cNvSpPr txBox="1">
            <a:spLocks/>
          </p:cNvSpPr>
          <p:nvPr/>
        </p:nvSpPr>
        <p:spPr bwMode="auto">
          <a:xfrm>
            <a:off x="2228" y="3055706"/>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witnesses to Cornelius (38)</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5" name="Title 1">
            <a:extLst>
              <a:ext uri="{FF2B5EF4-FFF2-40B4-BE49-F238E27FC236}">
                <a16:creationId xmlns:a16="http://schemas.microsoft.com/office/drawing/2014/main" id="{FF76D5B7-5DA2-AB47-9E19-263AFFE8BDEA}"/>
              </a:ext>
            </a:extLst>
          </p:cNvPr>
          <p:cNvSpPr txBox="1">
            <a:spLocks/>
          </p:cNvSpPr>
          <p:nvPr/>
        </p:nvSpPr>
        <p:spPr bwMode="auto">
          <a:xfrm>
            <a:off x="2228" y="5328284"/>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Fire in Rome; Nero blames, kills many Christians (19 July 64)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6" name="Title 1">
            <a:extLst>
              <a:ext uri="{FF2B5EF4-FFF2-40B4-BE49-F238E27FC236}">
                <a16:creationId xmlns:a16="http://schemas.microsoft.com/office/drawing/2014/main" id="{F3495864-8C7E-754C-B318-8F941048F845}"/>
              </a:ext>
            </a:extLst>
          </p:cNvPr>
          <p:cNvSpPr txBox="1">
            <a:spLocks/>
          </p:cNvSpPr>
          <p:nvPr/>
        </p:nvSpPr>
        <p:spPr bwMode="auto">
          <a:xfrm>
            <a:off x="2228" y="4191995"/>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goes to Rome (50-54)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7" name="Title 1">
            <a:extLst>
              <a:ext uri="{FF2B5EF4-FFF2-40B4-BE49-F238E27FC236}">
                <a16:creationId xmlns:a16="http://schemas.microsoft.com/office/drawing/2014/main" id="{2223A64B-3252-5D41-8602-ABC913138B0F}"/>
              </a:ext>
            </a:extLst>
          </p:cNvPr>
          <p:cNvSpPr txBox="1">
            <a:spLocks/>
          </p:cNvSpPr>
          <p:nvPr/>
        </p:nvSpPr>
        <p:spPr bwMode="auto">
          <a:xfrm>
            <a:off x="2228" y="494952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writes 1 Peter from Rome (62-63)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8" name="Title 1">
            <a:extLst>
              <a:ext uri="{FF2B5EF4-FFF2-40B4-BE49-F238E27FC236}">
                <a16:creationId xmlns:a16="http://schemas.microsoft.com/office/drawing/2014/main" id="{D160C1DB-7C08-0E42-B567-0AC13CF6AE5A}"/>
              </a:ext>
            </a:extLst>
          </p:cNvPr>
          <p:cNvSpPr txBox="1">
            <a:spLocks/>
          </p:cNvSpPr>
          <p:nvPr/>
        </p:nvSpPr>
        <p:spPr bwMode="auto">
          <a:xfrm>
            <a:off x="2228" y="4570758"/>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Nero’s reign (54-68)</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9" name="Title 1">
            <a:extLst>
              <a:ext uri="{FF2B5EF4-FFF2-40B4-BE49-F238E27FC236}">
                <a16:creationId xmlns:a16="http://schemas.microsoft.com/office/drawing/2014/main" id="{EC03E7E0-CE3B-CE43-9533-68BCE8732EF3}"/>
              </a:ext>
            </a:extLst>
          </p:cNvPr>
          <p:cNvSpPr txBox="1">
            <a:spLocks/>
          </p:cNvSpPr>
          <p:nvPr/>
        </p:nvSpPr>
        <p:spPr bwMode="auto">
          <a:xfrm>
            <a:off x="2228" y="570704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writes 2 Peter, is martyred in Rome (64-67)</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0" name="Title 1">
            <a:extLst>
              <a:ext uri="{FF2B5EF4-FFF2-40B4-BE49-F238E27FC236}">
                <a16:creationId xmlns:a16="http://schemas.microsoft.com/office/drawing/2014/main" id="{2CBB50CA-8CBA-B449-8BAD-82987FC50E0C}"/>
              </a:ext>
            </a:extLst>
          </p:cNvPr>
          <p:cNvSpPr txBox="1">
            <a:spLocks/>
          </p:cNvSpPr>
          <p:nvPr/>
        </p:nvSpPr>
        <p:spPr bwMode="auto">
          <a:xfrm>
            <a:off x="4467689"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AD</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1" name="Title 1">
            <a:extLst>
              <a:ext uri="{FF2B5EF4-FFF2-40B4-BE49-F238E27FC236}">
                <a16:creationId xmlns:a16="http://schemas.microsoft.com/office/drawing/2014/main" id="{8EDF6228-A3D6-AC4C-A02A-36AD07E118E3}"/>
              </a:ext>
            </a:extLst>
          </p:cNvPr>
          <p:cNvSpPr txBox="1">
            <a:spLocks/>
          </p:cNvSpPr>
          <p:nvPr/>
        </p:nvSpPr>
        <p:spPr bwMode="auto">
          <a:xfrm>
            <a:off x="4914928"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2" name="Title 1">
            <a:extLst>
              <a:ext uri="{FF2B5EF4-FFF2-40B4-BE49-F238E27FC236}">
                <a16:creationId xmlns:a16="http://schemas.microsoft.com/office/drawing/2014/main" id="{3E680807-0CB1-0146-A9C3-2F4CA1C82911}"/>
              </a:ext>
            </a:extLst>
          </p:cNvPr>
          <p:cNvSpPr txBox="1">
            <a:spLocks/>
          </p:cNvSpPr>
          <p:nvPr/>
        </p:nvSpPr>
        <p:spPr bwMode="auto">
          <a:xfrm>
            <a:off x="5362167"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3" name="Title 1">
            <a:extLst>
              <a:ext uri="{FF2B5EF4-FFF2-40B4-BE49-F238E27FC236}">
                <a16:creationId xmlns:a16="http://schemas.microsoft.com/office/drawing/2014/main" id="{14CD6468-61DE-B742-A85E-40788D41E50D}"/>
              </a:ext>
            </a:extLst>
          </p:cNvPr>
          <p:cNvSpPr txBox="1">
            <a:spLocks/>
          </p:cNvSpPr>
          <p:nvPr/>
        </p:nvSpPr>
        <p:spPr bwMode="auto">
          <a:xfrm>
            <a:off x="5809406"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4" name="Title 1">
            <a:extLst>
              <a:ext uri="{FF2B5EF4-FFF2-40B4-BE49-F238E27FC236}">
                <a16:creationId xmlns:a16="http://schemas.microsoft.com/office/drawing/2014/main" id="{9AB2F9E3-B747-BC4D-9767-311E4021237C}"/>
              </a:ext>
            </a:extLst>
          </p:cNvPr>
          <p:cNvSpPr txBox="1">
            <a:spLocks/>
          </p:cNvSpPr>
          <p:nvPr/>
        </p:nvSpPr>
        <p:spPr bwMode="auto">
          <a:xfrm>
            <a:off x="6256645"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5" name="Title 1">
            <a:extLst>
              <a:ext uri="{FF2B5EF4-FFF2-40B4-BE49-F238E27FC236}">
                <a16:creationId xmlns:a16="http://schemas.microsoft.com/office/drawing/2014/main" id="{D55533DE-3835-504F-950B-4F9B29D1DDA1}"/>
              </a:ext>
            </a:extLst>
          </p:cNvPr>
          <p:cNvSpPr txBox="1">
            <a:spLocks/>
          </p:cNvSpPr>
          <p:nvPr/>
        </p:nvSpPr>
        <p:spPr bwMode="auto">
          <a:xfrm>
            <a:off x="6703884"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 name="Title 1">
            <a:extLst>
              <a:ext uri="{FF2B5EF4-FFF2-40B4-BE49-F238E27FC236}">
                <a16:creationId xmlns:a16="http://schemas.microsoft.com/office/drawing/2014/main" id="{B2266E3E-759B-AE40-B39B-15E3C2BC720C}"/>
              </a:ext>
            </a:extLst>
          </p:cNvPr>
          <p:cNvSpPr txBox="1">
            <a:spLocks/>
          </p:cNvSpPr>
          <p:nvPr/>
        </p:nvSpPr>
        <p:spPr bwMode="auto">
          <a:xfrm>
            <a:off x="7151123"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7" name="Title 1">
            <a:extLst>
              <a:ext uri="{FF2B5EF4-FFF2-40B4-BE49-F238E27FC236}">
                <a16:creationId xmlns:a16="http://schemas.microsoft.com/office/drawing/2014/main" id="{D5369603-D7A5-AB48-82D6-5A916EE9521A}"/>
              </a:ext>
            </a:extLst>
          </p:cNvPr>
          <p:cNvSpPr txBox="1">
            <a:spLocks/>
          </p:cNvSpPr>
          <p:nvPr/>
        </p:nvSpPr>
        <p:spPr bwMode="auto">
          <a:xfrm>
            <a:off x="759836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8" name="Title 1">
            <a:extLst>
              <a:ext uri="{FF2B5EF4-FFF2-40B4-BE49-F238E27FC236}">
                <a16:creationId xmlns:a16="http://schemas.microsoft.com/office/drawing/2014/main" id="{C99CE3E9-E677-1348-9AA4-440BAACB99A6}"/>
              </a:ext>
            </a:extLst>
          </p:cNvPr>
          <p:cNvSpPr txBox="1">
            <a:spLocks/>
          </p:cNvSpPr>
          <p:nvPr/>
        </p:nvSpPr>
        <p:spPr bwMode="auto">
          <a:xfrm>
            <a:off x="8045601"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9" name="Title 1">
            <a:extLst>
              <a:ext uri="{FF2B5EF4-FFF2-40B4-BE49-F238E27FC236}">
                <a16:creationId xmlns:a16="http://schemas.microsoft.com/office/drawing/2014/main" id="{71D51676-907A-A54C-AE18-8F64EC7AC6FA}"/>
              </a:ext>
            </a:extLst>
          </p:cNvPr>
          <p:cNvSpPr txBox="1">
            <a:spLocks/>
          </p:cNvSpPr>
          <p:nvPr/>
        </p:nvSpPr>
        <p:spPr bwMode="auto">
          <a:xfrm>
            <a:off x="849284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70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 name="Terminator 2">
            <a:extLst>
              <a:ext uri="{FF2B5EF4-FFF2-40B4-BE49-F238E27FC236}">
                <a16:creationId xmlns:a16="http://schemas.microsoft.com/office/drawing/2014/main" id="{D4DB3E8C-0BCA-4441-9685-B442FD052F84}"/>
              </a:ext>
            </a:extLst>
          </p:cNvPr>
          <p:cNvSpPr/>
          <p:nvPr/>
        </p:nvSpPr>
        <p:spPr bwMode="auto">
          <a:xfrm>
            <a:off x="5057931" y="1268760"/>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0" name="Terminator 29">
            <a:extLst>
              <a:ext uri="{FF2B5EF4-FFF2-40B4-BE49-F238E27FC236}">
                <a16:creationId xmlns:a16="http://schemas.microsoft.com/office/drawing/2014/main" id="{56F94458-6695-B146-9834-341B1978021B}"/>
              </a:ext>
            </a:extLst>
          </p:cNvPr>
          <p:cNvSpPr/>
          <p:nvPr/>
        </p:nvSpPr>
        <p:spPr bwMode="auto">
          <a:xfrm>
            <a:off x="5292080" y="1647518"/>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1" name="Terminator 30">
            <a:extLst>
              <a:ext uri="{FF2B5EF4-FFF2-40B4-BE49-F238E27FC236}">
                <a16:creationId xmlns:a16="http://schemas.microsoft.com/office/drawing/2014/main" id="{04F7007E-9C61-A743-9A74-36A4A84C47FC}"/>
              </a:ext>
            </a:extLst>
          </p:cNvPr>
          <p:cNvSpPr/>
          <p:nvPr/>
        </p:nvSpPr>
        <p:spPr bwMode="auto">
          <a:xfrm>
            <a:off x="5292080" y="2026276"/>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2" name="Terminator 31">
            <a:extLst>
              <a:ext uri="{FF2B5EF4-FFF2-40B4-BE49-F238E27FC236}">
                <a16:creationId xmlns:a16="http://schemas.microsoft.com/office/drawing/2014/main" id="{7F686022-A813-3243-B1FA-DF7CA4AFDECF}"/>
              </a:ext>
            </a:extLst>
          </p:cNvPr>
          <p:cNvSpPr/>
          <p:nvPr/>
        </p:nvSpPr>
        <p:spPr bwMode="auto">
          <a:xfrm>
            <a:off x="5292080" y="240503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3" name="Terminator 32">
            <a:extLst>
              <a:ext uri="{FF2B5EF4-FFF2-40B4-BE49-F238E27FC236}">
                <a16:creationId xmlns:a16="http://schemas.microsoft.com/office/drawing/2014/main" id="{D516C0F0-84BF-5C4E-B4C3-3D8C542C86D3}"/>
              </a:ext>
            </a:extLst>
          </p:cNvPr>
          <p:cNvSpPr/>
          <p:nvPr/>
        </p:nvSpPr>
        <p:spPr bwMode="auto">
          <a:xfrm>
            <a:off x="5292080" y="278379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4" name="Terminator 33">
            <a:extLst>
              <a:ext uri="{FF2B5EF4-FFF2-40B4-BE49-F238E27FC236}">
                <a16:creationId xmlns:a16="http://schemas.microsoft.com/office/drawing/2014/main" id="{85593040-35E3-3246-AD67-06709EB9D197}"/>
              </a:ext>
            </a:extLst>
          </p:cNvPr>
          <p:cNvSpPr/>
          <p:nvPr/>
        </p:nvSpPr>
        <p:spPr bwMode="auto">
          <a:xfrm>
            <a:off x="5724127" y="3151955"/>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5" name="Terminator 34">
            <a:extLst>
              <a:ext uri="{FF2B5EF4-FFF2-40B4-BE49-F238E27FC236}">
                <a16:creationId xmlns:a16="http://schemas.microsoft.com/office/drawing/2014/main" id="{D2139819-7180-1C4A-9FAA-96CC64D95AC7}"/>
              </a:ext>
            </a:extLst>
          </p:cNvPr>
          <p:cNvSpPr/>
          <p:nvPr/>
        </p:nvSpPr>
        <p:spPr bwMode="auto">
          <a:xfrm>
            <a:off x="6084168" y="3541311"/>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6" name="Terminator 35">
            <a:extLst>
              <a:ext uri="{FF2B5EF4-FFF2-40B4-BE49-F238E27FC236}">
                <a16:creationId xmlns:a16="http://schemas.microsoft.com/office/drawing/2014/main" id="{134BE661-0090-814B-AB99-405DA188F999}"/>
              </a:ext>
            </a:extLst>
          </p:cNvPr>
          <p:cNvSpPr/>
          <p:nvPr/>
        </p:nvSpPr>
        <p:spPr bwMode="auto">
          <a:xfrm>
            <a:off x="6939707" y="4298828"/>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7" name="Terminator 36">
            <a:extLst>
              <a:ext uri="{FF2B5EF4-FFF2-40B4-BE49-F238E27FC236}">
                <a16:creationId xmlns:a16="http://schemas.microsoft.com/office/drawing/2014/main" id="{7A4F9B2B-6380-3D45-8F91-DD19D47381F4}"/>
              </a:ext>
            </a:extLst>
          </p:cNvPr>
          <p:cNvSpPr/>
          <p:nvPr/>
        </p:nvSpPr>
        <p:spPr bwMode="auto">
          <a:xfrm>
            <a:off x="7193323" y="4718545"/>
            <a:ext cx="1289837"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8" name="Terminator 37">
            <a:extLst>
              <a:ext uri="{FF2B5EF4-FFF2-40B4-BE49-F238E27FC236}">
                <a16:creationId xmlns:a16="http://schemas.microsoft.com/office/drawing/2014/main" id="{35452E7A-7E4C-A54F-8074-075F0C77CA5D}"/>
              </a:ext>
            </a:extLst>
          </p:cNvPr>
          <p:cNvSpPr/>
          <p:nvPr/>
        </p:nvSpPr>
        <p:spPr bwMode="auto">
          <a:xfrm>
            <a:off x="6280730" y="3922919"/>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9" name="Terminator 38">
            <a:extLst>
              <a:ext uri="{FF2B5EF4-FFF2-40B4-BE49-F238E27FC236}">
                <a16:creationId xmlns:a16="http://schemas.microsoft.com/office/drawing/2014/main" id="{D60E6804-7199-B24A-8364-9428A5B6A55A}"/>
              </a:ext>
            </a:extLst>
          </p:cNvPr>
          <p:cNvSpPr/>
          <p:nvPr/>
        </p:nvSpPr>
        <p:spPr bwMode="auto">
          <a:xfrm>
            <a:off x="7907895" y="5087722"/>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40" name="Terminator 39">
            <a:extLst>
              <a:ext uri="{FF2B5EF4-FFF2-40B4-BE49-F238E27FC236}">
                <a16:creationId xmlns:a16="http://schemas.microsoft.com/office/drawing/2014/main" id="{38B392B7-425E-D446-8122-FFFC4CFF374C}"/>
              </a:ext>
            </a:extLst>
          </p:cNvPr>
          <p:cNvSpPr/>
          <p:nvPr/>
        </p:nvSpPr>
        <p:spPr bwMode="auto">
          <a:xfrm>
            <a:off x="8056069" y="5516851"/>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41" name="Terminator 40">
            <a:extLst>
              <a:ext uri="{FF2B5EF4-FFF2-40B4-BE49-F238E27FC236}">
                <a16:creationId xmlns:a16="http://schemas.microsoft.com/office/drawing/2014/main" id="{6BF7A12D-EE23-4945-B00D-C5238AE070AA}"/>
              </a:ext>
            </a:extLst>
          </p:cNvPr>
          <p:cNvSpPr/>
          <p:nvPr/>
        </p:nvSpPr>
        <p:spPr bwMode="auto">
          <a:xfrm>
            <a:off x="8060795" y="5894545"/>
            <a:ext cx="471645" cy="17533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Tree>
    <p:extLst>
      <p:ext uri="{BB962C8B-B14F-4D97-AF65-F5344CB8AC3E}">
        <p14:creationId xmlns:p14="http://schemas.microsoft.com/office/powerpoint/2010/main" val="32347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linds(horizontal)">
                                      <p:cBhvr>
                                        <p:cTn id="87" dur="500"/>
                                        <p:tgtEl>
                                          <p:spTgt spid="17"/>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blinds(horizontal)">
                                      <p:cBhvr>
                                        <p:cTn id="95" dur="500"/>
                                        <p:tgtEl>
                                          <p:spTgt spid="15"/>
                                        </p:tgtEl>
                                      </p:cBhvr>
                                    </p:animEffec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blinds(horizontal)">
                                      <p:cBhvr>
                                        <p:cTn id="103" dur="500"/>
                                        <p:tgtEl>
                                          <p:spTgt spid="19"/>
                                        </p:tgtEl>
                                      </p:cBhvr>
                                    </p:animEffec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25077"/>
            <a:ext cx="3435225" cy="4344712"/>
          </a:xfrm>
        </p:spPr>
        <p:txBody>
          <a:bodyPr/>
          <a:lstStyle/>
          <a:p>
            <a:r>
              <a:rPr lang="x-none" dirty="0"/>
              <a:t>The Comfort and Encouragement of Christ</a:t>
            </a:r>
            <a:endParaRPr lang="en-US" dirty="0"/>
          </a:p>
          <a:p>
            <a:r>
              <a:rPr lang="x-none" dirty="0"/>
              <a:t>The Glory of Salvation</a:t>
            </a:r>
            <a:endParaRPr lang="en-US" dirty="0"/>
          </a:p>
          <a:p>
            <a:r>
              <a:rPr lang="x-none" dirty="0"/>
              <a:t>The Believer as Pilgrim</a:t>
            </a:r>
            <a:endParaRPr lang="en-US" dirty="0"/>
          </a:p>
          <a:p>
            <a:r>
              <a:rPr lang="x-none" dirty="0"/>
              <a:t>Following Christ</a:t>
            </a:r>
            <a:endParaRPr lang="en-US" dirty="0"/>
          </a:p>
        </p:txBody>
      </p:sp>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a:ext>
            </a:extLst>
          </a:blip>
          <a:srcRect t="-1564" b="-1564"/>
          <a:stretch>
            <a:fillRect/>
          </a:stretch>
        </p:blipFill>
        <p:spPr>
          <a:xfrm>
            <a:off x="3984066" y="1735913"/>
            <a:ext cx="5170487" cy="4915376"/>
          </a:xfrm>
        </p:spPr>
      </p:pic>
      <p:sp>
        <p:nvSpPr>
          <p:cNvPr id="2" name="Title 1"/>
          <p:cNvSpPr>
            <a:spLocks noGrp="1"/>
          </p:cNvSpPr>
          <p:nvPr>
            <p:ph type="title"/>
          </p:nvPr>
        </p:nvSpPr>
        <p:spPr>
          <a:xfrm>
            <a:off x="457200" y="533176"/>
            <a:ext cx="8229600" cy="735584"/>
          </a:xfrm>
        </p:spPr>
        <p:txBody>
          <a:bodyPr>
            <a:normAutofit fontScale="90000"/>
          </a:bodyPr>
          <a:lstStyle/>
          <a:p>
            <a:r>
              <a:rPr lang="en-US" b="1" dirty="0"/>
              <a:t>First Peter</a:t>
            </a:r>
          </a:p>
        </p:txBody>
      </p:sp>
      <p:sp>
        <p:nvSpPr>
          <p:cNvPr id="4" name="TextBox 3">
            <a:extLst>
              <a:ext uri="{FF2B5EF4-FFF2-40B4-BE49-F238E27FC236}">
                <a16:creationId xmlns:a16="http://schemas.microsoft.com/office/drawing/2014/main" id="{4820199A-1789-E646-B4E3-2885BEF7E8B3}"/>
              </a:ext>
            </a:extLst>
          </p:cNvPr>
          <p:cNvSpPr txBox="1"/>
          <p:nvPr/>
        </p:nvSpPr>
        <p:spPr>
          <a:xfrm>
            <a:off x="0" y="6572889"/>
            <a:ext cx="9144000"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Walter Elwell &amp; Robert Yarborough, </a:t>
            </a: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Encountering the NT</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3</a:t>
            </a:r>
            <a:r>
              <a:rPr kumimoji="0" lang="en-US" sz="14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rd</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ed. (Grand Rapids: Baker, 2013) </a:t>
            </a:r>
          </a:p>
        </p:txBody>
      </p:sp>
    </p:spTree>
    <p:extLst>
      <p:ext uri="{BB962C8B-B14F-4D97-AF65-F5344CB8AC3E}">
        <p14:creationId xmlns:p14="http://schemas.microsoft.com/office/powerpoint/2010/main" val="3891821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怎么在</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为主的缘故受苦难时</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吸引人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6014250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defRPr/>
            </a:pPr>
            <a:r>
              <a:rPr lang="zh-CN" altLang="en-US" dirty="0">
                <a:solidFill>
                  <a:schemeClr val="tx1"/>
                </a:solidFill>
                <a:effectLst>
                  <a:outerShdw blurRad="38100" dist="38100" dir="2700000" algn="tl">
                    <a:srgbClr val="FFFFFF"/>
                  </a:outerShdw>
                </a:effectLst>
                <a:latin typeface="SimSun" charset="0"/>
                <a:ea typeface="SimSun" charset="0"/>
                <a:cs typeface="SimSun" charset="0"/>
              </a:rPr>
              <a:t>尼禄大帝毒害布瑞坦尼卡斯</a:t>
            </a:r>
            <a:endParaRPr lang="en-US" dirty="0">
              <a:solidFill>
                <a:schemeClr val="tx1"/>
              </a:solidFill>
              <a:effectLst>
                <a:outerShdw blurRad="38100" dist="38100" dir="2700000" algn="tl">
                  <a:srgbClr val="FFFFFF"/>
                </a:outerShdw>
              </a:effectLst>
              <a:latin typeface="SimSun" charset="0"/>
              <a:ea typeface="SimSun" charset="0"/>
              <a:cs typeface="SimSun" charset="0"/>
            </a:endParaRPr>
          </a:p>
        </p:txBody>
      </p:sp>
      <p:pic>
        <p:nvPicPr>
          <p:cNvPr id="94210" name="Picture 3" descr="Nero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16050"/>
            <a:ext cx="8229600" cy="530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0" y="277813"/>
            <a:ext cx="4114800" cy="1169987"/>
          </a:xfrm>
        </p:spPr>
        <p:txBody>
          <a:bodyPr/>
          <a:lstStyle/>
          <a:p>
            <a:pPr eaLnBrk="1" hangingPunct="1"/>
            <a:r>
              <a:rPr lang="zh-CN" altLang="en-US">
                <a:ea typeface="SimSun" pitchFamily="2" charset="-122"/>
              </a:rPr>
              <a:t>感谢您</a:t>
            </a:r>
            <a:r>
              <a:rPr lang="en-US" altLang="zh-CN">
                <a:ea typeface="SimSun" pitchFamily="2" charset="-122"/>
              </a:rPr>
              <a:t>,</a:t>
            </a:r>
            <a:r>
              <a:rPr lang="en-US" altLang="ja-JP"/>
              <a:t> </a:t>
            </a:r>
            <a:r>
              <a:rPr lang="zh-CN" altLang="en-US">
                <a:ea typeface="SimSun" pitchFamily="2" charset="-122"/>
              </a:rPr>
              <a:t>妈</a:t>
            </a:r>
            <a:r>
              <a:rPr lang="en-US" altLang="ja-JP"/>
              <a:t>!</a:t>
            </a:r>
            <a:endParaRPr lang="en-US" altLang="en-US"/>
          </a:p>
        </p:txBody>
      </p:sp>
      <p:pic>
        <p:nvPicPr>
          <p:cNvPr id="137219" name="Picture 3" descr="Nero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6200"/>
            <a:ext cx="34512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0" name="Picture 4" descr="Nero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95400" y="2133600"/>
            <a:ext cx="345122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1" name="Picture 5" descr="Nero0001"/>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895600" y="4191000"/>
            <a:ext cx="345122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2" name="Picture 6" descr="Nero0001"/>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845175" y="2590800"/>
            <a:ext cx="3451225" cy="290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23" name="Rectangle 7"/>
          <p:cNvSpPr>
            <a:spLocks noChangeArrowheads="1"/>
          </p:cNvSpPr>
          <p:nvPr/>
        </p:nvSpPr>
        <p:spPr bwMode="auto">
          <a:xfrm>
            <a:off x="1066800" y="0"/>
            <a:ext cx="2012950" cy="366713"/>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1800">
                <a:solidFill>
                  <a:srgbClr val="000000"/>
                </a:solidFill>
                <a:latin typeface="Georgia" charset="0"/>
                <a:ea typeface="SimSun" charset="0"/>
                <a:cs typeface="SimSun" charset="0"/>
              </a:rPr>
              <a:t>邀请我参加宴会？</a:t>
            </a:r>
            <a:endParaRPr lang="en-US" sz="1800">
              <a:solidFill>
                <a:srgbClr val="000000"/>
              </a:solidFill>
              <a:latin typeface="Georgia" charset="0"/>
              <a:ea typeface="SimSun" charset="0"/>
              <a:cs typeface="SimSun" charset="0"/>
            </a:endParaRPr>
          </a:p>
        </p:txBody>
      </p:sp>
      <p:pic>
        <p:nvPicPr>
          <p:cNvPr id="137224" name="Picture 8" descr="Nero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95400" y="2133600"/>
            <a:ext cx="345122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25" name="Rectangle 9"/>
          <p:cNvSpPr>
            <a:spLocks noChangeArrowheads="1"/>
          </p:cNvSpPr>
          <p:nvPr/>
        </p:nvSpPr>
        <p:spPr bwMode="auto">
          <a:xfrm>
            <a:off x="3810000" y="2971800"/>
            <a:ext cx="762000" cy="396875"/>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000">
                <a:solidFill>
                  <a:srgbClr val="000000"/>
                </a:solidFill>
                <a:latin typeface="Georgia" charset="0"/>
                <a:ea typeface="SimSun" charset="0"/>
                <a:cs typeface="SimSun" charset="0"/>
              </a:rPr>
              <a:t>哦！</a:t>
            </a:r>
            <a:endParaRPr lang="en-US" altLang="zh-CN" sz="2000">
              <a:solidFill>
                <a:srgbClr val="000000"/>
              </a:solidFill>
              <a:latin typeface="Georgia" charset="0"/>
              <a:ea typeface="SimSun" charset="0"/>
              <a:cs typeface="SimSun" charset="0"/>
            </a:endParaRPr>
          </a:p>
        </p:txBody>
      </p:sp>
      <p:sp>
        <p:nvSpPr>
          <p:cNvPr id="137226" name="Rectangle 10"/>
          <p:cNvSpPr>
            <a:spLocks noChangeArrowheads="1"/>
          </p:cNvSpPr>
          <p:nvPr/>
        </p:nvSpPr>
        <p:spPr bwMode="auto">
          <a:xfrm>
            <a:off x="2667000" y="2438400"/>
            <a:ext cx="1066800" cy="57943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b="1">
                <a:solidFill>
                  <a:srgbClr val="000000"/>
                </a:solidFill>
                <a:latin typeface="Georgia" charset="0"/>
                <a:ea typeface="SimSun" charset="0"/>
                <a:cs typeface="SimSun" charset="0"/>
              </a:rPr>
              <a:t>碰！</a:t>
            </a:r>
            <a:endParaRPr lang="en-US" altLang="zh-CN" b="1">
              <a:solidFill>
                <a:srgbClr val="000000"/>
              </a:solidFill>
              <a:latin typeface="Georgia" charset="0"/>
              <a:ea typeface="SimSun" charset="0"/>
              <a:cs typeface="SimSun" charset="0"/>
            </a:endParaRPr>
          </a:p>
        </p:txBody>
      </p:sp>
      <p:sp>
        <p:nvSpPr>
          <p:cNvPr id="137227" name="Rectangle 11"/>
          <p:cNvSpPr>
            <a:spLocks noChangeArrowheads="1"/>
          </p:cNvSpPr>
          <p:nvPr/>
        </p:nvSpPr>
        <p:spPr bwMode="auto">
          <a:xfrm>
            <a:off x="5867400" y="2667000"/>
            <a:ext cx="3276600" cy="701675"/>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000">
                <a:solidFill>
                  <a:srgbClr val="000000"/>
                </a:solidFill>
                <a:latin typeface="Georgia" charset="0"/>
                <a:ea typeface="SimSun" charset="0"/>
                <a:cs typeface="SimSun" charset="0"/>
              </a:rPr>
              <a:t>你们胆子可不小，敢对我无礼！</a:t>
            </a:r>
            <a:endParaRPr lang="en-US" altLang="zh-CN" sz="2000">
              <a:solidFill>
                <a:srgbClr val="000000"/>
              </a:solidFill>
              <a:latin typeface="Georgia" charset="0"/>
              <a:ea typeface="SimSun" charset="0"/>
              <a:cs typeface="SimSun" charset="0"/>
            </a:endParaRPr>
          </a:p>
        </p:txBody>
      </p:sp>
      <p:sp>
        <p:nvSpPr>
          <p:cNvPr id="137228" name="Rectangle 12"/>
          <p:cNvSpPr>
            <a:spLocks noChangeArrowheads="1"/>
          </p:cNvSpPr>
          <p:nvPr/>
        </p:nvSpPr>
        <p:spPr bwMode="auto">
          <a:xfrm>
            <a:off x="3048000" y="5638800"/>
            <a:ext cx="762000" cy="396875"/>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000">
                <a:solidFill>
                  <a:srgbClr val="000000"/>
                </a:solidFill>
                <a:latin typeface="Georgia" charset="0"/>
                <a:ea typeface="SimSun" charset="0"/>
                <a:cs typeface="SimSun" charset="0"/>
              </a:rPr>
              <a:t>哦！</a:t>
            </a:r>
            <a:endParaRPr lang="en-US" altLang="zh-CN" sz="2000">
              <a:solidFill>
                <a:srgbClr val="000000"/>
              </a:solidFill>
              <a:latin typeface="Georgia"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37219"/>
                                        </p:tgtEl>
                                        <p:attrNameLst>
                                          <p:attrName>style.visibility</p:attrName>
                                        </p:attrNameLst>
                                      </p:cBhvr>
                                      <p:to>
                                        <p:strVal val="visible"/>
                                      </p:to>
                                    </p:set>
                                    <p:anim calcmode="lin" valueType="num">
                                      <p:cBhvr>
                                        <p:cTn id="7" dur="1000" fill="hold"/>
                                        <p:tgtEl>
                                          <p:spTgt spid="13721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37219"/>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37219"/>
                                        </p:tgtEl>
                                        <p:attrNameLst>
                                          <p:attrName>ppt_y</p:attrName>
                                        </p:attrNameLst>
                                      </p:cBhvr>
                                      <p:tavLst>
                                        <p:tav tm="0">
                                          <p:val>
                                            <p:strVal val="#ppt_y"/>
                                          </p:val>
                                        </p:tav>
                                        <p:tav tm="100000">
                                          <p:val>
                                            <p:strVal val="#ppt_y"/>
                                          </p:val>
                                        </p:tav>
                                      </p:tavLst>
                                    </p:anim>
                                    <p:animEffect transition="in" filter="fade">
                                      <p:cBhvr>
                                        <p:cTn id="10" dur="1000"/>
                                        <p:tgtEl>
                                          <p:spTgt spid="1372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137220"/>
                                        </p:tgtEl>
                                        <p:attrNameLst>
                                          <p:attrName>style.visibility</p:attrName>
                                        </p:attrNameLst>
                                      </p:cBhvr>
                                      <p:to>
                                        <p:strVal val="visible"/>
                                      </p:to>
                                    </p:set>
                                    <p:anim calcmode="lin" valueType="num">
                                      <p:cBhvr>
                                        <p:cTn id="15" dur="1000" fill="hold"/>
                                        <p:tgtEl>
                                          <p:spTgt spid="13722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137220"/>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137220"/>
                                        </p:tgtEl>
                                        <p:attrNameLst>
                                          <p:attrName>ppt_y</p:attrName>
                                        </p:attrNameLst>
                                      </p:cBhvr>
                                      <p:tavLst>
                                        <p:tav tm="0">
                                          <p:val>
                                            <p:strVal val="#ppt_y"/>
                                          </p:val>
                                        </p:tav>
                                        <p:tav tm="100000">
                                          <p:val>
                                            <p:strVal val="#ppt_y"/>
                                          </p:val>
                                        </p:tav>
                                      </p:tavLst>
                                    </p:anim>
                                    <p:animEffect transition="in" filter="fade">
                                      <p:cBhvr>
                                        <p:cTn id="18" dur="1000"/>
                                        <p:tgtEl>
                                          <p:spTgt spid="13722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137221"/>
                                        </p:tgtEl>
                                        <p:attrNameLst>
                                          <p:attrName>style.visibility</p:attrName>
                                        </p:attrNameLst>
                                      </p:cBhvr>
                                      <p:to>
                                        <p:strVal val="visible"/>
                                      </p:to>
                                    </p:set>
                                    <p:anim calcmode="lin" valueType="num">
                                      <p:cBhvr>
                                        <p:cTn id="23" dur="1000" fill="hold"/>
                                        <p:tgtEl>
                                          <p:spTgt spid="13722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137221"/>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137221"/>
                                        </p:tgtEl>
                                        <p:attrNameLst>
                                          <p:attrName>ppt_y</p:attrName>
                                        </p:attrNameLst>
                                      </p:cBhvr>
                                      <p:tavLst>
                                        <p:tav tm="0">
                                          <p:val>
                                            <p:strVal val="#ppt_y"/>
                                          </p:val>
                                        </p:tav>
                                        <p:tav tm="100000">
                                          <p:val>
                                            <p:strVal val="#ppt_y"/>
                                          </p:val>
                                        </p:tav>
                                      </p:tavLst>
                                    </p:anim>
                                    <p:animEffect transition="in" filter="fade">
                                      <p:cBhvr>
                                        <p:cTn id="26" dur="1000"/>
                                        <p:tgtEl>
                                          <p:spTgt spid="13722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137222"/>
                                        </p:tgtEl>
                                        <p:attrNameLst>
                                          <p:attrName>style.visibility</p:attrName>
                                        </p:attrNameLst>
                                      </p:cBhvr>
                                      <p:to>
                                        <p:strVal val="visible"/>
                                      </p:to>
                                    </p:set>
                                    <p:anim calcmode="lin" valueType="num">
                                      <p:cBhvr>
                                        <p:cTn id="31" dur="1000" fill="hold"/>
                                        <p:tgtEl>
                                          <p:spTgt spid="13722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137222"/>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137222"/>
                                        </p:tgtEl>
                                        <p:attrNameLst>
                                          <p:attrName>ppt_y</p:attrName>
                                        </p:attrNameLst>
                                      </p:cBhvr>
                                      <p:tavLst>
                                        <p:tav tm="0">
                                          <p:val>
                                            <p:strVal val="#ppt_y"/>
                                          </p:val>
                                        </p:tav>
                                        <p:tav tm="100000">
                                          <p:val>
                                            <p:strVal val="#ppt_y"/>
                                          </p:val>
                                        </p:tav>
                                      </p:tavLst>
                                    </p:anim>
                                    <p:animEffect transition="in" filter="fade">
                                      <p:cBhvr>
                                        <p:cTn id="34" dur="1000"/>
                                        <p:tgtEl>
                                          <p:spTgt spid="13722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8" presetClass="entr" presetSubtype="0" accel="50000" fill="hold" nodeType="clickEffect">
                                  <p:stCondLst>
                                    <p:cond delay="0"/>
                                  </p:stCondLst>
                                  <p:childTnLst>
                                    <p:set>
                                      <p:cBhvr>
                                        <p:cTn id="38" dur="1" fill="hold">
                                          <p:stCondLst>
                                            <p:cond delay="0"/>
                                          </p:stCondLst>
                                        </p:cTn>
                                        <p:tgtEl>
                                          <p:spTgt spid="137224"/>
                                        </p:tgtEl>
                                        <p:attrNameLst>
                                          <p:attrName>style.visibility</p:attrName>
                                        </p:attrNameLst>
                                      </p:cBhvr>
                                      <p:to>
                                        <p:strVal val="visible"/>
                                      </p:to>
                                    </p:set>
                                    <p:anim calcmode="lin" valueType="num">
                                      <p:cBhvr>
                                        <p:cTn id="39" dur="1000" fill="hold"/>
                                        <p:tgtEl>
                                          <p:spTgt spid="13722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137224"/>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137224"/>
                                        </p:tgtEl>
                                        <p:attrNameLst>
                                          <p:attrName>ppt_y</p:attrName>
                                        </p:attrNameLst>
                                      </p:cBhvr>
                                      <p:tavLst>
                                        <p:tav tm="0">
                                          <p:val>
                                            <p:strVal val="#ppt_y"/>
                                          </p:val>
                                        </p:tav>
                                        <p:tav tm="100000">
                                          <p:val>
                                            <p:strVal val="#ppt_y"/>
                                          </p:val>
                                        </p:tav>
                                      </p:tavLst>
                                    </p:anim>
                                    <p:animEffect transition="in" filter="fade">
                                      <p:cBhvr>
                                        <p:cTn id="42" dur="1000"/>
                                        <p:tgtEl>
                                          <p:spTgt spid="137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miter lim="800000"/>
            <a:headEnd/>
            <a:tailEnd/>
          </a:ln>
        </p:spPr>
        <p:txBody>
          <a:bodyPr/>
          <a:lstStyle/>
          <a:p>
            <a:pPr eaLnBrk="1" hangingPunct="1"/>
            <a:r>
              <a:rPr lang="zh-CN" altLang="en-US" dirty="0">
                <a:solidFill>
                  <a:schemeClr val="tx1"/>
                </a:solidFill>
                <a:effectLst>
                  <a:outerShdw blurRad="38100" dist="38100" dir="2700000" algn="tl">
                    <a:srgbClr val="FFFFFF"/>
                  </a:outerShdw>
                </a:effectLst>
                <a:latin typeface="SimSun" pitchFamily="2" charset="-122"/>
                <a:ea typeface="SimSun" pitchFamily="2" charset="-122"/>
              </a:rPr>
              <a:t>尼禄大帝</a:t>
            </a:r>
            <a:r>
              <a:rPr lang="zh-CN" altLang="en-US" dirty="0">
                <a:ea typeface="SimSun" pitchFamily="2" charset="-122"/>
              </a:rPr>
              <a:t> </a:t>
            </a:r>
            <a:r>
              <a:rPr lang="en-US" altLang="ja-JP" sz="3600" dirty="0"/>
              <a:t> </a:t>
            </a:r>
            <a:br>
              <a:rPr lang="en-US" altLang="ja-JP" sz="3600" dirty="0"/>
            </a:br>
            <a:r>
              <a:rPr lang="en-US" altLang="ja-JP" sz="2400" dirty="0"/>
              <a:t>(</a:t>
            </a:r>
            <a:r>
              <a:rPr lang="zh-CN" altLang="en-US" sz="2000" dirty="0">
                <a:latin typeface="SimSun" pitchFamily="2" charset="-122"/>
                <a:ea typeface="SimSun" pitchFamily="2" charset="-122"/>
              </a:rPr>
              <a:t>公元</a:t>
            </a:r>
            <a:r>
              <a:rPr lang="zh-CN" altLang="en-US" sz="2000" dirty="0">
                <a:ea typeface="SimSun" pitchFamily="2" charset="-122"/>
              </a:rPr>
              <a:t> </a:t>
            </a:r>
            <a:r>
              <a:rPr lang="en-US" altLang="ja-JP" sz="2400" dirty="0"/>
              <a:t> 54-68)</a:t>
            </a:r>
            <a:endParaRPr lang="en-US" altLang="en-US" sz="2400" dirty="0"/>
          </a:p>
        </p:txBody>
      </p:sp>
      <p:sp>
        <p:nvSpPr>
          <p:cNvPr id="138243" name="Rectangle 3"/>
          <p:cNvSpPr>
            <a:spLocks noGrp="1" noChangeArrowheads="1"/>
          </p:cNvSpPr>
          <p:nvPr>
            <p:ph type="body" idx="1"/>
          </p:nvPr>
        </p:nvSpPr>
        <p:spPr>
          <a:xfrm>
            <a:off x="457200" y="1600200"/>
            <a:ext cx="3810000" cy="4530725"/>
          </a:xfrm>
        </p:spPr>
        <p:txBody>
          <a:bodyPr/>
          <a:lstStyle/>
          <a:p>
            <a:pPr eaLnBrk="1" hangingPunct="1"/>
            <a:r>
              <a:rPr lang="zh-CN" altLang="en-US" b="1" dirty="0">
                <a:ea typeface="SimSun" pitchFamily="2" charset="-122"/>
              </a:rPr>
              <a:t>强稳</a:t>
            </a:r>
          </a:p>
          <a:p>
            <a:pPr eaLnBrk="1" hangingPunct="1"/>
            <a:r>
              <a:rPr lang="zh-CN" altLang="en-US" b="1" dirty="0">
                <a:ea typeface="SimSun" pitchFamily="2" charset="-122"/>
              </a:rPr>
              <a:t>癫疯</a:t>
            </a:r>
          </a:p>
          <a:p>
            <a:pPr eaLnBrk="1" hangingPunct="1"/>
            <a:r>
              <a:rPr lang="zh-CN" altLang="en-US" b="1" dirty="0">
                <a:ea typeface="SimSun" pitchFamily="2" charset="-122"/>
              </a:rPr>
              <a:t>虚伪</a:t>
            </a:r>
            <a:endParaRPr lang="en-US" altLang="zh-CN" b="1" dirty="0">
              <a:ea typeface="SimSun" pitchFamily="2" charset="-122"/>
            </a:endParaRPr>
          </a:p>
          <a:p>
            <a:pPr eaLnBrk="1" hangingPunct="1"/>
            <a:r>
              <a:rPr lang="zh-CN" altLang="en-US" b="1" dirty="0">
                <a:ea typeface="SimSun" pitchFamily="2" charset="-122"/>
              </a:rPr>
              <a:t>迫害</a:t>
            </a:r>
          </a:p>
          <a:p>
            <a:pPr eaLnBrk="1" hangingPunct="1"/>
            <a:r>
              <a:rPr lang="zh-CN" altLang="en-US" b="1" dirty="0">
                <a:ea typeface="SimSun" pitchFamily="2" charset="-122"/>
              </a:rPr>
              <a:t>犹太反叛</a:t>
            </a:r>
            <a:endParaRPr lang="en-US" altLang="ja-JP" b="1" dirty="0"/>
          </a:p>
          <a:p>
            <a:pPr eaLnBrk="1" hangingPunct="1"/>
            <a:r>
              <a:rPr lang="zh-CN" altLang="en-US" b="1" dirty="0">
                <a:ea typeface="SimSun" pitchFamily="2" charset="-122"/>
              </a:rPr>
              <a:t>死亡</a:t>
            </a:r>
            <a:endParaRPr lang="en-US" altLang="en-US" b="1" dirty="0">
              <a:ea typeface="SimSun" pitchFamily="2" charset="-122"/>
            </a:endParaRPr>
          </a:p>
        </p:txBody>
      </p:sp>
      <p:pic>
        <p:nvPicPr>
          <p:cNvPr id="98307" name="Picture 4" descr="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163" y="-228600"/>
            <a:ext cx="4795837"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8243">
                                            <p:txEl>
                                              <p:charRg st="19" end="20"/>
                                            </p:txEl>
                                          </p:spTgt>
                                        </p:tgtEl>
                                        <p:attrNameLst>
                                          <p:attrName>style.visibility</p:attrName>
                                        </p:attrNameLst>
                                      </p:cBhvr>
                                      <p:to>
                                        <p:strVal val="visible"/>
                                      </p:to>
                                    </p:set>
                                    <p:anim calcmode="lin" valueType="num">
                                      <p:cBhvr>
                                        <p:cTn id="7" dur="1000" fill="hold"/>
                                        <p:tgtEl>
                                          <p:spTgt spid="138243">
                                            <p:txEl>
                                              <p:charRg st="19" end="2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charRg st="19" end="2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charRg st="19" end="2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8243">
                                            <p:txEl>
                                              <p:charRg st="19" end="2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8243">
                                            <p:txEl>
                                              <p:charRg st="20" end="20"/>
                                            </p:txEl>
                                          </p:spTgt>
                                        </p:tgtEl>
                                        <p:attrNameLst>
                                          <p:attrName>style.visibility</p:attrName>
                                        </p:attrNameLst>
                                      </p:cBhvr>
                                      <p:to>
                                        <p:strVal val="visible"/>
                                      </p:to>
                                    </p:set>
                                    <p:anim calcmode="lin" valueType="num">
                                      <p:cBhvr>
                                        <p:cTn id="15" dur="1000" fill="hold"/>
                                        <p:tgtEl>
                                          <p:spTgt spid="138243">
                                            <p:txEl>
                                              <p:charRg st="20" end="20"/>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charRg st="20" end="20"/>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charRg st="20" end="2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8243">
                                            <p:txEl>
                                              <p:charRg st="20" end="2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8243">
                                            <p:txEl>
                                              <p:charRg st="20" end="20"/>
                                            </p:txEl>
                                          </p:spTgt>
                                        </p:tgtEl>
                                        <p:attrNameLst>
                                          <p:attrName>style.visibility</p:attrName>
                                        </p:attrNameLst>
                                      </p:cBhvr>
                                      <p:to>
                                        <p:strVal val="visible"/>
                                      </p:to>
                                    </p:set>
                                    <p:anim calcmode="lin" valueType="num">
                                      <p:cBhvr>
                                        <p:cTn id="23" dur="1000" fill="hold"/>
                                        <p:tgtEl>
                                          <p:spTgt spid="138243">
                                            <p:txEl>
                                              <p:charRg st="20" end="20"/>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charRg st="20" end="20"/>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charRg st="20" end="20"/>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8243">
                                            <p:txEl>
                                              <p:charRg st="20" end="2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38243">
                                            <p:txEl>
                                              <p:charRg st="20" end="20"/>
                                            </p:txEl>
                                          </p:spTgt>
                                        </p:tgtEl>
                                        <p:attrNameLst>
                                          <p:attrName>style.visibility</p:attrName>
                                        </p:attrNameLst>
                                      </p:cBhvr>
                                      <p:to>
                                        <p:strVal val="visible"/>
                                      </p:to>
                                    </p:set>
                                    <p:anim calcmode="lin" valueType="num">
                                      <p:cBhvr>
                                        <p:cTn id="31" dur="1000" fill="hold"/>
                                        <p:tgtEl>
                                          <p:spTgt spid="138243">
                                            <p:txEl>
                                              <p:charRg st="20" end="20"/>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charRg st="20" end="20"/>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charRg st="20" end="2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8243">
                                            <p:txEl>
                                              <p:charRg st="20" end="2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085"/>
            <a:ext cx="9144000" cy="5565773"/>
          </a:xfrm>
          <a:prstGeom prst="rect">
            <a:avLst/>
          </a:prstGeom>
        </p:spPr>
      </p:pic>
      <p:sp>
        <p:nvSpPr>
          <p:cNvPr id="4" name="Rectangle 3"/>
          <p:cNvSpPr/>
          <p:nvPr/>
        </p:nvSpPr>
        <p:spPr>
          <a:xfrm>
            <a:off x="209862" y="1064615"/>
            <a:ext cx="8724275" cy="5693866"/>
          </a:xfrm>
          <a:prstGeom prst="rect">
            <a:avLst/>
          </a:prstGeom>
        </p:spPr>
        <p:txBody>
          <a:bodyPr wrap="square">
            <a:spAutoFit/>
          </a:bodyPr>
          <a:lstStyle/>
          <a:p>
            <a:pPr lvl="0" algn="ctr" eaLnBrk="1" hangingPunct="1">
              <a:defRPr/>
            </a:pPr>
            <a:r>
              <a:rPr lang="zh-CN" altLang="en-US" sz="2800" b="1" dirty="0">
                <a:solidFill>
                  <a:srgbClr val="FFFFFF"/>
                </a:solidFill>
                <a:latin typeface="Microsoft YaHei UI" panose="020B0503020204020204" pitchFamily="34" charset="-122"/>
                <a:ea typeface="Microsoft YaHei UI" panose="020B0503020204020204" pitchFamily="34" charset="-122"/>
                <a:cs typeface="Arial"/>
              </a:rPr>
              <a:t>“亲爱的，有火炼的试验临到你们，不要以为奇怪，好象是遭遇非常的事，倒要欢喜，因为你们既然在基督的受苦上有分，就在他荣耀显现的时候，可以欢喜快乐。</a:t>
            </a:r>
            <a:r>
              <a:rPr lang="en-US" altLang="zh-CN" sz="2800" b="1" dirty="0">
                <a:solidFill>
                  <a:srgbClr val="FFFFFF"/>
                </a:solidFill>
                <a:latin typeface="Microsoft YaHei UI" panose="020B0503020204020204" pitchFamily="34" charset="-122"/>
                <a:ea typeface="Microsoft YaHei UI" panose="020B0503020204020204" pitchFamily="34" charset="-122"/>
                <a:cs typeface="Arial"/>
              </a:rPr>
              <a:t>….  </a:t>
            </a:r>
            <a:r>
              <a:rPr lang="zh-CN" altLang="en-US" sz="2800" b="1" dirty="0">
                <a:solidFill>
                  <a:srgbClr val="FFFFFF"/>
                </a:solidFill>
                <a:latin typeface="Microsoft YaHei UI" panose="020B0503020204020204" pitchFamily="34" charset="-122"/>
                <a:ea typeface="Microsoft YaHei UI" panose="020B0503020204020204" pitchFamily="34" charset="-122"/>
                <a:cs typeface="Arial"/>
              </a:rPr>
              <a:t>我借着我认为忠心的弟兄西拉，简略地写了这封信劝勉你们，又向你们证实这是　神真正的恩典；你们要在这恩典上站立得住。” </a:t>
            </a:r>
            <a:endParaRPr lang="en-US" altLang="zh-CN" sz="2800" b="1" dirty="0">
              <a:solidFill>
                <a:srgbClr val="FFFFFF"/>
              </a:solidFill>
              <a:latin typeface="Microsoft YaHei UI" panose="020B0503020204020204" pitchFamily="34" charset="-122"/>
              <a:ea typeface="Microsoft YaHei UI" panose="020B0503020204020204" pitchFamily="34" charset="-122"/>
              <a:cs typeface="Arial"/>
            </a:endParaRPr>
          </a:p>
          <a:p>
            <a:pPr lvl="0" algn="ctr" eaLnBrk="1" hangingPunct="1">
              <a:defRPr/>
            </a:pPr>
            <a:endParaRPr lang="en-US" altLang="zh-CN" sz="2800" b="1" dirty="0">
              <a:solidFill>
                <a:srgbClr val="FFFFFF"/>
              </a:solidFill>
              <a:latin typeface="Microsoft YaHei UI" panose="020B0503020204020204" pitchFamily="34" charset="-122"/>
              <a:ea typeface="Microsoft YaHei UI" panose="020B0503020204020204" pitchFamily="34" charset="-122"/>
              <a:cs typeface="Arial"/>
            </a:endParaRPr>
          </a:p>
          <a:p>
            <a:pPr lvl="0" algn="ctr" eaLnBrk="1" hangingPunct="1">
              <a:defRPr/>
            </a:pPr>
            <a:endParaRPr lang="en-US" altLang="zh-CN" sz="2800" b="1" dirty="0">
              <a:solidFill>
                <a:srgbClr val="FFFFFF"/>
              </a:solidFill>
              <a:latin typeface="Microsoft YaHei UI" panose="020B0503020204020204" pitchFamily="34" charset="-122"/>
              <a:ea typeface="Microsoft YaHei UI" panose="020B0503020204020204" pitchFamily="34" charset="-122"/>
              <a:cs typeface="Arial"/>
            </a:endParaRPr>
          </a:p>
          <a:p>
            <a:pPr lvl="0" algn="ctr" eaLnBrk="1" hangingPunct="1">
              <a:defRPr/>
            </a:pPr>
            <a:endParaRPr lang="en-US" altLang="zh-CN" sz="2800" b="1" dirty="0">
              <a:solidFill>
                <a:srgbClr val="FFFFFF"/>
              </a:solidFill>
              <a:latin typeface="Microsoft YaHei UI" panose="020B0503020204020204" pitchFamily="34" charset="-122"/>
              <a:ea typeface="Microsoft YaHei UI" panose="020B0503020204020204" pitchFamily="34" charset="-122"/>
              <a:cs typeface="Arial"/>
            </a:endParaRPr>
          </a:p>
          <a:p>
            <a:pPr lvl="0" algn="ctr" eaLnBrk="1" hangingPunct="1">
              <a:defRPr/>
            </a:pPr>
            <a:endParaRPr lang="en-US" altLang="zh-CN" sz="2800" b="1" dirty="0">
              <a:solidFill>
                <a:srgbClr val="FFFFFF"/>
              </a:solidFill>
              <a:latin typeface="Microsoft YaHei UI" panose="020B0503020204020204" pitchFamily="34" charset="-122"/>
              <a:ea typeface="Microsoft YaHei UI" panose="020B0503020204020204" pitchFamily="34" charset="-122"/>
              <a:cs typeface="Arial"/>
            </a:endParaRPr>
          </a:p>
          <a:p>
            <a:pPr lvl="0" algn="ctr" eaLnBrk="1" hangingPunct="1">
              <a:defRPr/>
            </a:pPr>
            <a:endParaRPr lang="en-US" altLang="zh-CN" sz="2800" b="1" dirty="0">
              <a:solidFill>
                <a:srgbClr val="FFFFFF"/>
              </a:solidFill>
              <a:latin typeface="Microsoft YaHei UI" panose="020B0503020204020204" pitchFamily="34" charset="-122"/>
              <a:ea typeface="Microsoft YaHei UI" panose="020B0503020204020204" pitchFamily="34" charset="-122"/>
              <a:cs typeface="Arial"/>
            </a:endParaRPr>
          </a:p>
          <a:p>
            <a:pPr lvl="0" algn="ctr" eaLnBrk="1" hangingPunct="1">
              <a:defRPr/>
            </a:pPr>
            <a:endParaRPr lang="zh-CN" altLang="en-US" sz="2800" b="1" dirty="0">
              <a:solidFill>
                <a:srgbClr val="FFFFFF"/>
              </a:solidFill>
              <a:latin typeface="Microsoft YaHei UI" panose="020B0503020204020204" pitchFamily="34" charset="-122"/>
              <a:ea typeface="Microsoft YaHei UI" panose="020B0503020204020204" pitchFamily="34" charset="-122"/>
              <a:cs typeface="Arial"/>
            </a:endParaRPr>
          </a:p>
          <a:p>
            <a:pPr lvl="0" algn="ctr" eaLnBrk="1" hangingPunct="1">
              <a:defRPr/>
            </a:pPr>
            <a:r>
              <a:rPr lang="en-US" altLang="zh-CN" sz="2800" b="1" dirty="0">
                <a:solidFill>
                  <a:srgbClr val="FFFFFF"/>
                </a:solidFill>
                <a:latin typeface="Microsoft YaHei UI" panose="020B0503020204020204" pitchFamily="34" charset="-122"/>
                <a:ea typeface="Microsoft YaHei UI" panose="020B0503020204020204" pitchFamily="34" charset="-122"/>
                <a:cs typeface="Arial"/>
              </a:rPr>
              <a:t>(4:12-13; 5:12)</a:t>
            </a:r>
            <a:r>
              <a:rPr lang="zh-CN" altLang="en-US" sz="2800" b="1" dirty="0">
                <a:solidFill>
                  <a:srgbClr val="FFFFFF"/>
                </a:solidFill>
                <a:latin typeface="Microsoft YaHei UI" panose="020B0503020204020204" pitchFamily="34" charset="-122"/>
                <a:ea typeface="Microsoft YaHei UI" panose="020B0503020204020204" pitchFamily="34" charset="-122"/>
                <a:cs typeface="Arial"/>
              </a:rPr>
              <a:t>。</a:t>
            </a:r>
            <a:r>
              <a:rPr lang="en-US" altLang="zh-CN" sz="2800" b="1" dirty="0">
                <a:solidFill>
                  <a:srgbClr val="FFFFFF"/>
                </a:solidFill>
                <a:latin typeface="Microsoft YaHei UI" panose="020B0503020204020204" pitchFamily="34" charset="-122"/>
                <a:ea typeface="Microsoft YaHei UI" panose="020B0503020204020204" pitchFamily="34" charset="-122"/>
                <a:cs typeface="Arial"/>
              </a:rPr>
              <a:t> </a:t>
            </a:r>
          </a:p>
        </p:txBody>
      </p:sp>
    </p:spTree>
    <p:extLst>
      <p:ext uri="{BB962C8B-B14F-4D97-AF65-F5344CB8AC3E}">
        <p14:creationId xmlns:p14="http://schemas.microsoft.com/office/powerpoint/2010/main" val="3730022692"/>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zh-CN" altLang="en-US" u="sng">
                <a:latin typeface="SimSun" charset="0"/>
                <a:ea typeface="SimSun" charset="0"/>
                <a:cs typeface="SimSun" charset="0"/>
              </a:rPr>
              <a:t>比得前书的背景</a:t>
            </a:r>
            <a:endParaRPr lang="en-US" u="sng">
              <a:latin typeface="SimSun" charset="0"/>
              <a:ea typeface="SimSun" charset="0"/>
              <a:cs typeface="SimSun" charset="0"/>
            </a:endParaRPr>
          </a:p>
        </p:txBody>
      </p:sp>
      <p:sp>
        <p:nvSpPr>
          <p:cNvPr id="20485" name="Text Box 5"/>
          <p:cNvSpPr txBox="1">
            <a:spLocks noChangeArrowheads="1"/>
          </p:cNvSpPr>
          <p:nvPr/>
        </p:nvSpPr>
        <p:spPr bwMode="auto">
          <a:xfrm>
            <a:off x="838200" y="1600200"/>
            <a:ext cx="22860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zh-CN" altLang="en-US" b="1">
                <a:latin typeface="SimSun" pitchFamily="2" charset="-122"/>
                <a:ea typeface="SimSun" pitchFamily="2" charset="-122"/>
              </a:rPr>
              <a:t>作者</a:t>
            </a:r>
            <a:r>
              <a:rPr lang="zh-CN" altLang="en-US" b="1">
                <a:latin typeface="Times New Roman" pitchFamily="18" charset="0"/>
                <a:ea typeface="SimSun" pitchFamily="2" charset="-122"/>
              </a:rPr>
              <a:t>:</a:t>
            </a:r>
            <a:endParaRPr lang="en-US" altLang="en-US">
              <a:latin typeface="Tahoma" pitchFamily="34" charset="0"/>
            </a:endParaRPr>
          </a:p>
        </p:txBody>
      </p:sp>
      <p:sp>
        <p:nvSpPr>
          <p:cNvPr id="20487" name="Text Box 7"/>
          <p:cNvSpPr txBox="1">
            <a:spLocks noChangeArrowheads="1"/>
          </p:cNvSpPr>
          <p:nvPr/>
        </p:nvSpPr>
        <p:spPr bwMode="auto">
          <a:xfrm>
            <a:off x="457200" y="3657600"/>
            <a:ext cx="7391400" cy="582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endParaRPr lang="en-US" altLang="en-US">
              <a:latin typeface="Tahoma" pitchFamily="34" charset="0"/>
            </a:endParaRPr>
          </a:p>
        </p:txBody>
      </p:sp>
      <p:sp>
        <p:nvSpPr>
          <p:cNvPr id="20491" name="Rectangle 11"/>
          <p:cNvSpPr>
            <a:spLocks noChangeArrowheads="1"/>
          </p:cNvSpPr>
          <p:nvPr/>
        </p:nvSpPr>
        <p:spPr bwMode="auto">
          <a:xfrm>
            <a:off x="3429000" y="1600200"/>
            <a:ext cx="2525713"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zh-CN" altLang="en-US" b="1">
                <a:latin typeface="SimSun" pitchFamily="2" charset="-122"/>
                <a:ea typeface="SimSun" pitchFamily="2" charset="-122"/>
              </a:rPr>
              <a:t>是谁写的书</a:t>
            </a:r>
            <a:r>
              <a:rPr lang="zh-CN" altLang="en-US" b="1">
                <a:latin typeface="Times New Roman" pitchFamily="18" charset="0"/>
                <a:ea typeface="SimSun" pitchFamily="2" charset="-122"/>
              </a:rPr>
              <a:t>?</a:t>
            </a:r>
            <a:r>
              <a:rPr lang="zh-CN" altLang="en-US">
                <a:ea typeface="SimSun" pitchFamily="2" charset="-122"/>
              </a:rPr>
              <a:t> </a:t>
            </a:r>
            <a:endParaRPr lang="en-US" altLang="ja-JP"/>
          </a:p>
          <a:p>
            <a:pPr>
              <a:spcBef>
                <a:spcPct val="50000"/>
              </a:spcBef>
            </a:pPr>
            <a:endParaRPr lang="en-US" altLang="en-US"/>
          </a:p>
        </p:txBody>
      </p:sp>
      <p:pic>
        <p:nvPicPr>
          <p:cNvPr id="20492" name="Picture 12" descr="peter1"/>
          <p:cNvPicPr>
            <a:picLocks noGrp="1" noChangeAspect="1" noChangeArrowheads="1"/>
          </p:cNvPicPr>
          <p:nvPr>
            <p:ph idx="1"/>
          </p:nvPr>
        </p:nvPicPr>
        <p:blipFill>
          <a:blip r:embed="rId4" cstate="screen">
            <a:extLst>
              <a:ext uri="{28A0092B-C50C-407E-A947-70E740481C1C}">
                <a14:useLocalDpi xmlns:a14="http://schemas.microsoft.com/office/drawing/2010/main" val="0"/>
              </a:ext>
            </a:extLst>
          </a:blip>
          <a:srcRect/>
          <a:stretch>
            <a:fillRect/>
          </a:stretch>
        </p:blipFill>
        <p:spPr>
          <a:xfrm>
            <a:off x="6096000" y="3962400"/>
            <a:ext cx="3124200" cy="2971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20496" name="Rectangle 16"/>
          <p:cNvSpPr>
            <a:spLocks noChangeArrowheads="1"/>
          </p:cNvSpPr>
          <p:nvPr/>
        </p:nvSpPr>
        <p:spPr bwMode="auto">
          <a:xfrm>
            <a:off x="8578850" y="0"/>
            <a:ext cx="565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chemeClr val="tx1"/>
                </a:solidFill>
                <a:latin typeface="Times New Roman" charset="0"/>
                <a:ea typeface="ＭＳ Ｐゴシック" charset="0"/>
              </a:rPr>
              <a:t>276</a:t>
            </a:r>
          </a:p>
        </p:txBody>
      </p:sp>
      <p:sp>
        <p:nvSpPr>
          <p:cNvPr id="20497" name="Text Box 17"/>
          <p:cNvSpPr txBox="1">
            <a:spLocks noChangeArrowheads="1"/>
          </p:cNvSpPr>
          <p:nvPr/>
        </p:nvSpPr>
        <p:spPr bwMode="auto">
          <a:xfrm>
            <a:off x="762000" y="2590800"/>
            <a:ext cx="83820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buFontTx/>
              <a:buChar char="•"/>
            </a:pPr>
            <a:r>
              <a:rPr lang="en-US" altLang="zh-CN">
                <a:latin typeface="Arial" pitchFamily="34" charset="0"/>
                <a:ea typeface="SimSun" pitchFamily="2" charset="-122"/>
              </a:rPr>
              <a:t>“</a:t>
            </a:r>
            <a:r>
              <a:rPr lang="zh-CN" altLang="en-US">
                <a:latin typeface="SimSun" pitchFamily="2" charset="-122"/>
                <a:ea typeface="SimSun" pitchFamily="2" charset="-122"/>
              </a:rPr>
              <a:t>耶稣基督的使徒彼得</a:t>
            </a:r>
            <a:r>
              <a:rPr lang="zh-CN" altLang="en-US">
                <a:latin typeface="Arial" pitchFamily="34" charset="0"/>
                <a:ea typeface="SimSun" pitchFamily="2" charset="-122"/>
              </a:rPr>
              <a:t>” </a:t>
            </a:r>
            <a:r>
              <a:rPr lang="en-US" altLang="ja-JP">
                <a:latin typeface="Tahoma" pitchFamily="34" charset="0"/>
              </a:rPr>
              <a:t>(1:1)</a:t>
            </a:r>
            <a:endParaRPr lang="en-US" altLang="en-US">
              <a:latin typeface="Tahoma" pitchFamily="34" charset="0"/>
            </a:endParaRPr>
          </a:p>
        </p:txBody>
      </p:sp>
      <p:sp>
        <p:nvSpPr>
          <p:cNvPr id="20498" name="Text Box 18"/>
          <p:cNvSpPr txBox="1">
            <a:spLocks noChangeArrowheads="1"/>
          </p:cNvSpPr>
          <p:nvPr/>
        </p:nvSpPr>
        <p:spPr bwMode="auto">
          <a:xfrm>
            <a:off x="685800" y="3429000"/>
            <a:ext cx="73914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buFontTx/>
              <a:buChar char="•"/>
            </a:pPr>
            <a:r>
              <a:rPr lang="zh-CN" altLang="en-US">
                <a:latin typeface="SimSun" pitchFamily="2" charset="-122"/>
                <a:ea typeface="SimSun" pitchFamily="2" charset="-122"/>
              </a:rPr>
              <a:t>难道是另有其人</a:t>
            </a:r>
            <a:r>
              <a:rPr lang="zh-CN" altLang="en-US">
                <a:latin typeface="Arial" pitchFamily="34" charset="0"/>
                <a:ea typeface="SimSun" pitchFamily="2" charset="-122"/>
              </a:rPr>
              <a:t>?</a:t>
            </a:r>
            <a:r>
              <a:rPr lang="zh-CN" altLang="en-US">
                <a:latin typeface="Tahoma" pitchFamily="34" charset="0"/>
                <a:ea typeface="SimSun" pitchFamily="2" charset="-122"/>
              </a:rPr>
              <a:t> </a:t>
            </a:r>
            <a:endParaRPr lang="en-US" altLang="en-US">
              <a:latin typeface="Tahoma" pitchFamily="34" charset="0"/>
            </a:endParaRPr>
          </a:p>
        </p:txBody>
      </p:sp>
      <p:sp>
        <p:nvSpPr>
          <p:cNvPr id="20499" name="Text Box 19"/>
          <p:cNvSpPr txBox="1">
            <a:spLocks noChangeArrowheads="1"/>
          </p:cNvSpPr>
          <p:nvPr/>
        </p:nvSpPr>
        <p:spPr bwMode="auto">
          <a:xfrm>
            <a:off x="762000" y="4419600"/>
            <a:ext cx="73914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buFontTx/>
              <a:buChar char="•"/>
            </a:pPr>
            <a:r>
              <a:rPr lang="zh-CN" altLang="en-US">
                <a:latin typeface="SimSun" pitchFamily="2" charset="-122"/>
                <a:ea typeface="SimSun" pitchFamily="2" charset="-122"/>
              </a:rPr>
              <a:t>为何还有人不同意</a:t>
            </a:r>
            <a:r>
              <a:rPr lang="zh-CN" altLang="en-US">
                <a:latin typeface="Arial" pitchFamily="34" charset="0"/>
                <a:ea typeface="SimSun" pitchFamily="2" charset="-122"/>
              </a:rPr>
              <a:t>?</a:t>
            </a:r>
            <a:r>
              <a:rPr lang="zh-CN" altLang="en-US">
                <a:latin typeface="Tahoma" pitchFamily="34" charset="0"/>
                <a:ea typeface="SimSun" pitchFamily="2" charset="-122"/>
              </a:rPr>
              <a:t> </a:t>
            </a:r>
            <a:endParaRPr lang="en-US" altLang="en-US">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91"/>
                                        </p:tgtEl>
                                        <p:attrNameLst>
                                          <p:attrName>style.visibility</p:attrName>
                                        </p:attrNameLst>
                                      </p:cBhvr>
                                      <p:to>
                                        <p:strVal val="visible"/>
                                      </p:to>
                                    </p:set>
                                    <p:anim calcmode="lin" valueType="num">
                                      <p:cBhvr additive="base">
                                        <p:cTn id="13" dur="500" fill="hold"/>
                                        <p:tgtEl>
                                          <p:spTgt spid="20491"/>
                                        </p:tgtEl>
                                        <p:attrNameLst>
                                          <p:attrName>ppt_x</p:attrName>
                                        </p:attrNameLst>
                                      </p:cBhvr>
                                      <p:tavLst>
                                        <p:tav tm="0">
                                          <p:val>
                                            <p:strVal val="1+#ppt_w/2"/>
                                          </p:val>
                                        </p:tav>
                                        <p:tav tm="100000">
                                          <p:val>
                                            <p:strVal val="#ppt_x"/>
                                          </p:val>
                                        </p:tav>
                                      </p:tavLst>
                                    </p:anim>
                                    <p:anim calcmode="lin" valueType="num">
                                      <p:cBhvr additive="base">
                                        <p:cTn id="14"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492"/>
                                        </p:tgtEl>
                                        <p:attrNameLst>
                                          <p:attrName>style.visibility</p:attrName>
                                        </p:attrNameLst>
                                      </p:cBhvr>
                                      <p:to>
                                        <p:strVal val="visible"/>
                                      </p:to>
                                    </p:set>
                                    <p:anim calcmode="lin" valueType="num">
                                      <p:cBhvr additive="base">
                                        <p:cTn id="19" dur="500" fill="hold"/>
                                        <p:tgtEl>
                                          <p:spTgt spid="20492"/>
                                        </p:tgtEl>
                                        <p:attrNameLst>
                                          <p:attrName>ppt_x</p:attrName>
                                        </p:attrNameLst>
                                      </p:cBhvr>
                                      <p:tavLst>
                                        <p:tav tm="0">
                                          <p:val>
                                            <p:strVal val="#ppt_x"/>
                                          </p:val>
                                        </p:tav>
                                        <p:tav tm="100000">
                                          <p:val>
                                            <p:strVal val="#ppt_x"/>
                                          </p:val>
                                        </p:tav>
                                      </p:tavLst>
                                    </p:anim>
                                    <p:anim calcmode="lin" valueType="num">
                                      <p:cBhvr additive="base">
                                        <p:cTn id="20" dur="500" fill="hold"/>
                                        <p:tgtEl>
                                          <p:spTgt spid="2049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2049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20498"/>
                                        </p:tgtEl>
                                        <p:attrNameLst>
                                          <p:attrName>style.visibility</p:attrName>
                                        </p:attrNameLst>
                                      </p:cBhvr>
                                      <p:to>
                                        <p:strVal val="visible"/>
                                      </p:to>
                                    </p:set>
                                    <p:animEffect transition="in" filter="wedge">
                                      <p:cBhvr>
                                        <p:cTn id="29" dur="500"/>
                                        <p:tgtEl>
                                          <p:spTgt spid="2049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0499"/>
                                        </p:tgtEl>
                                        <p:attrNameLst>
                                          <p:attrName>style.visibility</p:attrName>
                                        </p:attrNameLst>
                                      </p:cBhvr>
                                      <p:to>
                                        <p:strVal val="visible"/>
                                      </p:to>
                                    </p:set>
                                    <p:anim calcmode="lin" valueType="num">
                                      <p:cBhvr additive="base">
                                        <p:cTn id="34" dur="500" fill="hold"/>
                                        <p:tgtEl>
                                          <p:spTgt spid="20499"/>
                                        </p:tgtEl>
                                        <p:attrNameLst>
                                          <p:attrName>ppt_x</p:attrName>
                                        </p:attrNameLst>
                                      </p:cBhvr>
                                      <p:tavLst>
                                        <p:tav tm="0">
                                          <p:val>
                                            <p:strVal val="#ppt_x"/>
                                          </p:val>
                                        </p:tav>
                                        <p:tav tm="100000">
                                          <p:val>
                                            <p:strVal val="#ppt_x"/>
                                          </p:val>
                                        </p:tav>
                                      </p:tavLst>
                                    </p:anim>
                                    <p:anim calcmode="lin" valueType="num">
                                      <p:cBhvr additive="base">
                                        <p:cTn id="35" dur="500" fill="hold"/>
                                        <p:tgtEl>
                                          <p:spTgt spid="204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utoUpdateAnimBg="0"/>
      <p:bldP spid="20491" grpId="0" autoUpdateAnimBg="0"/>
      <p:bldP spid="20497" grpId="0" autoUpdateAnimBg="0"/>
      <p:bldP spid="20498" grpId="0" autoUpdateAnimBg="0"/>
      <p:bldP spid="2049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570" name="Rectangle 18"/>
          <p:cNvSpPr>
            <a:spLocks noChangeArrowheads="1"/>
          </p:cNvSpPr>
          <p:nvPr/>
        </p:nvSpPr>
        <p:spPr bwMode="auto">
          <a:xfrm>
            <a:off x="990600" y="1066800"/>
            <a:ext cx="74676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a:solidFill>
                  <a:srgbClr val="00FF00"/>
                </a:solidFill>
                <a:latin typeface="SimSun" pitchFamily="2" charset="-122"/>
                <a:ea typeface="SimSun" pitchFamily="2" charset="-122"/>
              </a:rPr>
              <a:t>在保罗离开罗马</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公元</a:t>
            </a:r>
            <a:r>
              <a:rPr lang="zh-CN" altLang="en-US">
                <a:solidFill>
                  <a:srgbClr val="00FF00"/>
                </a:solidFill>
                <a:latin typeface="Times New Roman" pitchFamily="18" charset="0"/>
                <a:ea typeface="SimSun" pitchFamily="2" charset="-122"/>
              </a:rPr>
              <a:t>62 </a:t>
            </a:r>
            <a:r>
              <a:rPr lang="zh-CN" altLang="en-US">
                <a:solidFill>
                  <a:srgbClr val="00FF00"/>
                </a:solidFill>
                <a:latin typeface="SimSun" pitchFamily="2" charset="-122"/>
                <a:ea typeface="SimSun" pitchFamily="2" charset="-122"/>
              </a:rPr>
              <a:t>年</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之后</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但在逼迫开始</a:t>
            </a:r>
            <a:r>
              <a:rPr lang="zh-CN" altLang="en-US">
                <a:solidFill>
                  <a:srgbClr val="00FF00"/>
                </a:solidFill>
                <a:latin typeface="Times New Roman" pitchFamily="18" charset="0"/>
                <a:ea typeface="SimSun" pitchFamily="2" charset="-122"/>
              </a:rPr>
              <a:t>(</a:t>
            </a:r>
            <a:r>
              <a:rPr lang="zh-CN" altLang="en-US">
                <a:solidFill>
                  <a:srgbClr val="00FF00"/>
                </a:solidFill>
                <a:latin typeface="SimSun" pitchFamily="2" charset="-122"/>
                <a:ea typeface="SimSun" pitchFamily="2" charset="-122"/>
              </a:rPr>
              <a:t>公元</a:t>
            </a:r>
            <a:r>
              <a:rPr lang="zh-CN" altLang="en-US">
                <a:solidFill>
                  <a:srgbClr val="00FF00"/>
                </a:solidFill>
                <a:latin typeface="Times New Roman" pitchFamily="18" charset="0"/>
                <a:ea typeface="SimSun" pitchFamily="2" charset="-122"/>
              </a:rPr>
              <a:t>64 </a:t>
            </a:r>
            <a:r>
              <a:rPr lang="zh-CN" altLang="en-US">
                <a:solidFill>
                  <a:srgbClr val="00FF00"/>
                </a:solidFill>
                <a:latin typeface="SimSun" pitchFamily="2" charset="-122"/>
                <a:ea typeface="SimSun" pitchFamily="2" charset="-122"/>
              </a:rPr>
              <a:t>年</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以前</a:t>
            </a:r>
            <a:r>
              <a:rPr lang="zh-CN" altLang="en-US">
                <a:solidFill>
                  <a:srgbClr val="00FF00"/>
                </a:solidFill>
                <a:ea typeface="SimSun" pitchFamily="2" charset="-122"/>
              </a:rPr>
              <a:t> </a:t>
            </a:r>
            <a:endParaRPr lang="en-US" altLang="en-US">
              <a:solidFill>
                <a:srgbClr val="00FF00"/>
              </a:solidFill>
            </a:endParaRPr>
          </a:p>
        </p:txBody>
      </p:sp>
      <p:sp>
        <p:nvSpPr>
          <p:cNvPr id="23574" name="Rectangle 22"/>
          <p:cNvSpPr>
            <a:spLocks noChangeArrowheads="1"/>
          </p:cNvSpPr>
          <p:nvPr/>
        </p:nvSpPr>
        <p:spPr bwMode="auto">
          <a:xfrm>
            <a:off x="495300" y="381000"/>
            <a:ext cx="8229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3600" b="1" u="sng">
                <a:latin typeface="SimSun" pitchFamily="2" charset="-122"/>
                <a:ea typeface="SimSun" pitchFamily="2" charset="-122"/>
              </a:rPr>
              <a:t>时期</a:t>
            </a:r>
            <a:r>
              <a:rPr lang="zh-CN" altLang="en-US" sz="3600" u="sng">
                <a:ea typeface="SimSun" pitchFamily="2" charset="-122"/>
              </a:rPr>
              <a:t> </a:t>
            </a:r>
            <a:endParaRPr lang="en-US" altLang="en-US" sz="3600" u="sng"/>
          </a:p>
        </p:txBody>
      </p:sp>
      <p:sp>
        <p:nvSpPr>
          <p:cNvPr id="23575" name="Rectangle 23"/>
          <p:cNvSpPr>
            <a:spLocks noChangeArrowheads="1"/>
          </p:cNvSpPr>
          <p:nvPr/>
        </p:nvSpPr>
        <p:spPr bwMode="auto">
          <a:xfrm>
            <a:off x="457200" y="2362200"/>
            <a:ext cx="83058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3600" b="1" u="sng">
                <a:latin typeface="SimSun" charset="0"/>
                <a:ea typeface="SimSun" charset="0"/>
                <a:cs typeface="SimSun" charset="0"/>
              </a:rPr>
              <a:t>地点</a:t>
            </a:r>
          </a:p>
        </p:txBody>
      </p:sp>
      <p:sp>
        <p:nvSpPr>
          <p:cNvPr id="23576" name="Rectangle 24"/>
          <p:cNvSpPr>
            <a:spLocks noChangeArrowheads="1"/>
          </p:cNvSpPr>
          <p:nvPr/>
        </p:nvSpPr>
        <p:spPr bwMode="auto">
          <a:xfrm>
            <a:off x="0" y="0"/>
            <a:ext cx="25908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b="1" u="sng">
                <a:solidFill>
                  <a:schemeClr val="tx2"/>
                </a:solidFill>
                <a:effectLst>
                  <a:outerShdw blurRad="38100" dist="38100" dir="2700000" algn="tl">
                    <a:srgbClr val="000000"/>
                  </a:outerShdw>
                </a:effectLst>
                <a:latin typeface="SimSun" pitchFamily="2" charset="-122"/>
                <a:ea typeface="SimSun" pitchFamily="2" charset="-122"/>
              </a:rPr>
              <a:t>时期与地点</a:t>
            </a:r>
            <a:r>
              <a:rPr lang="zh-CN" altLang="en-US" sz="2800">
                <a:solidFill>
                  <a:schemeClr val="tx2"/>
                </a:solidFill>
                <a:effectLst>
                  <a:outerShdw blurRad="38100" dist="38100" dir="2700000" algn="tl">
                    <a:srgbClr val="000000"/>
                  </a:outerShdw>
                </a:effectLst>
                <a:latin typeface="Tahoma" pitchFamily="34" charset="0"/>
                <a:ea typeface="SimSun" pitchFamily="2" charset="-122"/>
              </a:rPr>
              <a:t> </a:t>
            </a:r>
            <a:endParaRPr lang="en-US" altLang="en-US" sz="2800">
              <a:solidFill>
                <a:schemeClr val="tx2"/>
              </a:solidFill>
              <a:effectLst>
                <a:outerShdw blurRad="38100" dist="38100" dir="2700000" algn="tl">
                  <a:srgbClr val="000000"/>
                </a:outerShdw>
              </a:effectLst>
              <a:latin typeface="Tahoma" pitchFamily="34" charset="0"/>
            </a:endParaRPr>
          </a:p>
        </p:txBody>
      </p:sp>
      <p:sp>
        <p:nvSpPr>
          <p:cNvPr id="10" name="Text Box 4"/>
          <p:cNvSpPr txBox="1">
            <a:spLocks noChangeArrowheads="1"/>
          </p:cNvSpPr>
          <p:nvPr/>
        </p:nvSpPr>
        <p:spPr bwMode="auto">
          <a:xfrm>
            <a:off x="533400" y="3048000"/>
            <a:ext cx="8077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ru-RU" altLang="ja-JP" b="1" dirty="0">
                <a:latin typeface="Arial" charset="0"/>
                <a:cs typeface="Arial" charset="0"/>
              </a:rPr>
              <a:t>“</a:t>
            </a:r>
            <a:r>
              <a:rPr lang="zh-CN" altLang="en-US" b="1" dirty="0">
                <a:latin typeface="Arial" charset="0"/>
                <a:cs typeface="Arial" charset="0"/>
              </a:rPr>
              <a:t>巴比伦</a:t>
            </a:r>
            <a:r>
              <a:rPr lang="ru-RU" altLang="ja-JP" b="1" dirty="0">
                <a:latin typeface="Arial" charset="0"/>
                <a:cs typeface="Arial" charset="0"/>
              </a:rPr>
              <a:t>”</a:t>
            </a:r>
            <a:r>
              <a:rPr lang="en-US" altLang="ja-JP" b="1" dirty="0">
                <a:latin typeface="Arial" charset="0"/>
                <a:cs typeface="Arial" charset="0"/>
              </a:rPr>
              <a:t> = </a:t>
            </a:r>
            <a:r>
              <a:rPr lang="zh-CN" altLang="en-US" b="1" dirty="0">
                <a:latin typeface="Arial" charset="0"/>
                <a:cs typeface="Arial" charset="0"/>
              </a:rPr>
              <a:t>罗马</a:t>
            </a:r>
            <a:r>
              <a:rPr lang="en-US" altLang="ja-JP" b="1" dirty="0">
                <a:latin typeface="Arial" charset="0"/>
                <a:cs typeface="Arial" charset="0"/>
              </a:rPr>
              <a:t>(5:13) </a:t>
            </a:r>
            <a:r>
              <a:rPr lang="zh-CN" altLang="en-US" b="1" dirty="0">
                <a:latin typeface="Arial" charset="0"/>
                <a:cs typeface="Arial" charset="0"/>
              </a:rPr>
              <a:t>但为什么</a:t>
            </a:r>
            <a:r>
              <a:rPr lang="en-US" altLang="ja-JP" b="1" dirty="0">
                <a:latin typeface="Arial" charset="0"/>
                <a:cs typeface="Arial" charset="0"/>
              </a:rPr>
              <a:t>?</a:t>
            </a:r>
            <a:endParaRPr lang="en-US"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70"/>
                                        </p:tgtEl>
                                        <p:attrNameLst>
                                          <p:attrName>style.visibility</p:attrName>
                                        </p:attrNameLst>
                                      </p:cBhvr>
                                      <p:to>
                                        <p:strVal val="visible"/>
                                      </p:to>
                                    </p:set>
                                    <p:animEffect transition="in" filter="wipe(down)">
                                      <p:cBhvr>
                                        <p:cTn id="7" dur="500"/>
                                        <p:tgtEl>
                                          <p:spTgt spid="23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575"/>
                                        </p:tgtEl>
                                        <p:attrNameLst>
                                          <p:attrName>style.visibility</p:attrName>
                                        </p:attrNameLst>
                                      </p:cBhvr>
                                      <p:to>
                                        <p:strVal val="visible"/>
                                      </p:to>
                                    </p:set>
                                    <p:animEffect transition="in" filter="wipe(down)">
                                      <p:cBhvr>
                                        <p:cTn id="12" dur="500"/>
                                        <p:tgtEl>
                                          <p:spTgt spid="235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0" grpId="0" autoUpdateAnimBg="0"/>
      <p:bldP spid="23575" grpId="0" autoUpdateAnimBg="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noChangeArrowheads="1"/>
          </p:cNvSpPr>
          <p:nvPr>
            <p:ph type="ctrTitle"/>
          </p:nvPr>
        </p:nvSpPr>
        <p:spPr>
          <a:xfrm>
            <a:off x="457200" y="1143000"/>
            <a:ext cx="8305800" cy="990600"/>
          </a:xfrm>
        </p:spPr>
        <p:txBody>
          <a:bodyPr/>
          <a:lstStyle/>
          <a:p>
            <a:pPr eaLnBrk="1" hangingPunct="1"/>
            <a:r>
              <a:rPr lang="zh-CN" altLang="en-US" dirty="0">
                <a:solidFill>
                  <a:schemeClr val="bg1"/>
                </a:solidFill>
                <a:latin typeface="Impact" charset="0"/>
                <a:ea typeface="ＭＳ Ｐゴシック" charset="0"/>
                <a:cs typeface="ＭＳ Ｐゴシック" charset="0"/>
              </a:rPr>
              <a:t>总结</a:t>
            </a:r>
            <a:r>
              <a:rPr lang="en-US" dirty="0">
                <a:solidFill>
                  <a:schemeClr val="bg1"/>
                </a:solidFill>
                <a:latin typeface="Impact" charset="0"/>
                <a:ea typeface="ＭＳ Ｐゴシック" charset="0"/>
                <a:cs typeface="ＭＳ Ｐゴシック" charset="0"/>
              </a:rPr>
              <a:t>(5:13-14)</a:t>
            </a:r>
            <a:endParaRPr lang="en-US" sz="4800" b="1" dirty="0">
              <a:latin typeface="Impact" charset="0"/>
              <a:ea typeface="ＭＳ Ｐゴシック" charset="0"/>
              <a:cs typeface="ＭＳ Ｐゴシック" charset="0"/>
            </a:endParaRPr>
          </a:p>
        </p:txBody>
      </p:sp>
      <p:sp>
        <p:nvSpPr>
          <p:cNvPr id="640003" name="Rectangle 3"/>
          <p:cNvSpPr>
            <a:spLocks noGrp="1" noChangeArrowheads="1"/>
          </p:cNvSpPr>
          <p:nvPr>
            <p:ph type="subTitle" idx="1"/>
          </p:nvPr>
        </p:nvSpPr>
        <p:spPr>
          <a:xfrm>
            <a:off x="838200" y="2971800"/>
            <a:ext cx="7391400" cy="3581400"/>
          </a:xfrm>
          <a:effectLst>
            <a:outerShdw blurRad="38100" algn="ctr" rotWithShape="0">
              <a:srgbClr val="FFFFFF">
                <a:alpha val="75000"/>
              </a:srgbClr>
            </a:outerShdw>
          </a:effectLst>
        </p:spPr>
        <p:txBody>
          <a:bodyPr/>
          <a:lstStyle/>
          <a:p>
            <a:pPr eaLnBrk="1" hangingPunct="1">
              <a:defRPr/>
            </a:pPr>
            <a:r>
              <a:rPr lang="en-US" sz="2800" b="1" baseline="30000" dirty="0">
                <a:latin typeface="Geneva" charset="0"/>
              </a:rPr>
              <a:t>13 </a:t>
            </a:r>
            <a:r>
              <a:rPr lang="zh-CN" altLang="en-US" sz="2800" b="1" dirty="0">
                <a:latin typeface="Geneva" charset="0"/>
              </a:rPr>
              <a:t>在巴比伦与你们同蒙拣选的，和我儿子马可都问候你们。</a:t>
            </a:r>
            <a:endParaRPr lang="en-US" sz="2800" b="1" dirty="0">
              <a:latin typeface="Geneva" charset="0"/>
            </a:endParaRPr>
          </a:p>
          <a:p>
            <a:pPr eaLnBrk="1" hangingPunct="1">
              <a:buFont typeface="Wingdings" charset="2"/>
              <a:buNone/>
              <a:defRPr/>
            </a:pPr>
            <a:endParaRPr lang="en-US" sz="2800" b="1" dirty="0">
              <a:latin typeface="Geneva" charset="0"/>
            </a:endParaRPr>
          </a:p>
          <a:p>
            <a:pPr eaLnBrk="1" hangingPunct="1">
              <a:defRPr/>
            </a:pPr>
            <a:r>
              <a:rPr lang="en-US" sz="2800" b="1" baseline="30000" dirty="0">
                <a:latin typeface="Geneva" charset="0"/>
              </a:rPr>
              <a:t>14 </a:t>
            </a:r>
            <a:r>
              <a:rPr lang="zh-CN" altLang="en-US" sz="2800" b="1" dirty="0">
                <a:latin typeface="Geneva" charset="0"/>
              </a:rPr>
              <a:t>你们要用爱心彼此亲吻问安。愿平安归与你们所有在基督里的人。</a:t>
            </a:r>
            <a:endParaRPr lang="en-US" sz="2800" b="1" dirty="0">
              <a:latin typeface="Geneva" charset="0"/>
            </a:endParaRPr>
          </a:p>
        </p:txBody>
      </p:sp>
      <p:sp>
        <p:nvSpPr>
          <p:cNvPr id="1644548" name="AutoShape 4"/>
          <p:cNvSpPr>
            <a:spLocks noChangeArrowheads="1"/>
          </p:cNvSpPr>
          <p:nvPr/>
        </p:nvSpPr>
        <p:spPr bwMode="auto">
          <a:xfrm>
            <a:off x="3886200" y="457200"/>
            <a:ext cx="3352800" cy="1447800"/>
          </a:xfrm>
          <a:prstGeom prst="wedgeEllipseCallout">
            <a:avLst>
              <a:gd name="adj1" fmla="val -111079"/>
              <a:gd name="adj2" fmla="val 131361"/>
            </a:avLst>
          </a:prstGeom>
          <a:solidFill>
            <a:srgbClr val="990099"/>
          </a:solidFill>
          <a:ln w="9525">
            <a:solidFill>
              <a:schemeClr val="tx1"/>
            </a:solidFill>
            <a:miter lim="800000"/>
            <a:headEnd/>
            <a:tailEnd/>
          </a:ln>
        </p:spPr>
        <p:txBody>
          <a:bodyPr wrap="none" anchor="ctr"/>
          <a:lstStyle/>
          <a:p>
            <a:pPr algn="ctr"/>
            <a:r>
              <a:rPr lang="zh-CN" altLang="en-US" b="1" dirty="0">
                <a:latin typeface="Lucida Grande" charset="0"/>
                <a:ea typeface="ＭＳ Ｐゴシック" charset="0"/>
              </a:rPr>
              <a:t>女士</a:t>
            </a:r>
            <a:r>
              <a:rPr lang="en-US" b="1" dirty="0">
                <a:latin typeface="Lucida Grande" charset="0"/>
                <a:ea typeface="ＭＳ Ｐゴシック" charset="0"/>
              </a:rPr>
              <a:t>?</a:t>
            </a:r>
            <a:endParaRPr lang="en-US" b="1" dirty="0">
              <a:latin typeface="Electrik" charset="0"/>
              <a:ea typeface="ＭＳ Ｐゴシック" charset="0"/>
            </a:endParaRPr>
          </a:p>
          <a:p>
            <a:pPr algn="ctr"/>
            <a:r>
              <a:rPr lang="zh-CN" altLang="en-US" b="1" dirty="0">
                <a:latin typeface="Lucida Grande" charset="0"/>
                <a:ea typeface="ＭＳ Ｐゴシック" charset="0"/>
              </a:rPr>
              <a:t>教会</a:t>
            </a:r>
            <a:r>
              <a:rPr lang="en-US" b="1" dirty="0">
                <a:latin typeface="Lucida Grande" charset="0"/>
                <a:ea typeface="ＭＳ Ｐゴシック" charset="0"/>
              </a:rPr>
              <a:t>?</a:t>
            </a:r>
            <a:endParaRPr lang="en-US" b="1" dirty="0">
              <a:latin typeface="Electrik" charset="0"/>
              <a:ea typeface="ＭＳ Ｐゴシック" charset="0"/>
            </a:endParaRPr>
          </a:p>
        </p:txBody>
      </p:sp>
      <p:sp>
        <p:nvSpPr>
          <p:cNvPr id="1644549" name="AutoShape 5"/>
          <p:cNvSpPr>
            <a:spLocks noChangeArrowheads="1"/>
          </p:cNvSpPr>
          <p:nvPr/>
        </p:nvSpPr>
        <p:spPr bwMode="auto">
          <a:xfrm>
            <a:off x="5486400" y="1600200"/>
            <a:ext cx="3352800" cy="1447800"/>
          </a:xfrm>
          <a:prstGeom prst="wedgeEllipseCallout">
            <a:avLst>
              <a:gd name="adj1" fmla="val -79259"/>
              <a:gd name="adj2" fmla="val 51644"/>
            </a:avLst>
          </a:prstGeom>
          <a:solidFill>
            <a:srgbClr val="105D13"/>
          </a:solidFill>
          <a:ln w="9525">
            <a:solidFill>
              <a:schemeClr val="tx1"/>
            </a:solidFill>
            <a:miter lim="800000"/>
            <a:headEnd/>
            <a:tailEnd/>
          </a:ln>
        </p:spPr>
        <p:txBody>
          <a:bodyPr wrap="none" anchor="ctr"/>
          <a:lstStyle/>
          <a:p>
            <a:pPr algn="ctr"/>
            <a:r>
              <a:rPr lang="zh-CN" altLang="en-US" b="1" dirty="0">
                <a:latin typeface="Lucida Grande" charset="0"/>
                <a:ea typeface="ＭＳ Ｐゴシック" charset="0"/>
              </a:rPr>
              <a:t>巴比伦</a:t>
            </a:r>
            <a:r>
              <a:rPr lang="en-US" b="1" dirty="0">
                <a:latin typeface="Lucida Grande" charset="0"/>
                <a:ea typeface="ＭＳ Ｐゴシック" charset="0"/>
              </a:rPr>
              <a:t>?</a:t>
            </a:r>
            <a:endParaRPr lang="en-US" b="1" dirty="0">
              <a:latin typeface="Electrik" charset="0"/>
              <a:ea typeface="ＭＳ Ｐゴシック" charset="0"/>
            </a:endParaRPr>
          </a:p>
          <a:p>
            <a:pPr algn="ctr"/>
            <a:r>
              <a:rPr lang="zh-CN" altLang="en-US" b="1" dirty="0">
                <a:latin typeface="Lucida Grande" charset="0"/>
                <a:ea typeface="ＭＳ Ｐゴシック" charset="0"/>
              </a:rPr>
              <a:t>罗马</a:t>
            </a:r>
            <a:r>
              <a:rPr lang="en-US" b="1" dirty="0">
                <a:latin typeface="Lucida Grande" charset="0"/>
                <a:ea typeface="ＭＳ Ｐゴシック" charset="0"/>
              </a:rPr>
              <a:t>?</a:t>
            </a:r>
            <a:endParaRPr lang="en-US" b="1" dirty="0">
              <a:latin typeface="Electrik" charset="0"/>
              <a:ea typeface="ＭＳ Ｐゴシック" charset="0"/>
            </a:endParaRPr>
          </a:p>
        </p:txBody>
      </p:sp>
      <p:sp>
        <p:nvSpPr>
          <p:cNvPr id="407557" name="Rectangle 6"/>
          <p:cNvSpPr>
            <a:spLocks noChangeArrowheads="1"/>
          </p:cNvSpPr>
          <p:nvPr/>
        </p:nvSpPr>
        <p:spPr bwMode="auto">
          <a:xfrm>
            <a:off x="8153400" y="76200"/>
            <a:ext cx="928688"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b="1">
                <a:solidFill>
                  <a:srgbClr val="000000"/>
                </a:solidFill>
                <a:latin typeface="Times New Roman" charset="0"/>
                <a:ea typeface="ＭＳ Ｐゴシック" charset="0"/>
              </a:rPr>
              <a:t>280r</a:t>
            </a:r>
          </a:p>
        </p:txBody>
      </p:sp>
    </p:spTree>
    <p:extLst>
      <p:ext uri="{BB962C8B-B14F-4D97-AF65-F5344CB8AC3E}">
        <p14:creationId xmlns:p14="http://schemas.microsoft.com/office/powerpoint/2010/main" val="181279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4548"/>
                                        </p:tgtEl>
                                        <p:attrNameLst>
                                          <p:attrName>style.visibility</p:attrName>
                                        </p:attrNameLst>
                                      </p:cBhvr>
                                      <p:to>
                                        <p:strVal val="visible"/>
                                      </p:to>
                                    </p:set>
                                    <p:animEffect transition="in" filter="wipe(left)">
                                      <p:cBhvr>
                                        <p:cTn id="7" dur="500"/>
                                        <p:tgtEl>
                                          <p:spTgt spid="1644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4549"/>
                                        </p:tgtEl>
                                        <p:attrNameLst>
                                          <p:attrName>style.visibility</p:attrName>
                                        </p:attrNameLst>
                                      </p:cBhvr>
                                      <p:to>
                                        <p:strVal val="visible"/>
                                      </p:to>
                                    </p:set>
                                    <p:animEffect transition="in" filter="wipe(left)">
                                      <p:cBhvr>
                                        <p:cTn id="12" dur="500"/>
                                        <p:tgtEl>
                                          <p:spTgt spid="1644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548" grpId="0" animBg="1"/>
      <p:bldP spid="164454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570" name="Rectangle 18"/>
          <p:cNvSpPr>
            <a:spLocks noChangeArrowheads="1"/>
          </p:cNvSpPr>
          <p:nvPr/>
        </p:nvSpPr>
        <p:spPr bwMode="auto">
          <a:xfrm>
            <a:off x="990600" y="1066800"/>
            <a:ext cx="74676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a:solidFill>
                  <a:srgbClr val="00FF00"/>
                </a:solidFill>
                <a:latin typeface="SimSun" pitchFamily="2" charset="-122"/>
                <a:ea typeface="SimSun" pitchFamily="2" charset="-122"/>
              </a:rPr>
              <a:t>在保罗离开罗马</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公元</a:t>
            </a:r>
            <a:r>
              <a:rPr lang="zh-CN" altLang="en-US">
                <a:solidFill>
                  <a:srgbClr val="00FF00"/>
                </a:solidFill>
                <a:latin typeface="Times New Roman" pitchFamily="18" charset="0"/>
                <a:ea typeface="SimSun" pitchFamily="2" charset="-122"/>
              </a:rPr>
              <a:t>62 </a:t>
            </a:r>
            <a:r>
              <a:rPr lang="zh-CN" altLang="en-US">
                <a:solidFill>
                  <a:srgbClr val="00FF00"/>
                </a:solidFill>
                <a:latin typeface="SimSun" pitchFamily="2" charset="-122"/>
                <a:ea typeface="SimSun" pitchFamily="2" charset="-122"/>
              </a:rPr>
              <a:t>年</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之后</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但在逼迫开始</a:t>
            </a:r>
            <a:r>
              <a:rPr lang="zh-CN" altLang="en-US">
                <a:solidFill>
                  <a:srgbClr val="00FF00"/>
                </a:solidFill>
                <a:latin typeface="Times New Roman" pitchFamily="18" charset="0"/>
                <a:ea typeface="SimSun" pitchFamily="2" charset="-122"/>
              </a:rPr>
              <a:t>(</a:t>
            </a:r>
            <a:r>
              <a:rPr lang="zh-CN" altLang="en-US">
                <a:solidFill>
                  <a:srgbClr val="00FF00"/>
                </a:solidFill>
                <a:latin typeface="SimSun" pitchFamily="2" charset="-122"/>
                <a:ea typeface="SimSun" pitchFamily="2" charset="-122"/>
              </a:rPr>
              <a:t>公元</a:t>
            </a:r>
            <a:r>
              <a:rPr lang="zh-CN" altLang="en-US">
                <a:solidFill>
                  <a:srgbClr val="00FF00"/>
                </a:solidFill>
                <a:latin typeface="Times New Roman" pitchFamily="18" charset="0"/>
                <a:ea typeface="SimSun" pitchFamily="2" charset="-122"/>
              </a:rPr>
              <a:t>64 </a:t>
            </a:r>
            <a:r>
              <a:rPr lang="zh-CN" altLang="en-US">
                <a:solidFill>
                  <a:srgbClr val="00FF00"/>
                </a:solidFill>
                <a:latin typeface="SimSun" pitchFamily="2" charset="-122"/>
                <a:ea typeface="SimSun" pitchFamily="2" charset="-122"/>
              </a:rPr>
              <a:t>年</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以前</a:t>
            </a:r>
            <a:r>
              <a:rPr lang="zh-CN" altLang="en-US">
                <a:solidFill>
                  <a:srgbClr val="00FF00"/>
                </a:solidFill>
                <a:ea typeface="SimSun" pitchFamily="2" charset="-122"/>
              </a:rPr>
              <a:t> </a:t>
            </a:r>
            <a:endParaRPr lang="en-US" altLang="en-US">
              <a:solidFill>
                <a:srgbClr val="00FF00"/>
              </a:solidFill>
            </a:endParaRPr>
          </a:p>
        </p:txBody>
      </p:sp>
      <p:sp>
        <p:nvSpPr>
          <p:cNvPr id="23571" name="Rectangle 19"/>
          <p:cNvSpPr>
            <a:spLocks noChangeArrowheads="1"/>
          </p:cNvSpPr>
          <p:nvPr/>
        </p:nvSpPr>
        <p:spPr bwMode="auto">
          <a:xfrm>
            <a:off x="685800" y="3810000"/>
            <a:ext cx="5443538"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en-US" altLang="en-US"/>
              <a:t>1.</a:t>
            </a:r>
            <a:r>
              <a:rPr lang="zh-CN" altLang="en-US">
                <a:latin typeface="SimSun" pitchFamily="2" charset="-122"/>
                <a:ea typeface="SimSun" pitchFamily="2" charset="-122"/>
              </a:rPr>
              <a:t>比得并没去过旧约的巴比伦</a:t>
            </a:r>
            <a:r>
              <a:rPr lang="zh-CN" altLang="en-US">
                <a:ea typeface="SimSun" pitchFamily="2" charset="-122"/>
              </a:rPr>
              <a:t> </a:t>
            </a:r>
            <a:endParaRPr lang="en-US" altLang="en-US"/>
          </a:p>
        </p:txBody>
      </p:sp>
      <p:sp>
        <p:nvSpPr>
          <p:cNvPr id="23572" name="Rectangle 20"/>
          <p:cNvSpPr>
            <a:spLocks noChangeArrowheads="1"/>
          </p:cNvSpPr>
          <p:nvPr/>
        </p:nvSpPr>
        <p:spPr bwMode="auto">
          <a:xfrm>
            <a:off x="685800" y="4572000"/>
            <a:ext cx="6135688"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342900" indent="-3429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en-US" altLang="en-US"/>
              <a:t>2.</a:t>
            </a:r>
            <a:r>
              <a:rPr lang="zh-CN" altLang="en-US">
                <a:latin typeface="SimSun" pitchFamily="2" charset="-122"/>
                <a:ea typeface="SimSun" pitchFamily="2" charset="-122"/>
              </a:rPr>
              <a:t>在传统中</a:t>
            </a:r>
            <a:r>
              <a:rPr lang="zh-CN" altLang="en-US">
                <a:ea typeface="SimSun" pitchFamily="2" charset="-122"/>
              </a:rPr>
              <a:t>, “</a:t>
            </a:r>
            <a:r>
              <a:rPr lang="zh-CN" altLang="en-US">
                <a:latin typeface="SimSun" pitchFamily="2" charset="-122"/>
                <a:ea typeface="SimSun" pitchFamily="2" charset="-122"/>
              </a:rPr>
              <a:t>巴比伦</a:t>
            </a:r>
            <a:r>
              <a:rPr lang="zh-CN" altLang="en-US">
                <a:ea typeface="SimSun" pitchFamily="2" charset="-122"/>
              </a:rPr>
              <a:t>” </a:t>
            </a:r>
            <a:r>
              <a:rPr lang="zh-CN" altLang="en-US">
                <a:latin typeface="SimSun" pitchFamily="2" charset="-122"/>
                <a:ea typeface="SimSun" pitchFamily="2" charset="-122"/>
              </a:rPr>
              <a:t>指的是</a:t>
            </a:r>
            <a:r>
              <a:rPr lang="zh-CN" altLang="en-US">
                <a:ea typeface="SimSun" pitchFamily="2" charset="-122"/>
              </a:rPr>
              <a:t> </a:t>
            </a:r>
            <a:r>
              <a:rPr lang="zh-CN" altLang="en-US">
                <a:latin typeface="SimSun" pitchFamily="2" charset="-122"/>
                <a:ea typeface="SimSun" pitchFamily="2" charset="-122"/>
              </a:rPr>
              <a:t>罗马</a:t>
            </a:r>
            <a:endParaRPr lang="zh-CN" altLang="en-US">
              <a:ea typeface="SimSun" pitchFamily="2" charset="-122"/>
            </a:endParaRPr>
          </a:p>
          <a:p>
            <a:pPr>
              <a:spcBef>
                <a:spcPct val="50000"/>
              </a:spcBef>
            </a:pPr>
            <a:endParaRPr lang="en-US" altLang="en-US"/>
          </a:p>
        </p:txBody>
      </p:sp>
      <p:sp>
        <p:nvSpPr>
          <p:cNvPr id="23573" name="Rectangle 21"/>
          <p:cNvSpPr>
            <a:spLocks noChangeArrowheads="1"/>
          </p:cNvSpPr>
          <p:nvPr/>
        </p:nvSpPr>
        <p:spPr bwMode="auto">
          <a:xfrm>
            <a:off x="685800" y="5257800"/>
            <a:ext cx="7389813"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342900" indent="-3429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en-US" altLang="en-US"/>
              <a:t>3.</a:t>
            </a:r>
            <a:r>
              <a:rPr lang="zh-CN" altLang="en-US">
                <a:latin typeface="SimSun" pitchFamily="2" charset="-122"/>
                <a:ea typeface="SimSun" pitchFamily="2" charset="-122"/>
              </a:rPr>
              <a:t>在启示录</a:t>
            </a:r>
            <a:r>
              <a:rPr lang="zh-CN" altLang="en-US">
                <a:ea typeface="SimSun" pitchFamily="2" charset="-122"/>
              </a:rPr>
              <a:t>17-18 </a:t>
            </a:r>
            <a:r>
              <a:rPr lang="zh-CN" altLang="en-US">
                <a:latin typeface="SimSun" pitchFamily="2" charset="-122"/>
                <a:ea typeface="SimSun" pitchFamily="2" charset="-122"/>
              </a:rPr>
              <a:t>章</a:t>
            </a:r>
            <a:r>
              <a:rPr lang="zh-CN" altLang="en-US">
                <a:ea typeface="SimSun" pitchFamily="2" charset="-122"/>
              </a:rPr>
              <a:t>, </a:t>
            </a:r>
            <a:r>
              <a:rPr lang="zh-CN" altLang="en-US">
                <a:latin typeface="SimSun" pitchFamily="2" charset="-122"/>
                <a:ea typeface="SimSun" pitchFamily="2" charset="-122"/>
              </a:rPr>
              <a:t>罗马被称为</a:t>
            </a:r>
            <a:r>
              <a:rPr lang="zh-CN" altLang="en-US">
                <a:ea typeface="SimSun" pitchFamily="2" charset="-122"/>
              </a:rPr>
              <a:t>“</a:t>
            </a:r>
            <a:r>
              <a:rPr lang="zh-CN" altLang="en-US">
                <a:latin typeface="SimSun" pitchFamily="2" charset="-122"/>
                <a:ea typeface="SimSun" pitchFamily="2" charset="-122"/>
              </a:rPr>
              <a:t>巴比伦</a:t>
            </a:r>
            <a:r>
              <a:rPr lang="zh-CN" altLang="en-US">
                <a:ea typeface="SimSun" pitchFamily="2" charset="-122"/>
              </a:rPr>
              <a:t>”</a:t>
            </a:r>
          </a:p>
        </p:txBody>
      </p:sp>
      <p:sp>
        <p:nvSpPr>
          <p:cNvPr id="23574" name="Rectangle 22"/>
          <p:cNvSpPr>
            <a:spLocks noChangeArrowheads="1"/>
          </p:cNvSpPr>
          <p:nvPr/>
        </p:nvSpPr>
        <p:spPr bwMode="auto">
          <a:xfrm>
            <a:off x="495300" y="381000"/>
            <a:ext cx="8229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3600" b="1" u="sng">
                <a:latin typeface="SimSun" pitchFamily="2" charset="-122"/>
                <a:ea typeface="SimSun" pitchFamily="2" charset="-122"/>
              </a:rPr>
              <a:t>时期</a:t>
            </a:r>
            <a:r>
              <a:rPr lang="zh-CN" altLang="en-US" sz="3600" u="sng">
                <a:ea typeface="SimSun" pitchFamily="2" charset="-122"/>
              </a:rPr>
              <a:t> </a:t>
            </a:r>
            <a:endParaRPr lang="en-US" altLang="en-US" sz="3600" u="sng"/>
          </a:p>
        </p:txBody>
      </p:sp>
      <p:sp>
        <p:nvSpPr>
          <p:cNvPr id="23575" name="Rectangle 23"/>
          <p:cNvSpPr>
            <a:spLocks noChangeArrowheads="1"/>
          </p:cNvSpPr>
          <p:nvPr/>
        </p:nvSpPr>
        <p:spPr bwMode="auto">
          <a:xfrm>
            <a:off x="457200" y="2362200"/>
            <a:ext cx="83058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3600" b="1" u="sng">
                <a:latin typeface="SimSun" charset="0"/>
                <a:ea typeface="SimSun" charset="0"/>
                <a:cs typeface="SimSun" charset="0"/>
              </a:rPr>
              <a:t>地点</a:t>
            </a:r>
          </a:p>
        </p:txBody>
      </p:sp>
      <p:sp>
        <p:nvSpPr>
          <p:cNvPr id="23576" name="Rectangle 24"/>
          <p:cNvSpPr>
            <a:spLocks noChangeArrowheads="1"/>
          </p:cNvSpPr>
          <p:nvPr/>
        </p:nvSpPr>
        <p:spPr bwMode="auto">
          <a:xfrm>
            <a:off x="0" y="0"/>
            <a:ext cx="25908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b="1" u="sng">
                <a:solidFill>
                  <a:srgbClr val="FFFFFF"/>
                </a:solidFill>
                <a:effectLst>
                  <a:outerShdw blurRad="38100" dist="38100" dir="2700000" algn="tl">
                    <a:srgbClr val="000000"/>
                  </a:outerShdw>
                </a:effectLst>
                <a:latin typeface="SimSun" pitchFamily="2" charset="-122"/>
                <a:ea typeface="SimSun" pitchFamily="2" charset="-122"/>
              </a:rPr>
              <a:t>时期与地点</a:t>
            </a:r>
            <a:r>
              <a:rPr lang="zh-CN" altLang="en-US" sz="2800">
                <a:solidFill>
                  <a:srgbClr val="FFFFFF"/>
                </a:solidFill>
                <a:effectLst>
                  <a:outerShdw blurRad="38100" dist="38100" dir="2700000" algn="tl">
                    <a:srgbClr val="000000"/>
                  </a:outerShdw>
                </a:effectLst>
                <a:latin typeface="Tahoma" pitchFamily="34" charset="0"/>
                <a:ea typeface="SimSun" pitchFamily="2" charset="-122"/>
              </a:rPr>
              <a:t> </a:t>
            </a:r>
            <a:endParaRPr lang="en-US" altLang="en-US" sz="2800">
              <a:solidFill>
                <a:srgbClr val="FFFFFF"/>
              </a:solidFill>
              <a:effectLst>
                <a:outerShdw blurRad="38100" dist="38100" dir="2700000" algn="tl">
                  <a:srgbClr val="000000"/>
                </a:outerShdw>
              </a:effectLst>
              <a:latin typeface="Tahoma" pitchFamily="34" charset="0"/>
            </a:endParaRPr>
          </a:p>
        </p:txBody>
      </p:sp>
      <p:sp>
        <p:nvSpPr>
          <p:cNvPr id="10" name="Text Box 4"/>
          <p:cNvSpPr txBox="1">
            <a:spLocks noChangeArrowheads="1"/>
          </p:cNvSpPr>
          <p:nvPr/>
        </p:nvSpPr>
        <p:spPr bwMode="auto">
          <a:xfrm>
            <a:off x="533400" y="3048000"/>
            <a:ext cx="8077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ru-RU" altLang="ja-JP" b="1" dirty="0">
                <a:latin typeface="Arial" charset="0"/>
                <a:cs typeface="Arial" charset="0"/>
              </a:rPr>
              <a:t>“</a:t>
            </a:r>
            <a:r>
              <a:rPr lang="zh-CN" altLang="en-US" b="1" dirty="0">
                <a:latin typeface="Arial" charset="0"/>
                <a:cs typeface="Arial" charset="0"/>
              </a:rPr>
              <a:t>巴比伦</a:t>
            </a:r>
            <a:r>
              <a:rPr lang="ru-RU" altLang="ja-JP" b="1" dirty="0">
                <a:latin typeface="Arial" charset="0"/>
                <a:cs typeface="Arial" charset="0"/>
              </a:rPr>
              <a:t>”</a:t>
            </a:r>
            <a:r>
              <a:rPr lang="en-US" altLang="ja-JP" b="1" dirty="0">
                <a:latin typeface="Arial" charset="0"/>
                <a:cs typeface="Arial" charset="0"/>
              </a:rPr>
              <a:t> = </a:t>
            </a:r>
            <a:r>
              <a:rPr lang="zh-CN" altLang="en-US" b="1" dirty="0">
                <a:latin typeface="Arial" charset="0"/>
                <a:cs typeface="Arial" charset="0"/>
              </a:rPr>
              <a:t>罗马 </a:t>
            </a:r>
            <a:r>
              <a:rPr lang="en-US" altLang="ja-JP" b="1" dirty="0">
                <a:latin typeface="Arial" charset="0"/>
                <a:cs typeface="Arial" charset="0"/>
              </a:rPr>
              <a:t>(5:13) </a:t>
            </a:r>
            <a:r>
              <a:rPr lang="zh-CN" altLang="en-US" b="1" dirty="0">
                <a:latin typeface="Arial" charset="0"/>
                <a:cs typeface="Arial" charset="0"/>
              </a:rPr>
              <a:t>但为什么</a:t>
            </a:r>
            <a:r>
              <a:rPr lang="en-US" altLang="ja-JP" b="1" dirty="0">
                <a:latin typeface="Arial" charset="0"/>
                <a:cs typeface="Arial" charset="0"/>
              </a:rPr>
              <a:t>?</a:t>
            </a:r>
            <a:endParaRPr lang="en-US" b="1" dirty="0">
              <a:latin typeface="Arial" charset="0"/>
              <a:cs typeface="Arial" charset="0"/>
            </a:endParaRPr>
          </a:p>
        </p:txBody>
      </p:sp>
    </p:spTree>
    <p:extLst>
      <p:ext uri="{BB962C8B-B14F-4D97-AF65-F5344CB8AC3E}">
        <p14:creationId xmlns:p14="http://schemas.microsoft.com/office/powerpoint/2010/main" val="2641498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70"/>
                                        </p:tgtEl>
                                        <p:attrNameLst>
                                          <p:attrName>style.visibility</p:attrName>
                                        </p:attrNameLst>
                                      </p:cBhvr>
                                      <p:to>
                                        <p:strVal val="visible"/>
                                      </p:to>
                                    </p:set>
                                    <p:animEffect transition="in" filter="wipe(down)">
                                      <p:cBhvr>
                                        <p:cTn id="7" dur="500"/>
                                        <p:tgtEl>
                                          <p:spTgt spid="23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575"/>
                                        </p:tgtEl>
                                        <p:attrNameLst>
                                          <p:attrName>style.visibility</p:attrName>
                                        </p:attrNameLst>
                                      </p:cBhvr>
                                      <p:to>
                                        <p:strVal val="visible"/>
                                      </p:to>
                                    </p:set>
                                    <p:animEffect transition="in" filter="wipe(down)">
                                      <p:cBhvr>
                                        <p:cTn id="12" dur="500"/>
                                        <p:tgtEl>
                                          <p:spTgt spid="235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3571"/>
                                        </p:tgtEl>
                                        <p:attrNameLst>
                                          <p:attrName>style.visibility</p:attrName>
                                        </p:attrNameLst>
                                      </p:cBhvr>
                                      <p:to>
                                        <p:strVal val="visible"/>
                                      </p:to>
                                    </p:set>
                                    <p:anim calcmode="lin" valueType="num">
                                      <p:cBhvr>
                                        <p:cTn id="17" dur="500" fill="hold"/>
                                        <p:tgtEl>
                                          <p:spTgt spid="23571"/>
                                        </p:tgtEl>
                                        <p:attrNameLst>
                                          <p:attrName>ppt_w</p:attrName>
                                        </p:attrNameLst>
                                      </p:cBhvr>
                                      <p:tavLst>
                                        <p:tav tm="0">
                                          <p:val>
                                            <p:fltVal val="0"/>
                                          </p:val>
                                        </p:tav>
                                        <p:tav tm="100000">
                                          <p:val>
                                            <p:strVal val="#ppt_w"/>
                                          </p:val>
                                        </p:tav>
                                      </p:tavLst>
                                    </p:anim>
                                    <p:anim calcmode="lin" valueType="num">
                                      <p:cBhvr>
                                        <p:cTn id="18" dur="500" fill="hold"/>
                                        <p:tgtEl>
                                          <p:spTgt spid="23571"/>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23572"/>
                                        </p:tgtEl>
                                        <p:attrNameLst>
                                          <p:attrName>style.visibility</p:attrName>
                                        </p:attrNameLst>
                                      </p:cBhvr>
                                      <p:to>
                                        <p:strVal val="visible"/>
                                      </p:to>
                                    </p:set>
                                    <p:anim calcmode="lin" valueType="num">
                                      <p:cBhvr>
                                        <p:cTn id="23" dur="500" fill="hold"/>
                                        <p:tgtEl>
                                          <p:spTgt spid="23572"/>
                                        </p:tgtEl>
                                        <p:attrNameLst>
                                          <p:attrName>ppt_w</p:attrName>
                                        </p:attrNameLst>
                                      </p:cBhvr>
                                      <p:tavLst>
                                        <p:tav tm="0">
                                          <p:val>
                                            <p:fltVal val="0"/>
                                          </p:val>
                                        </p:tav>
                                        <p:tav tm="100000">
                                          <p:val>
                                            <p:strVal val="#ppt_w"/>
                                          </p:val>
                                        </p:tav>
                                      </p:tavLst>
                                    </p:anim>
                                    <p:anim calcmode="lin" valueType="num">
                                      <p:cBhvr>
                                        <p:cTn id="24" dur="500" fill="hold"/>
                                        <p:tgtEl>
                                          <p:spTgt spid="235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573"/>
                                        </p:tgtEl>
                                        <p:attrNameLst>
                                          <p:attrName>style.visibility</p:attrName>
                                        </p:attrNameLst>
                                      </p:cBhvr>
                                      <p:to>
                                        <p:strVal val="visible"/>
                                      </p:to>
                                    </p:set>
                                    <p:animEffect transition="in" filter="wipe(down)">
                                      <p:cBhvr>
                                        <p:cTn id="29" dur="500"/>
                                        <p:tgtEl>
                                          <p:spTgt spid="23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0" grpId="0" autoUpdateAnimBg="0"/>
      <p:bldP spid="23571" grpId="0" autoUpdateAnimBg="0"/>
      <p:bldP spid="23572" grpId="0" autoUpdateAnimBg="0"/>
      <p:bldP spid="23573" grpId="0" autoUpdateAnimBg="0"/>
      <p:bldP spid="23575"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sz="1600">
              <a:solidFill>
                <a:srgbClr val="F7F7F7"/>
              </a:solidFill>
              <a:latin typeface="Arial Narrow" pitchFamily="34" charset="0"/>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sz="1800">
              <a:solidFill>
                <a:srgbClr val="F7F7F7"/>
              </a:solidFill>
              <a:latin typeface="Arial Narrow" pitchFamily="34" charset="0"/>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eaLnBrk="1" hangingPunct="1"/>
            <a:endParaRPr lang="en-SG" sz="2400">
              <a:solidFill>
                <a:srgbClr val="2C1102"/>
              </a:solidFill>
              <a:latin typeface="Comic Sans MS" pitchFamily="66" charset="0"/>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400" dirty="0">
                <a:solidFill>
                  <a:srgbClr val="F7F7F7"/>
                </a:solidFill>
              </a:rPr>
              <a:t>春季</a:t>
            </a:r>
            <a:r>
              <a:rPr lang="en-US" altLang="ja-JP" sz="1400" dirty="0">
                <a:solidFill>
                  <a:srgbClr val="F7F7F7"/>
                </a:solidFill>
                <a:latin typeface="Arial Narrow" pitchFamily="34" charset="0"/>
              </a:rPr>
              <a:t>68</a:t>
            </a:r>
          </a:p>
          <a:p>
            <a:pPr algn="ctr" eaLnBrk="1" hangingPunct="1">
              <a:spcBef>
                <a:spcPct val="50000"/>
              </a:spcBef>
            </a:pPr>
            <a:r>
              <a:rPr lang="en-US" altLang="en-US" sz="1600" dirty="0">
                <a:solidFill>
                  <a:srgbClr val="FFFFFF"/>
                </a:solidFill>
                <a:latin typeface="MS PGothic" pitchFamily="34" charset="-128"/>
              </a:rPr>
              <a:t>教会扩</a:t>
            </a:r>
            <a:r>
              <a:rPr lang="zh-CN" altLang="en-US" sz="1600" dirty="0">
                <a:solidFill>
                  <a:srgbClr val="FFFFFF"/>
                </a:solidFill>
                <a:latin typeface="MS PGothic" pitchFamily="34" charset="-128"/>
              </a:rPr>
              <a:t>长</a:t>
            </a:r>
            <a:endParaRPr lang="en-US" sz="1800" dirty="0">
              <a:solidFill>
                <a:srgbClr val="FFFFFF"/>
              </a:solidFill>
              <a:latin typeface="MS PGothic" pitchFamily="34" charset="-128"/>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sz="2000">
                <a:solidFill>
                  <a:srgbClr val="FFFFFF"/>
                </a:solidFill>
                <a:latin typeface="Arial Narrow" pitchFamily="34" charset="0"/>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dirty="0">
                <a:solidFill>
                  <a:srgbClr val="000000"/>
                </a:solidFill>
              </a:rPr>
              <a:t>四月</a:t>
            </a:r>
            <a:r>
              <a:rPr lang="en-US" altLang="ja-JP" sz="1200" dirty="0">
                <a:solidFill>
                  <a:srgbClr val="000000"/>
                </a:solidFill>
                <a:latin typeface="Arial Narrow" pitchFamily="34" charset="0"/>
              </a:rPr>
              <a:t>  48-</a:t>
            </a:r>
            <a:br>
              <a:rPr lang="en-US" altLang="ja-JP" sz="1200" dirty="0">
                <a:solidFill>
                  <a:srgbClr val="000000"/>
                </a:solidFill>
                <a:latin typeface="Arial Narrow" pitchFamily="34" charset="0"/>
              </a:rPr>
            </a:br>
            <a:r>
              <a:rPr lang="en-US" altLang="en-US" sz="1200" dirty="0">
                <a:solidFill>
                  <a:srgbClr val="000000"/>
                </a:solidFill>
              </a:rPr>
              <a:t>九月</a:t>
            </a:r>
            <a:r>
              <a:rPr lang="en-US" altLang="ja-JP" sz="1200" dirty="0">
                <a:solidFill>
                  <a:srgbClr val="000000"/>
                </a:solidFill>
                <a:latin typeface="Arial Narrow" pitchFamily="34" charset="0"/>
              </a:rPr>
              <a:t> 49</a:t>
            </a:r>
          </a:p>
          <a:p>
            <a:pPr algn="ctr" eaLnBrk="1" hangingPunct="1"/>
            <a:r>
              <a:rPr lang="en-US" dirty="0">
                <a:solidFill>
                  <a:srgbClr val="000000"/>
                </a:solidFill>
                <a:latin typeface="Arial Narrow" pitchFamily="34" charset="0"/>
              </a:rPr>
              <a:t>1</a:t>
            </a:r>
            <a:br>
              <a:rPr lang="en-US" dirty="0">
                <a:solidFill>
                  <a:srgbClr val="000000"/>
                </a:solidFill>
                <a:latin typeface="Arial Narrow" pitchFamily="34" charset="0"/>
              </a:rPr>
            </a:br>
            <a:r>
              <a:rPr lang="en-US" altLang="en-US" sz="1800" dirty="0">
                <a:solidFill>
                  <a:srgbClr val="000000"/>
                </a:solidFill>
              </a:rPr>
              <a:t>加</a:t>
            </a:r>
            <a:r>
              <a:rPr lang="en-US" sz="1800" dirty="0">
                <a:solidFill>
                  <a:srgbClr val="000000"/>
                </a:solidFill>
              </a:rPr>
              <a:t> </a:t>
            </a:r>
            <a:r>
              <a:rPr lang="en-US" altLang="en-US" sz="1800" dirty="0">
                <a:solidFill>
                  <a:srgbClr val="000000"/>
                </a:solidFill>
              </a:rPr>
              <a:t>拉</a:t>
            </a:r>
            <a:r>
              <a:rPr lang="en-US" sz="1800" dirty="0">
                <a:solidFill>
                  <a:srgbClr val="000000"/>
                </a:solidFill>
              </a:rPr>
              <a:t> </a:t>
            </a:r>
            <a:r>
              <a:rPr lang="en-US" altLang="en-US" sz="1800" dirty="0">
                <a:solidFill>
                  <a:srgbClr val="000000"/>
                </a:solidFill>
              </a:rPr>
              <a:t>太</a:t>
            </a:r>
            <a:endParaRPr lang="en-US" altLang="ja-JP" sz="1800" dirty="0">
              <a:solidFill>
                <a:srgbClr val="000000"/>
              </a:solidFill>
              <a:latin typeface="Arial Narrow" pitchFamily="34" charset="0"/>
            </a:endParaRPr>
          </a:p>
          <a:p>
            <a:pPr algn="ctr" eaLnBrk="1" hangingPunct="1">
              <a:spcBef>
                <a:spcPct val="50000"/>
              </a:spcBef>
            </a:pPr>
            <a:endParaRPr lang="en-US" sz="900" dirty="0">
              <a:solidFill>
                <a:srgbClr val="2C1102"/>
              </a:solidFill>
              <a:latin typeface="Arial Narrow" pitchFamily="34" charset="0"/>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dirty="0">
                <a:solidFill>
                  <a:srgbClr val="000404"/>
                </a:solidFill>
              </a:rPr>
              <a:t>春季</a:t>
            </a:r>
            <a:r>
              <a:rPr lang="en-US" altLang="ja-JP" sz="1200" dirty="0">
                <a:solidFill>
                  <a:srgbClr val="000404"/>
                </a:solidFill>
                <a:latin typeface="Arial Narrow" pitchFamily="34" charset="0"/>
              </a:rPr>
              <a:t>  53-</a:t>
            </a:r>
            <a:br>
              <a:rPr lang="en-US" altLang="ja-JP" sz="1200" dirty="0">
                <a:solidFill>
                  <a:srgbClr val="000404"/>
                </a:solidFill>
                <a:latin typeface="Arial Narrow" pitchFamily="34" charset="0"/>
              </a:rPr>
            </a:br>
            <a:r>
              <a:rPr lang="en-US" altLang="en-US" sz="1200" dirty="0">
                <a:solidFill>
                  <a:srgbClr val="000404"/>
                </a:solidFill>
              </a:rPr>
              <a:t>五月</a:t>
            </a:r>
            <a:r>
              <a:rPr lang="en-US" altLang="ja-JP" sz="1200" dirty="0">
                <a:solidFill>
                  <a:srgbClr val="000404"/>
                </a:solidFill>
                <a:latin typeface="Arial Narrow" pitchFamily="34" charset="0"/>
              </a:rPr>
              <a:t> 57</a:t>
            </a:r>
          </a:p>
          <a:p>
            <a:pPr algn="ctr" eaLnBrk="1" hangingPunct="1"/>
            <a:r>
              <a:rPr lang="en-US" dirty="0">
                <a:solidFill>
                  <a:srgbClr val="000404"/>
                </a:solidFill>
                <a:latin typeface="Arial Narrow" pitchFamily="34" charset="0"/>
              </a:rPr>
              <a:t>3</a:t>
            </a:r>
            <a:br>
              <a:rPr lang="en-US" dirty="0">
                <a:solidFill>
                  <a:srgbClr val="2C1102"/>
                </a:solidFill>
                <a:latin typeface="Arial Narrow" pitchFamily="34" charset="0"/>
              </a:rPr>
            </a:br>
            <a:r>
              <a:rPr lang="en-US" altLang="en-US" sz="1800" dirty="0">
                <a:solidFill>
                  <a:srgbClr val="000404"/>
                </a:solidFill>
              </a:rPr>
              <a:t>亚洲</a:t>
            </a:r>
            <a:endParaRPr lang="en-US" altLang="ja-JP" sz="1800" dirty="0">
              <a:solidFill>
                <a:srgbClr val="000404"/>
              </a:solidFill>
              <a:latin typeface="Arial Narrow" pitchFamily="34" charset="0"/>
            </a:endParaRPr>
          </a:p>
          <a:p>
            <a:pPr algn="ctr" eaLnBrk="1" hangingPunct="1">
              <a:spcBef>
                <a:spcPct val="50000"/>
              </a:spcBef>
            </a:pPr>
            <a:endParaRPr lang="en-US" sz="1000" dirty="0">
              <a:solidFill>
                <a:srgbClr val="2C1102"/>
              </a:solidFill>
              <a:latin typeface="Arial Narrow" pitchFamily="34" charset="0"/>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solidFill>
                  <a:srgbClr val="FFFFFF"/>
                </a:solidFill>
                <a:latin typeface="Arial Narrow" pitchFamily="34" charset="0"/>
              </a:rPr>
              <a:t>1</a:t>
            </a:r>
            <a:br>
              <a:rPr 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sz="1000">
              <a:solidFill>
                <a:srgbClr val="000000"/>
              </a:solidFill>
              <a:latin typeface="Arial Narrow" pitchFamily="34" charset="0"/>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a:solidFill>
                  <a:srgbClr val="FFFFFF"/>
                </a:solidFill>
                <a:effectLst>
                  <a:outerShdw blurRad="38100" dist="38100" dir="2700000" algn="tl">
                    <a:srgbClr val="808080"/>
                  </a:outerShdw>
                </a:effectLst>
              </a:rPr>
              <a:t>秋季</a:t>
            </a:r>
            <a:r>
              <a:rPr lang="en-US" altLang="ja-JP" sz="1200">
                <a:solidFill>
                  <a:srgbClr val="FFFFFF"/>
                </a:solidFill>
                <a:effectLst>
                  <a:outerShdw blurRad="38100" dist="38100" dir="2700000" algn="tl">
                    <a:srgbClr val="808080"/>
                  </a:outerShdw>
                </a:effectLst>
                <a:latin typeface="Arial Narrow" pitchFamily="34" charset="0"/>
              </a:rPr>
              <a:t> 67-</a:t>
            </a:r>
            <a:br>
              <a:rPr lang="en-US" altLang="ja-JP" sz="1200">
                <a:solidFill>
                  <a:srgbClr val="FFFFFF"/>
                </a:solidFill>
                <a:effectLst>
                  <a:outerShdw blurRad="38100" dist="38100" dir="2700000" algn="tl">
                    <a:srgbClr val="808080"/>
                  </a:outerShdw>
                </a:effectLst>
                <a:latin typeface="Arial Narrow" pitchFamily="34" charset="0"/>
              </a:rPr>
            </a:br>
            <a:r>
              <a:rPr lang="en-US" altLang="en-US" sz="1200">
                <a:solidFill>
                  <a:srgbClr val="FFFFFF"/>
                </a:solidFill>
                <a:effectLst>
                  <a:outerShdw blurRad="38100" dist="38100" dir="2700000" algn="tl">
                    <a:srgbClr val="808080"/>
                  </a:outerShdw>
                </a:effectLst>
              </a:rPr>
              <a:t>春季</a:t>
            </a:r>
            <a:r>
              <a:rPr lang="en-US" altLang="ja-JP" sz="1200">
                <a:solidFill>
                  <a:srgbClr val="FFFFFF"/>
                </a:solidFill>
                <a:effectLst>
                  <a:outerShdw blurRad="38100" dist="38100" dir="2700000" algn="tl">
                    <a:srgbClr val="808080"/>
                  </a:outerShdw>
                </a:effectLst>
                <a:latin typeface="Arial Narrow" pitchFamily="34" charset="0"/>
              </a:rPr>
              <a:t> 68</a:t>
            </a:r>
          </a:p>
          <a:p>
            <a:pPr algn="ctr" eaLnBrk="1" hangingPunct="1"/>
            <a:r>
              <a:rPr lang="en-US">
                <a:solidFill>
                  <a:srgbClr val="FFFFFF"/>
                </a:solidFill>
                <a:effectLst>
                  <a:outerShdw blurRad="38100" dist="38100" dir="2700000" algn="tl">
                    <a:srgbClr val="808080"/>
                  </a:outerShdw>
                </a:effectLst>
                <a:latin typeface="Arial Narrow" pitchFamily="34" charset="0"/>
              </a:rPr>
              <a:t>2</a:t>
            </a:r>
            <a:br>
              <a:rPr lang="en-US">
                <a:solidFill>
                  <a:srgbClr val="FFFFFF"/>
                </a:solidFill>
                <a:effectLst>
                  <a:outerShdw blurRad="38100" dist="38100" dir="2700000" algn="tl">
                    <a:srgbClr val="808080"/>
                  </a:outerShdw>
                </a:effectLst>
                <a:latin typeface="Arial Narrow" pitchFamily="34" charset="0"/>
              </a:rPr>
            </a:br>
            <a:r>
              <a:rPr lang="en-US" altLang="en-US" sz="1800">
                <a:solidFill>
                  <a:srgbClr val="FFFFFF"/>
                </a:solidFill>
                <a:effectLst>
                  <a:outerShdw blurRad="38100" dist="38100" dir="2700000" algn="tl">
                    <a:srgbClr val="808080"/>
                  </a:outerShdw>
                </a:effectLst>
              </a:rPr>
              <a:t>罗马</a:t>
            </a:r>
            <a:endParaRPr lang="en-US" altLang="ja-JP" sz="1800">
              <a:solidFill>
                <a:srgbClr val="FFFFFF"/>
              </a:solidFill>
              <a:effectLst>
                <a:outerShdw blurRad="38100" dist="38100" dir="2700000" algn="tl">
                  <a:srgbClr val="808080"/>
                </a:outerShdw>
              </a:effectLst>
              <a:latin typeface="Arial Narrow" pitchFamily="34" charset="0"/>
            </a:endParaRPr>
          </a:p>
          <a:p>
            <a:pPr algn="ctr" eaLnBrk="1" hangingPunct="1">
              <a:spcBef>
                <a:spcPct val="50000"/>
              </a:spcBef>
            </a:pPr>
            <a:endParaRPr lang="en-US" sz="1000">
              <a:solidFill>
                <a:srgbClr val="FFFFFF"/>
              </a:solidFill>
              <a:effectLst>
                <a:outerShdw blurRad="38100" dist="38100" dir="2700000" algn="tl">
                  <a:srgbClr val="808080"/>
                </a:outerShdw>
              </a:effectLst>
              <a:latin typeface="Arial Narrow" pitchFamily="34" charset="0"/>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sz="1200">
                <a:solidFill>
                  <a:srgbClr val="F7F7F7"/>
                </a:solidFill>
                <a:latin typeface="Arial Narrow" pitchFamily="34" charset="0"/>
              </a:rPr>
              <a:t>35</a:t>
            </a:r>
            <a:r>
              <a:rPr lang="en-US" altLang="ja-JP" sz="1200">
                <a:solidFill>
                  <a:srgbClr val="F7F7F7"/>
                </a:solidFill>
                <a:latin typeface="Arial Narrow" pitchFamily="34" charset="0"/>
              </a:rPr>
              <a:t>-37</a:t>
            </a:r>
          </a:p>
          <a:p>
            <a:pPr algn="ctr" eaLnBrk="1" hangingPunct="1">
              <a:spcBef>
                <a:spcPct val="50000"/>
              </a:spcBef>
            </a:pPr>
            <a:r>
              <a:rPr lang="en-US" altLang="en-US" sz="1600">
                <a:solidFill>
                  <a:srgbClr val="F7F7F7"/>
                </a:solidFill>
              </a:rPr>
              <a:t>大</a:t>
            </a:r>
            <a:r>
              <a:rPr lang="en-US" sz="1600">
                <a:solidFill>
                  <a:srgbClr val="F7F7F7"/>
                </a:solidFill>
              </a:rPr>
              <a:t> </a:t>
            </a:r>
            <a:r>
              <a:rPr lang="en-US" altLang="en-US" sz="1600">
                <a:solidFill>
                  <a:srgbClr val="F7F7F7"/>
                </a:solidFill>
              </a:rPr>
              <a:t>马</a:t>
            </a:r>
            <a:r>
              <a:rPr lang="en-US" sz="1600">
                <a:solidFill>
                  <a:srgbClr val="F7F7F7"/>
                </a:solidFill>
              </a:rPr>
              <a:t> </a:t>
            </a:r>
            <a:r>
              <a:rPr lang="en-US" altLang="en-US" sz="1600">
                <a:solidFill>
                  <a:srgbClr val="F7F7F7"/>
                </a:solidFill>
              </a:rPr>
              <a:t>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sz="1600">
              <a:solidFill>
                <a:srgbClr val="F7F7F7"/>
              </a:solidFill>
              <a:latin typeface="Arial Narrow" pitchFamily="34" charset="0"/>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solidFill>
                  <a:srgbClr val="000000"/>
                </a:solidFill>
                <a:latin typeface="Arial Narrow" pitchFamily="34" charset="0"/>
              </a:rPr>
              <a:t>4</a:t>
            </a:r>
            <a:br>
              <a:rPr 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sz="1000">
              <a:solidFill>
                <a:srgbClr val="2C1102"/>
              </a:solidFill>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altLang="en-US" sz="4000" b="1" dirty="0">
                <a:solidFill>
                  <a:srgbClr val="FFFFFF"/>
                </a:solidFill>
                <a:latin typeface="Kaiti SC" charset="-122"/>
                <a:ea typeface="Kaiti SC" charset="-122"/>
                <a:cs typeface="Kaiti SC" charset="-122"/>
              </a:rPr>
              <a:t>新约</a:t>
            </a:r>
            <a:r>
              <a:rPr lang="zh-CN" altLang="en-US" sz="4000" b="1" dirty="0">
                <a:solidFill>
                  <a:srgbClr val="FFFFFF"/>
                </a:solidFill>
                <a:latin typeface="Kaiti SC" charset="-122"/>
                <a:ea typeface="Kaiti SC" charset="-122"/>
                <a:cs typeface="Kaiti SC" charset="-122"/>
              </a:rPr>
              <a:t>综览</a:t>
            </a:r>
            <a:r>
              <a:rPr lang="en-US" altLang="ja-JP" sz="4000" b="1"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b="1" dirty="0">
                <a:solidFill>
                  <a:srgbClr val="FFFFFF"/>
                </a:solidFill>
                <a:latin typeface="Kaiti SC" charset="-122"/>
                <a:ea typeface="Kaiti SC" charset="-122"/>
                <a:cs typeface="Kaiti SC" charset="-122"/>
              </a:rPr>
              <a:t>书卷＋关键字</a:t>
            </a:r>
            <a:r>
              <a:rPr lang="en-US" altLang="zh-CN" sz="4000" b="1" dirty="0">
                <a:solidFill>
                  <a:srgbClr val="FFFFFF"/>
                </a:solidFill>
                <a:latin typeface="Kaiti SC" charset="-122"/>
                <a:ea typeface="Kaiti SC" charset="-122"/>
                <a:cs typeface="Kaiti SC" charset="-122"/>
              </a:rPr>
              <a:t>)</a:t>
            </a:r>
            <a:endParaRPr lang="en-US" sz="4000"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800" dirty="0">
                <a:solidFill>
                  <a:srgbClr val="FFFFFF"/>
                </a:solidFill>
                <a:latin typeface="SimSun" pitchFamily="2" charset="-122"/>
                <a:ea typeface="SimSun" pitchFamily="2" charset="-122"/>
              </a:rPr>
              <a:t>福音书以及使徒行传</a:t>
            </a:r>
            <a:r>
              <a:rPr lang="en-US" altLang="ja-JP" sz="1800" dirty="0">
                <a:solidFill>
                  <a:srgbClr val="FFFFFF"/>
                </a:solidFill>
                <a:latin typeface="SimSun" pitchFamily="2" charset="-122"/>
                <a:ea typeface="SimSun" pitchFamily="2" charset="-122"/>
              </a:rPr>
              <a:t> </a:t>
            </a:r>
            <a:endParaRPr lang="en-US" sz="1600" dirty="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eaLnBrk="1" hangingPunct="1">
              <a:spcBef>
                <a:spcPct val="50000"/>
              </a:spcBef>
            </a:pPr>
            <a:r>
              <a:rPr lang="zh-CN" altLang="en-US" sz="1100">
                <a:solidFill>
                  <a:srgbClr val="FFFFFF"/>
                </a:solidFill>
                <a:latin typeface="MS Gothic" pitchFamily="49" charset="-128"/>
                <a:ea typeface="MS Gothic" pitchFamily="49" charset="-128"/>
              </a:rPr>
              <a:t>书卷＋关键字</a:t>
            </a:r>
            <a:endParaRPr 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dirty="0">
                <a:solidFill>
                  <a:srgbClr val="000000"/>
                </a:solidFill>
              </a:rPr>
              <a:t>四月</a:t>
            </a:r>
            <a:r>
              <a:rPr lang="en-US" altLang="ja-JP" sz="1200" dirty="0">
                <a:solidFill>
                  <a:srgbClr val="000000"/>
                </a:solidFill>
                <a:latin typeface="Arial Narrow" pitchFamily="34" charset="0"/>
              </a:rPr>
              <a:t> 50-</a:t>
            </a:r>
            <a:br>
              <a:rPr lang="en-US" altLang="ja-JP" sz="1200" dirty="0">
                <a:solidFill>
                  <a:srgbClr val="000000"/>
                </a:solidFill>
                <a:latin typeface="Arial Narrow" pitchFamily="34" charset="0"/>
              </a:rPr>
            </a:br>
            <a:r>
              <a:rPr lang="en-US" altLang="en-US" sz="1200" dirty="0">
                <a:solidFill>
                  <a:srgbClr val="000000"/>
                </a:solidFill>
              </a:rPr>
              <a:t>九月</a:t>
            </a:r>
            <a:r>
              <a:rPr lang="en-US" altLang="ja-JP" sz="1200" dirty="0">
                <a:solidFill>
                  <a:srgbClr val="000000"/>
                </a:solidFill>
                <a:latin typeface="Arial Narrow" pitchFamily="34" charset="0"/>
              </a:rPr>
              <a:t> 52</a:t>
            </a:r>
          </a:p>
          <a:p>
            <a:pPr algn="ctr" eaLnBrk="1" hangingPunct="1"/>
            <a:r>
              <a:rPr lang="en-US" dirty="0">
                <a:solidFill>
                  <a:srgbClr val="000000"/>
                </a:solidFill>
                <a:latin typeface="Arial Narrow" pitchFamily="34" charset="0"/>
              </a:rPr>
              <a:t>2</a:t>
            </a:r>
            <a:br>
              <a:rPr lang="en-US" dirty="0">
                <a:solidFill>
                  <a:srgbClr val="000000"/>
                </a:solidFill>
                <a:latin typeface="Arial Narrow" pitchFamily="34" charset="0"/>
              </a:rPr>
            </a:br>
            <a:r>
              <a:rPr lang="en-US" altLang="en-US" sz="1800" dirty="0">
                <a:solidFill>
                  <a:srgbClr val="000000"/>
                </a:solidFill>
                <a:latin typeface="Kaiti SC" charset="-122"/>
                <a:ea typeface="Kaiti SC" charset="-122"/>
                <a:cs typeface="Kaiti SC" charset="-122"/>
              </a:rPr>
              <a:t>爱琴海</a:t>
            </a:r>
            <a:endParaRPr lang="en-US" altLang="ja-JP" sz="1800" dirty="0">
              <a:solidFill>
                <a:srgbClr val="000000"/>
              </a:solidFill>
              <a:latin typeface="Kaiti SC" charset="-122"/>
              <a:ea typeface="Kaiti SC" charset="-122"/>
              <a:cs typeface="Kaiti SC" charset="-122"/>
            </a:endParaRPr>
          </a:p>
          <a:p>
            <a:pPr algn="ctr" eaLnBrk="1" hangingPunct="1">
              <a:spcBef>
                <a:spcPct val="50000"/>
              </a:spcBef>
            </a:pPr>
            <a:endParaRPr lang="en-US" sz="900" dirty="0">
              <a:solidFill>
                <a:srgbClr val="2C1102"/>
              </a:solidFill>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sz="1800">
              <a:solidFill>
                <a:srgbClr val="000000"/>
              </a:solidFill>
              <a:latin typeface="SimSun" pitchFamily="2" charset="-122"/>
              <a:ea typeface="SimSun" pitchFamily="2" charset="-122"/>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马太</a:t>
            </a:r>
            <a:endParaRPr 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路加</a:t>
            </a:r>
            <a:endParaRPr lang="en-GB"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约翰</a:t>
            </a:r>
            <a:endParaRPr 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马可</a:t>
            </a:r>
            <a:endParaRPr lang="en-US" sz="1600">
              <a:solidFill>
                <a:srgbClr val="F7F7F7"/>
              </a:solidFill>
              <a:latin typeface="MS Gothic" pitchFamily="49" charset="-128"/>
              <a:ea typeface="MS Gothic" pitchFamily="49" charset="-128"/>
            </a:endParaRPr>
          </a:p>
        </p:txBody>
      </p:sp>
      <p:sp>
        <p:nvSpPr>
          <p:cNvPr id="524314"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F7F7F7"/>
                </a:solidFill>
                <a:latin typeface="MS PGothic" pitchFamily="34" charset="-128"/>
              </a:rPr>
              <a:t>使徒行传</a:t>
            </a:r>
            <a:endParaRPr lang="en-US" sz="14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endParaRPr lang="en-US" sz="1600">
              <a:solidFill>
                <a:srgbClr val="000000"/>
              </a:solidFill>
              <a:latin typeface="MS PGothic" pitchFamily="34" charset="-128"/>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帖前</a:t>
            </a:r>
            <a:endParaRPr lang="en-US" sz="1400">
              <a:solidFill>
                <a:srgbClr val="000000"/>
              </a:solidFill>
              <a:latin typeface="MS PGothic" pitchFamily="34" charset="-128"/>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2C1102"/>
                </a:solidFill>
                <a:latin typeface="MS PGothic" pitchFamily="34" charset="-128"/>
              </a:rPr>
              <a:t>加拉太</a:t>
            </a:r>
            <a:endParaRPr lang="en-US" sz="1400">
              <a:solidFill>
                <a:srgbClr val="2C1102"/>
              </a:solidFill>
              <a:latin typeface="MS PGothic" pitchFamily="34" charset="-128"/>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帖后</a:t>
            </a:r>
            <a:endParaRPr lang="en-US" sz="1600">
              <a:solidFill>
                <a:srgbClr val="000000"/>
              </a:solidFill>
              <a:latin typeface="MS PGothic" pitchFamily="34" charset="-128"/>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20000"/>
              </a:spcBef>
            </a:pPr>
            <a:r>
              <a:rPr lang="zh-CN" altLang="en-US" sz="1600">
                <a:solidFill>
                  <a:srgbClr val="000000"/>
                </a:solidFill>
                <a:effectLst>
                  <a:outerShdw blurRad="38100" dist="38100" dir="2700000" algn="tl">
                    <a:srgbClr val="FFFFFF"/>
                  </a:outerShdw>
                </a:effectLst>
                <a:latin typeface="MS PGothic" pitchFamily="34" charset="-128"/>
              </a:rPr>
              <a:t>歌前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歌后</a:t>
            </a:r>
            <a:endParaRPr lang="en-US" sz="1600">
              <a:solidFill>
                <a:srgbClr val="000000"/>
              </a:solidFill>
              <a:latin typeface="MS PGothic" pitchFamily="34" charset="-128"/>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2C1102"/>
                </a:solidFill>
                <a:latin typeface="Arial Narrow" pitchFamily="34" charset="0"/>
              </a:rPr>
              <a:t>以</a:t>
            </a:r>
            <a:r>
              <a:rPr lang="en-US" altLang="en-US" sz="1600">
                <a:solidFill>
                  <a:srgbClr val="2C1102"/>
                </a:solidFill>
              </a:rPr>
              <a:t>弗</a:t>
            </a:r>
            <a:r>
              <a:rPr lang="zh-CN" altLang="en-US" sz="1600">
                <a:solidFill>
                  <a:srgbClr val="2C1102"/>
                </a:solidFill>
              </a:rPr>
              <a:t>所</a:t>
            </a:r>
            <a:endParaRPr lang="en-US" sz="1600">
              <a:solidFill>
                <a:srgbClr val="2C1102"/>
              </a:solidFill>
              <a:latin typeface="Arial Narrow" pitchFamily="34" charset="0"/>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歌罗西</a:t>
            </a:r>
            <a:endParaRPr lang="en-US" sz="1600">
              <a:solidFill>
                <a:srgbClr val="000000"/>
              </a:solidFill>
              <a:latin typeface="MS PGothic" pitchFamily="34" charset="-128"/>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腓利门</a:t>
            </a:r>
            <a:endParaRPr lang="en-US" sz="1400">
              <a:solidFill>
                <a:srgbClr val="000000"/>
              </a:solidFill>
              <a:latin typeface="MS PGothic" pitchFamily="34" charset="-128"/>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腓利比</a:t>
            </a:r>
            <a:endParaRPr lang="en-US" sz="1600">
              <a:solidFill>
                <a:srgbClr val="000000"/>
              </a:solidFill>
              <a:latin typeface="MS PGothic" pitchFamily="34" charset="-128"/>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solidFill>
                <a:srgbClr val="2C1102"/>
              </a:solidFill>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rPr>
              <a:t>提前</a:t>
            </a:r>
            <a:endParaRPr lang="en-US" sz="1600">
              <a:solidFill>
                <a:srgbClr val="000000"/>
              </a:solidFill>
              <a:latin typeface="Arial Narrow" pitchFamily="34" charset="0"/>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500">
                <a:solidFill>
                  <a:srgbClr val="000000"/>
                </a:solidFill>
                <a:latin typeface="Arial Narrow" pitchFamily="34" charset="0"/>
              </a:rPr>
              <a:t>提多</a:t>
            </a:r>
            <a:endParaRPr lang="en-US" sz="1500">
              <a:solidFill>
                <a:srgbClr val="000000"/>
              </a:solidFill>
              <a:latin typeface="Arial Narrow" pitchFamily="34" charset="0"/>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rPr>
              <a:t>普通书信</a:t>
            </a:r>
            <a:endParaRPr lang="en-US" sz="1600">
              <a:solidFill>
                <a:srgbClr val="000000"/>
              </a:solidFill>
              <a:latin typeface="Arial Narrow" pitchFamily="34"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希伯来</a:t>
            </a:r>
            <a:endParaRPr 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犹大</a:t>
            </a:r>
            <a:endParaRPr lang="en-US" sz="1600">
              <a:solidFill>
                <a:srgbClr val="000000"/>
              </a:solidFill>
              <a:latin typeface="MS PGothic" pitchFamily="34" charset="-128"/>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1</a:t>
            </a:r>
            <a:endParaRPr lang="en-US" sz="1600">
              <a:solidFill>
                <a:srgbClr val="000000"/>
              </a:solidFill>
              <a:latin typeface="MS PGothic" pitchFamily="34" charset="-128"/>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2</a:t>
            </a:r>
            <a:endParaRPr lang="en-US" sz="1600">
              <a:solidFill>
                <a:srgbClr val="000000"/>
              </a:solidFill>
              <a:latin typeface="MS PGothic" pitchFamily="34" charset="-128"/>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3</a:t>
            </a:r>
            <a:endParaRPr lang="en-US" sz="1600">
              <a:solidFill>
                <a:srgbClr val="000000"/>
              </a:solidFill>
              <a:latin typeface="MS PGothic" pitchFamily="34" charset="-128"/>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rPr>
              <a:t>启示录</a:t>
            </a:r>
            <a:endParaRPr lang="en-US" sz="1600">
              <a:solidFill>
                <a:srgbClr val="000000"/>
              </a:solidFill>
              <a:latin typeface="Arial Narrow" pitchFamily="34" charset="0"/>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优秀</a:t>
            </a:r>
            <a:endParaRPr 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爱</a:t>
            </a:r>
            <a:endParaRPr lang="en-US" sz="1600">
              <a:solidFill>
                <a:srgbClr val="000000"/>
              </a:solidFill>
              <a:latin typeface="MS PGothic" pitchFamily="34" charset="-128"/>
            </a:endParaRPr>
          </a:p>
        </p:txBody>
      </p:sp>
      <p:sp>
        <p:nvSpPr>
          <p:cNvPr id="90"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CN" altLang="en-US" sz="1600" b="1">
                <a:solidFill>
                  <a:srgbClr val="000000"/>
                </a:solidFill>
                <a:latin typeface="MS PGothic" pitchFamily="34" charset="-128"/>
              </a:rPr>
              <a:t>极限</a:t>
            </a:r>
            <a:endParaRPr lang="en-US" altLang="zh-CN" sz="1600" b="1">
              <a:solidFill>
                <a:srgbClr val="000000"/>
              </a:solidFill>
              <a:latin typeface="MS PGothic" pitchFamily="34" charset="-128"/>
            </a:endParaRPr>
          </a:p>
        </p:txBody>
      </p:sp>
      <p:sp>
        <p:nvSpPr>
          <p:cNvPr id="91"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传教士</a:t>
            </a:r>
            <a:endParaRPr lang="en-US" sz="1600">
              <a:solidFill>
                <a:srgbClr val="000000"/>
              </a:solidFill>
              <a:latin typeface="MS PGothic" pitchFamily="34" charset="-128"/>
            </a:endParaRPr>
          </a:p>
        </p:txBody>
      </p:sp>
      <p:sp>
        <p:nvSpPr>
          <p:cNvPr id="92"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胜利</a:t>
            </a:r>
            <a:endParaRPr lang="en-US" sz="1600">
              <a:solidFill>
                <a:srgbClr val="000000"/>
              </a:solidFill>
              <a:latin typeface="MS PGothic" pitchFamily="34" charset="-128"/>
            </a:endParaRPr>
          </a:p>
        </p:txBody>
      </p:sp>
      <p:sp>
        <p:nvSpPr>
          <p:cNvPr id="524349"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eaLnBrk="1" hangingPunct="1"/>
            <a:r>
              <a:rPr lang="zh-CN" altLang="en-US"/>
              <a:t>天国</a:t>
            </a:r>
            <a:endParaRPr lang="en-US"/>
          </a:p>
        </p:txBody>
      </p:sp>
      <p:sp>
        <p:nvSpPr>
          <p:cNvPr id="75"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sz="1600">
              <a:solidFill>
                <a:srgbClr val="F7F7F7"/>
              </a:solidFill>
              <a:effectLst>
                <a:outerShdw blurRad="38100" dist="38100" dir="2700000" algn="tl">
                  <a:srgbClr val="000000"/>
                </a:outerShdw>
              </a:effectLst>
              <a:latin typeface="MS PGothic" pitchFamily="34" charset="-128"/>
            </a:endParaRPr>
          </a:p>
        </p:txBody>
      </p:sp>
      <p:sp>
        <p:nvSpPr>
          <p:cNvPr id="76"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eaLnBrk="1" hangingPunct="1"/>
            <a:r>
              <a:rPr lang="zh-CN" altLang="en-US"/>
              <a:t>相</a:t>
            </a:r>
            <a:r>
              <a:rPr lang="en-US" altLang="zh-CN"/>
              <a:t> </a:t>
            </a:r>
            <a:r>
              <a:rPr lang="zh-CN" altLang="en-US"/>
              <a:t>信</a:t>
            </a:r>
            <a:endParaRPr lang="en-US"/>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sz="1600">
              <a:solidFill>
                <a:srgbClr val="F7F7F7"/>
              </a:solidFill>
              <a:latin typeface="MS Gothic" pitchFamily="49" charset="-128"/>
              <a:ea typeface="MS Gothic" pitchFamily="49" charset="-128"/>
            </a:endParaRPr>
          </a:p>
        </p:txBody>
      </p:sp>
      <p:sp>
        <p:nvSpPr>
          <p:cNvPr id="524353"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sz="1600">
              <a:solidFill>
                <a:srgbClr val="F7F7F7"/>
              </a:solidFill>
              <a:latin typeface="MS PGothic" pitchFamily="34" charset="-128"/>
            </a:endParaRPr>
          </a:p>
        </p:txBody>
      </p:sp>
      <p:sp>
        <p:nvSpPr>
          <p:cNvPr id="79" name="Text Box 20"/>
          <p:cNvSpPr txBox="1">
            <a:spLocks noChangeArrowheads="1"/>
          </p:cNvSpPr>
          <p:nvPr/>
        </p:nvSpPr>
        <p:spPr bwMode="auto">
          <a:xfrm>
            <a:off x="26670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dirty="0">
                <a:solidFill>
                  <a:srgbClr val="000000"/>
                </a:solidFill>
                <a:latin typeface="MS PGothic" pitchFamily="34" charset="-128"/>
              </a:rPr>
              <a:t>被</a:t>
            </a:r>
            <a:r>
              <a:rPr lang="ja-JP" altLang="en-US" sz="1400" dirty="0">
                <a:solidFill>
                  <a:srgbClr val="000000"/>
                </a:solidFill>
                <a:latin typeface="MS PGothic" pitchFamily="34" charset="-128"/>
              </a:rPr>
              <a:t>提</a:t>
            </a:r>
            <a:endParaRPr lang="en-US" sz="1400" dirty="0">
              <a:solidFill>
                <a:srgbClr val="000000"/>
              </a:solidFill>
              <a:latin typeface="MS PGothic" pitchFamily="34" charset="-128"/>
            </a:endParaRPr>
          </a:p>
        </p:txBody>
      </p:sp>
      <p:sp>
        <p:nvSpPr>
          <p:cNvPr id="80" name="Text Box 19"/>
          <p:cNvSpPr txBox="1">
            <a:spLocks noChangeArrowheads="1"/>
          </p:cNvSpPr>
          <p:nvPr/>
        </p:nvSpPr>
        <p:spPr bwMode="auto">
          <a:xfrm>
            <a:off x="9906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400">
                <a:solidFill>
                  <a:srgbClr val="2C1102"/>
                </a:solidFill>
                <a:latin typeface="MS PGothic" pitchFamily="34" charset="-128"/>
              </a:rPr>
              <a:t>因信称义</a:t>
            </a:r>
            <a:endParaRPr lang="en-US" sz="1400">
              <a:solidFill>
                <a:srgbClr val="2C1102"/>
              </a:solidFill>
              <a:latin typeface="MS PGothic" pitchFamily="34" charset="-128"/>
            </a:endParaRPr>
          </a:p>
        </p:txBody>
      </p:sp>
      <p:sp>
        <p:nvSpPr>
          <p:cNvPr id="524356"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endParaRPr lang="en-US" sz="1600">
              <a:solidFill>
                <a:srgbClr val="000000"/>
              </a:solidFill>
              <a:latin typeface="MS PGothic" pitchFamily="34" charset="-128"/>
            </a:endParaRPr>
          </a:p>
        </p:txBody>
      </p:sp>
      <p:sp>
        <p:nvSpPr>
          <p:cNvPr id="84"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524358"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sz="1600">
              <a:solidFill>
                <a:srgbClr val="000000"/>
              </a:solidFill>
              <a:latin typeface="MS PGothic" pitchFamily="34" charset="-128"/>
            </a:endParaRPr>
          </a:p>
        </p:txBody>
      </p:sp>
      <p:sp>
        <p:nvSpPr>
          <p:cNvPr id="93"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94"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sz="1600">
              <a:solidFill>
                <a:srgbClr val="000000"/>
              </a:solidFill>
              <a:latin typeface="Arial Narrow" pitchFamily="34" charset="0"/>
            </a:endParaRPr>
          </a:p>
        </p:txBody>
      </p:sp>
      <p:sp>
        <p:nvSpPr>
          <p:cNvPr id="95"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endParaRPr lang="en-US" sz="1600">
              <a:solidFill>
                <a:srgbClr val="000000"/>
              </a:solidFill>
              <a:latin typeface="MS PGothic" pitchFamily="34" charset="-128"/>
            </a:endParaRPr>
          </a:p>
        </p:txBody>
      </p:sp>
      <p:sp>
        <p:nvSpPr>
          <p:cNvPr id="524362" name="Text Box 27"/>
          <p:cNvSpPr txBox="1">
            <a:spLocks noChangeArrowheads="1"/>
          </p:cNvSpPr>
          <p:nvPr/>
        </p:nvSpPr>
        <p:spPr bwMode="auto">
          <a:xfrm>
            <a:off x="5456238" y="5062538"/>
            <a:ext cx="792162"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sz="1400">
              <a:solidFill>
                <a:srgbClr val="000000"/>
              </a:solidFill>
              <a:latin typeface="MS PGothic" pitchFamily="34" charset="-128"/>
            </a:endParaRPr>
          </a:p>
        </p:txBody>
      </p:sp>
      <p:sp>
        <p:nvSpPr>
          <p:cNvPr id="97"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endParaRPr lang="en-US" sz="1600">
              <a:solidFill>
                <a:srgbClr val="000000"/>
              </a:solidFill>
              <a:latin typeface="MS PGothic" pitchFamily="34" charset="-128"/>
            </a:endParaRPr>
          </a:p>
        </p:txBody>
      </p:sp>
      <p:sp>
        <p:nvSpPr>
          <p:cNvPr id="98"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rPr>
              <a:t>秩序</a:t>
            </a:r>
            <a:endParaRPr lang="en-US" sz="1600">
              <a:solidFill>
                <a:srgbClr val="000000"/>
              </a:solidFill>
              <a:latin typeface="Arial Narrow" pitchFamily="34" charset="0"/>
            </a:endParaRPr>
          </a:p>
        </p:txBody>
      </p:sp>
      <p:sp>
        <p:nvSpPr>
          <p:cNvPr id="99"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sz="1500">
              <a:solidFill>
                <a:srgbClr val="000000"/>
              </a:solidFill>
              <a:latin typeface="Arial Narrow" pitchFamily="34" charset="0"/>
            </a:endParaRPr>
          </a:p>
        </p:txBody>
      </p:sp>
      <p:sp>
        <p:nvSpPr>
          <p:cNvPr id="100" name="Text Box 25"/>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a:t>
            </a:r>
            <a:r>
              <a:rPr lang="en-US" sz="1600">
                <a:solidFill>
                  <a:srgbClr val="000103"/>
                </a:solidFill>
                <a:latin typeface="MS PGothic" pitchFamily="34" charset="-128"/>
              </a:rPr>
              <a:t> </a:t>
            </a:r>
            <a:r>
              <a:rPr lang="zh-CN" altLang="en-US" sz="1600">
                <a:solidFill>
                  <a:srgbClr val="000103"/>
                </a:solidFill>
                <a:latin typeface="MS PGothic" pitchFamily="34" charset="-128"/>
              </a:rPr>
              <a:t>义</a:t>
            </a:r>
            <a:endParaRPr lang="en-US" sz="1600">
              <a:solidFill>
                <a:srgbClr val="000103"/>
              </a:solidFill>
              <a:latin typeface="MS PGothic" pitchFamily="34" charset="-128"/>
            </a:endParaRPr>
          </a:p>
        </p:txBody>
      </p:sp>
      <p:sp>
        <p:nvSpPr>
          <p:cNvPr id="7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86"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96"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101"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103"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957099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24349"/>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5"/>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24353"/>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0"/>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9"/>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24356"/>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2435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3"/>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94"/>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5"/>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24362"/>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7"/>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8"/>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00"/>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3"/>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85"/>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87"/>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88"/>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89"/>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90"/>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91"/>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82" grpId="0" animBg="1"/>
      <p:bldP spid="83" grpId="0" animBg="1"/>
      <p:bldP spid="85" grpId="0" animBg="1"/>
      <p:bldP spid="87" grpId="0" animBg="1"/>
      <p:bldP spid="88" grpId="0" animBg="1"/>
      <p:bldP spid="89" grpId="0" animBg="1"/>
      <p:bldP spid="90" grpId="0" animBg="1"/>
      <p:bldP spid="91" grpId="0" animBg="1"/>
      <p:bldP spid="92" grpId="0" animBg="1"/>
      <p:bldP spid="524349" grpId="0" animBg="1"/>
      <p:bldP spid="75" grpId="0" animBg="1"/>
      <p:bldP spid="76" grpId="0" animBg="1"/>
      <p:bldP spid="77" grpId="0" animBg="1"/>
      <p:bldP spid="524353" grpId="0" animBg="1"/>
      <p:bldP spid="79" grpId="0" animBg="1"/>
      <p:bldP spid="80" grpId="0" animBg="1"/>
      <p:bldP spid="524356" grpId="0" animBg="1"/>
      <p:bldP spid="84" grpId="0" animBg="1"/>
      <p:bldP spid="524358" grpId="0" animBg="1"/>
      <p:bldP spid="93" grpId="0" animBg="1"/>
      <p:bldP spid="94" grpId="0" animBg="1"/>
      <p:bldP spid="95" grpId="0" animBg="1"/>
      <p:bldP spid="524362" grpId="0" animBg="1"/>
      <p:bldP spid="97" grpId="0" animBg="1"/>
      <p:bldP spid="98" grpId="0" animBg="1"/>
      <p:bldP spid="99" grpId="0" animBg="1"/>
      <p:bldP spid="10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792163"/>
            <a:ext cx="8915400" cy="850900"/>
          </a:xfrm>
        </p:spPr>
        <p:txBody>
          <a:bodyPr/>
          <a:lstStyle/>
          <a:p>
            <a:pPr eaLnBrk="1" hangingPunct="1">
              <a:buFont typeface="Wingdings" pitchFamily="2" charset="2"/>
              <a:buChar char="v"/>
            </a:pPr>
            <a:r>
              <a:rPr lang="en-US" altLang="en-US" sz="4000" dirty="0">
                <a:solidFill>
                  <a:srgbClr val="FFFF00"/>
                </a:solidFill>
                <a:latin typeface="Monotype Corsiva" pitchFamily="66" charset="0"/>
              </a:rPr>
              <a:t> </a:t>
            </a:r>
            <a:r>
              <a:rPr lang="ja-JP" altLang="en-US" sz="4000" dirty="0">
                <a:solidFill>
                  <a:srgbClr val="FFFF00"/>
                </a:solidFill>
                <a:latin typeface="Arial" pitchFamily="34" charset="0"/>
              </a:rPr>
              <a:t>“</a:t>
            </a:r>
            <a:r>
              <a:rPr lang="zh-CN" altLang="en-US" sz="3600" dirty="0">
                <a:solidFill>
                  <a:srgbClr val="FFFF00"/>
                </a:solidFill>
                <a:effectLst/>
                <a:latin typeface="SimSun" pitchFamily="2" charset="-122"/>
                <a:ea typeface="SimSun" pitchFamily="2" charset="-122"/>
              </a:rPr>
              <a:t>一名鱼夫写不出那么纯熟的希腊文</a:t>
            </a:r>
            <a:r>
              <a:rPr lang="zh-CN" altLang="en-US" sz="3600" dirty="0">
                <a:solidFill>
                  <a:srgbClr val="FFFF00"/>
                </a:solidFill>
                <a:effectLst/>
                <a:latin typeface="Monotype Corsiva" pitchFamily="66" charset="0"/>
                <a:ea typeface="SimSun" pitchFamily="2" charset="-122"/>
              </a:rPr>
              <a:t> </a:t>
            </a:r>
            <a:r>
              <a:rPr lang="ja-JP" altLang="en-US" sz="4000" dirty="0">
                <a:solidFill>
                  <a:srgbClr val="FFFF00"/>
                </a:solidFill>
                <a:latin typeface="Arial" pitchFamily="34" charset="0"/>
              </a:rPr>
              <a:t>”</a:t>
            </a:r>
            <a:endParaRPr lang="en-US" altLang="en-US" sz="4000" dirty="0">
              <a:solidFill>
                <a:srgbClr val="FFFF00"/>
              </a:solidFill>
              <a:latin typeface="Monotype Corsiva" pitchFamily="66" charset="0"/>
            </a:endParaRPr>
          </a:p>
        </p:txBody>
      </p:sp>
      <p:sp>
        <p:nvSpPr>
          <p:cNvPr id="21509" name="Text Box 5"/>
          <p:cNvSpPr txBox="1">
            <a:spLocks noChangeArrowheads="1"/>
          </p:cNvSpPr>
          <p:nvPr/>
        </p:nvSpPr>
        <p:spPr bwMode="auto">
          <a:xfrm>
            <a:off x="228600" y="2425700"/>
            <a:ext cx="73914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buFont typeface="Wingdings" pitchFamily="2" charset="2"/>
              <a:buChar char="v"/>
            </a:pPr>
            <a:r>
              <a:rPr lang="en-US" altLang="en-US" sz="4000" dirty="0">
                <a:latin typeface="Monotype Corsiva" pitchFamily="66" charset="0"/>
              </a:rPr>
              <a:t> </a:t>
            </a:r>
            <a:r>
              <a:rPr lang="ja-JP" altLang="en-US" sz="4000" dirty="0">
                <a:latin typeface="Arial" pitchFamily="34" charset="0"/>
              </a:rPr>
              <a:t>“</a:t>
            </a:r>
            <a:r>
              <a:rPr lang="zh-CN" altLang="en-US" sz="4000" dirty="0">
                <a:latin typeface="SimSun" pitchFamily="2" charset="-122"/>
                <a:ea typeface="SimSun" pitchFamily="2" charset="-122"/>
              </a:rPr>
              <a:t>逼迫当时还未开始</a:t>
            </a:r>
            <a:r>
              <a:rPr lang="ja-JP" altLang="en-US" sz="4000" dirty="0">
                <a:latin typeface="Arial" pitchFamily="34" charset="0"/>
              </a:rPr>
              <a:t>”</a:t>
            </a:r>
            <a:endParaRPr lang="en-US" altLang="en-US" sz="4000" dirty="0">
              <a:latin typeface="Monotype Corsiva" pitchFamily="66" charset="0"/>
            </a:endParaRPr>
          </a:p>
        </p:txBody>
      </p:sp>
      <p:sp>
        <p:nvSpPr>
          <p:cNvPr id="21510" name="Text Box 6"/>
          <p:cNvSpPr txBox="1">
            <a:spLocks noChangeArrowheads="1"/>
          </p:cNvSpPr>
          <p:nvPr/>
        </p:nvSpPr>
        <p:spPr bwMode="auto">
          <a:xfrm>
            <a:off x="228600" y="3911600"/>
            <a:ext cx="8229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buFont typeface="Wingdings" pitchFamily="2" charset="2"/>
              <a:buChar char="v"/>
            </a:pPr>
            <a:r>
              <a:rPr lang="en-US" altLang="en-US" sz="4000" dirty="0">
                <a:latin typeface="Monotype Corsiva" pitchFamily="66" charset="0"/>
              </a:rPr>
              <a:t> </a:t>
            </a:r>
            <a:r>
              <a:rPr lang="ja-JP" altLang="en-US" sz="4000" dirty="0">
                <a:latin typeface="Arial" pitchFamily="34" charset="0"/>
              </a:rPr>
              <a:t>“</a:t>
            </a:r>
            <a:r>
              <a:rPr lang="zh-CN" altLang="en-US" sz="4000" dirty="0">
                <a:latin typeface="SimSun" pitchFamily="2" charset="-122"/>
                <a:ea typeface="SimSun" pitchFamily="2" charset="-122"/>
              </a:rPr>
              <a:t>此书的写法与保罗的书信很相似</a:t>
            </a:r>
            <a:r>
              <a:rPr lang="zh-CN" altLang="en-US" sz="4000" dirty="0">
                <a:latin typeface="Monotype Corsiva" pitchFamily="66" charset="0"/>
                <a:ea typeface="SimSun" pitchFamily="2" charset="-122"/>
              </a:rPr>
              <a:t> </a:t>
            </a:r>
            <a:endParaRPr lang="en-US" altLang="en-US" sz="4000" dirty="0">
              <a:latin typeface="Monotype Corsiva" pitchFamily="66" charset="0"/>
              <a:ea typeface="SimSun" pitchFamily="2" charset="-122"/>
            </a:endParaRPr>
          </a:p>
        </p:txBody>
      </p:sp>
      <p:sp>
        <p:nvSpPr>
          <p:cNvPr id="21511" name="Text Box 7"/>
          <p:cNvSpPr txBox="1">
            <a:spLocks noChangeArrowheads="1"/>
          </p:cNvSpPr>
          <p:nvPr/>
        </p:nvSpPr>
        <p:spPr bwMode="auto">
          <a:xfrm>
            <a:off x="228600" y="5397500"/>
            <a:ext cx="89154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buFont typeface="Wingdings" pitchFamily="2" charset="2"/>
              <a:buChar char="v"/>
            </a:pPr>
            <a:r>
              <a:rPr lang="en-US" altLang="en-US" sz="4000" dirty="0">
                <a:latin typeface="Monotype Corsiva" pitchFamily="66" charset="0"/>
              </a:rPr>
              <a:t> </a:t>
            </a:r>
            <a:r>
              <a:rPr lang="ja-JP" altLang="en-US" sz="3600" dirty="0">
                <a:latin typeface="Arial" pitchFamily="34" charset="0"/>
              </a:rPr>
              <a:t>“</a:t>
            </a:r>
            <a:r>
              <a:rPr lang="zh-CN" altLang="en-US" dirty="0">
                <a:latin typeface="SimSun" pitchFamily="2" charset="-122"/>
                <a:ea typeface="SimSun" pitchFamily="2" charset="-122"/>
              </a:rPr>
              <a:t>此书的写法比较象教牧信</a:t>
            </a:r>
            <a:r>
              <a:rPr lang="zh-CN" altLang="en-US" dirty="0">
                <a:latin typeface="Arial" pitchFamily="34" charset="0"/>
                <a:ea typeface="SimSun" pitchFamily="2" charset="-122"/>
              </a:rPr>
              <a:t>, </a:t>
            </a:r>
            <a:r>
              <a:rPr lang="zh-CN" altLang="en-US" dirty="0">
                <a:latin typeface="SimSun" pitchFamily="2" charset="-122"/>
                <a:ea typeface="SimSun" pitchFamily="2" charset="-122"/>
              </a:rPr>
              <a:t>不象使徒写的</a:t>
            </a:r>
            <a:r>
              <a:rPr lang="zh-CN" altLang="en-US" sz="3600" dirty="0">
                <a:latin typeface="Monotype Corsiva" pitchFamily="66" charset="0"/>
                <a:ea typeface="SimSun" pitchFamily="2" charset="-122"/>
              </a:rPr>
              <a:t> </a:t>
            </a:r>
            <a:r>
              <a:rPr lang="ja-JP" altLang="en-US" sz="3600" dirty="0">
                <a:latin typeface="Arial" pitchFamily="34" charset="0"/>
              </a:rPr>
              <a:t>”</a:t>
            </a:r>
            <a:endParaRPr lang="en-US" altLang="en-US" sz="3600" dirty="0">
              <a:latin typeface="Monotype Corsiva" pitchFamily="66" charset="0"/>
            </a:endParaRPr>
          </a:p>
        </p:txBody>
      </p:sp>
      <p:sp>
        <p:nvSpPr>
          <p:cNvPr id="21518" name="Text Box 14"/>
          <p:cNvSpPr txBox="1">
            <a:spLocks noChangeArrowheads="1"/>
          </p:cNvSpPr>
          <p:nvPr/>
        </p:nvSpPr>
        <p:spPr bwMode="auto">
          <a:xfrm>
            <a:off x="1120775" y="1744663"/>
            <a:ext cx="7489825"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buFont typeface="Wingdings" panose="05000000000000000000" pitchFamily="2" charset="2"/>
              <a:buChar char="Ø"/>
            </a:pPr>
            <a:r>
              <a:rPr lang="zh-CN" altLang="en-US" dirty="0">
                <a:solidFill>
                  <a:srgbClr val="99FF99"/>
                </a:solidFill>
                <a:latin typeface="SimSun" pitchFamily="2" charset="-122"/>
                <a:ea typeface="SimSun" pitchFamily="2" charset="-122"/>
              </a:rPr>
              <a:t>比得经历了三十年在文法上的锻炼</a:t>
            </a:r>
            <a:r>
              <a:rPr lang="en-US" altLang="ja-JP" dirty="0">
                <a:solidFill>
                  <a:srgbClr val="99FF99"/>
                </a:solidFill>
              </a:rPr>
              <a:t>!</a:t>
            </a:r>
          </a:p>
          <a:p>
            <a:pPr>
              <a:buFont typeface="Wingdings" pitchFamily="2" charset="2"/>
              <a:buNone/>
            </a:pPr>
            <a:endParaRPr lang="en-US" altLang="en-US" dirty="0">
              <a:solidFill>
                <a:srgbClr val="99FF99"/>
              </a:solidFill>
            </a:endParaRPr>
          </a:p>
        </p:txBody>
      </p:sp>
      <p:sp>
        <p:nvSpPr>
          <p:cNvPr id="21519" name="Text Box 15"/>
          <p:cNvSpPr txBox="1">
            <a:spLocks noChangeArrowheads="1"/>
          </p:cNvSpPr>
          <p:nvPr/>
        </p:nvSpPr>
        <p:spPr bwMode="auto">
          <a:xfrm>
            <a:off x="1120775" y="3205163"/>
            <a:ext cx="429895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457200" indent="-457200">
              <a:defRPr>
                <a:solidFill>
                  <a:schemeClr val="tx1"/>
                </a:solidFill>
                <a:latin typeface="Arial" charset="0"/>
                <a:ea typeface="ＭＳ Ｐゴシック" charset="0"/>
              </a:defRPr>
            </a:lvl1pPr>
            <a:lvl2pPr marL="102870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buFont typeface="Wingdings" charset="0"/>
              <a:buChar char="Ø"/>
              <a:defRPr/>
            </a:pPr>
            <a:r>
              <a:rPr lang="zh-CN" altLang="en-US" dirty="0">
                <a:solidFill>
                  <a:srgbClr val="99FF99"/>
                </a:solidFill>
                <a:latin typeface="SimSun" charset="0"/>
                <a:ea typeface="SimSun" charset="0"/>
                <a:cs typeface="SimSun" charset="0"/>
              </a:rPr>
              <a:t>此信并非写给罗马人</a:t>
            </a:r>
            <a:endParaRPr lang="en-US" dirty="0">
              <a:solidFill>
                <a:srgbClr val="99FF99"/>
              </a:solidFill>
              <a:latin typeface="SimSun" charset="0"/>
              <a:ea typeface="SimSun" charset="0"/>
              <a:cs typeface="SimSun" charset="0"/>
            </a:endParaRPr>
          </a:p>
        </p:txBody>
      </p:sp>
      <p:sp>
        <p:nvSpPr>
          <p:cNvPr id="21520" name="Text Box 16"/>
          <p:cNvSpPr txBox="1">
            <a:spLocks noChangeArrowheads="1"/>
          </p:cNvSpPr>
          <p:nvPr/>
        </p:nvSpPr>
        <p:spPr bwMode="auto">
          <a:xfrm>
            <a:off x="1120775" y="4691063"/>
            <a:ext cx="714375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457200" indent="-457200">
              <a:defRPr>
                <a:solidFill>
                  <a:schemeClr val="tx1"/>
                </a:solidFill>
                <a:latin typeface="Arial" charset="0"/>
                <a:ea typeface="ＭＳ Ｐゴシック" charset="0"/>
              </a:defRPr>
            </a:lvl1pPr>
            <a:lvl2pPr marL="102870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buFont typeface="Wingdings" charset="0"/>
              <a:buChar char="Ø"/>
              <a:defRPr/>
            </a:pPr>
            <a:r>
              <a:rPr lang="zh-CN" altLang="en-US" dirty="0">
                <a:solidFill>
                  <a:srgbClr val="99FF99"/>
                </a:solidFill>
                <a:latin typeface="SimSun" charset="0"/>
                <a:ea typeface="SimSun" charset="0"/>
                <a:cs typeface="SimSun" charset="0"/>
              </a:rPr>
              <a:t>保罗与比得在福音的信息上是统一的</a:t>
            </a:r>
            <a:endParaRPr lang="en-US" dirty="0">
              <a:solidFill>
                <a:srgbClr val="99FF99"/>
              </a:solidFill>
              <a:latin typeface="SimSun" charset="0"/>
              <a:ea typeface="SimSun" charset="0"/>
              <a:cs typeface="SimSun" charset="0"/>
            </a:endParaRPr>
          </a:p>
        </p:txBody>
      </p:sp>
      <p:sp>
        <p:nvSpPr>
          <p:cNvPr id="21521" name="Text Box 17"/>
          <p:cNvSpPr txBox="1">
            <a:spLocks noChangeArrowheads="1"/>
          </p:cNvSpPr>
          <p:nvPr/>
        </p:nvSpPr>
        <p:spPr bwMode="auto">
          <a:xfrm>
            <a:off x="1120775" y="6202363"/>
            <a:ext cx="6526213"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457200" indent="-4572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buFont typeface="Wingdings" pitchFamily="2" charset="2"/>
              <a:buChar char="Ø"/>
            </a:pPr>
            <a:r>
              <a:rPr lang="zh-CN" altLang="en-US" dirty="0">
                <a:solidFill>
                  <a:srgbClr val="99FF99"/>
                </a:solidFill>
                <a:latin typeface="SimSun" pitchFamily="2" charset="-122"/>
                <a:ea typeface="SimSun" pitchFamily="2" charset="-122"/>
              </a:rPr>
              <a:t>难道使徒不能扮演牧者的角色吗</a:t>
            </a:r>
            <a:r>
              <a:rPr lang="en-US" altLang="ja-JP" dirty="0">
                <a:solidFill>
                  <a:srgbClr val="99FF99"/>
                </a:solidFill>
              </a:rPr>
              <a:t>?</a:t>
            </a:r>
            <a:endParaRPr lang="en-US" altLang="en-US" dirty="0">
              <a:solidFill>
                <a:srgbClr val="99FF99"/>
              </a:solidFill>
            </a:endParaRPr>
          </a:p>
        </p:txBody>
      </p:sp>
      <p:sp>
        <p:nvSpPr>
          <p:cNvPr id="21522" name="Text Box 18"/>
          <p:cNvSpPr txBox="1">
            <a:spLocks noChangeArrowheads="1"/>
          </p:cNvSpPr>
          <p:nvPr/>
        </p:nvSpPr>
        <p:spPr bwMode="auto">
          <a:xfrm>
            <a:off x="212725" y="17463"/>
            <a:ext cx="5305425" cy="579437"/>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b="1">
                <a:latin typeface="SimSun" pitchFamily="2" charset="-122"/>
                <a:ea typeface="SimSun" pitchFamily="2" charset="-122"/>
              </a:rPr>
              <a:t>不同意比得是本书的作者的</a:t>
            </a:r>
            <a:r>
              <a:rPr lang="zh-CN" altLang="en-US">
                <a:ea typeface="SimSun" pitchFamily="2" charset="-122"/>
              </a:rPr>
              <a:t> </a:t>
            </a:r>
            <a:r>
              <a:rPr lang="en-US" altLang="ja-JP"/>
              <a:t>:</a:t>
            </a:r>
            <a:endParaRPr lang="en-US" altLang="en-US"/>
          </a:p>
        </p:txBody>
      </p:sp>
      <p:sp>
        <p:nvSpPr>
          <p:cNvPr id="21524" name="Rectangle 20"/>
          <p:cNvSpPr>
            <a:spLocks noChangeArrowheads="1"/>
          </p:cNvSpPr>
          <p:nvPr/>
        </p:nvSpPr>
        <p:spPr bwMode="auto">
          <a:xfrm>
            <a:off x="8578850" y="0"/>
            <a:ext cx="565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chemeClr val="tx1"/>
                </a:solidFill>
                <a:latin typeface="Times New Roman" charset="0"/>
                <a:ea typeface="ＭＳ Ｐゴシック" charset="0"/>
              </a:rPr>
              <a:t>276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1518"/>
                                        </p:tgtEl>
                                        <p:attrNameLst>
                                          <p:attrName>style.visibility</p:attrName>
                                        </p:attrNameLst>
                                      </p:cBhvr>
                                      <p:to>
                                        <p:strVal val="visible"/>
                                      </p:to>
                                    </p:set>
                                    <p:animEffect transition="in" filter="dissolve">
                                      <p:cBhvr>
                                        <p:cTn id="13" dur="500"/>
                                        <p:tgtEl>
                                          <p:spTgt spid="215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1509"/>
                                        </p:tgtEl>
                                        <p:attrNameLst>
                                          <p:attrName>style.visibility</p:attrName>
                                        </p:attrNameLst>
                                      </p:cBhvr>
                                      <p:to>
                                        <p:strVal val="visible"/>
                                      </p:to>
                                    </p:set>
                                    <p:anim calcmode="lin" valueType="num">
                                      <p:cBhvr additive="base">
                                        <p:cTn id="18" dur="500" fill="hold"/>
                                        <p:tgtEl>
                                          <p:spTgt spid="21509"/>
                                        </p:tgtEl>
                                        <p:attrNameLst>
                                          <p:attrName>ppt_x</p:attrName>
                                        </p:attrNameLst>
                                      </p:cBhvr>
                                      <p:tavLst>
                                        <p:tav tm="0">
                                          <p:val>
                                            <p:strVal val="0-#ppt_w/2"/>
                                          </p:val>
                                        </p:tav>
                                        <p:tav tm="100000">
                                          <p:val>
                                            <p:strVal val="#ppt_x"/>
                                          </p:val>
                                        </p:tav>
                                      </p:tavLst>
                                    </p:anim>
                                    <p:anim calcmode="lin" valueType="num">
                                      <p:cBhvr additive="base">
                                        <p:cTn id="19"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1519"/>
                                        </p:tgtEl>
                                        <p:attrNameLst>
                                          <p:attrName>style.visibility</p:attrName>
                                        </p:attrNameLst>
                                      </p:cBhvr>
                                      <p:to>
                                        <p:strVal val="visible"/>
                                      </p:to>
                                    </p:set>
                                    <p:animEffect transition="in" filter="dissolve">
                                      <p:cBhvr>
                                        <p:cTn id="24" dur="500"/>
                                        <p:tgtEl>
                                          <p:spTgt spid="215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1510"/>
                                        </p:tgtEl>
                                        <p:attrNameLst>
                                          <p:attrName>style.visibility</p:attrName>
                                        </p:attrNameLst>
                                      </p:cBhvr>
                                      <p:to>
                                        <p:strVal val="visible"/>
                                      </p:to>
                                    </p:set>
                                    <p:anim calcmode="lin" valueType="num">
                                      <p:cBhvr additive="base">
                                        <p:cTn id="29" dur="500" fill="hold"/>
                                        <p:tgtEl>
                                          <p:spTgt spid="21510"/>
                                        </p:tgtEl>
                                        <p:attrNameLst>
                                          <p:attrName>ppt_x</p:attrName>
                                        </p:attrNameLst>
                                      </p:cBhvr>
                                      <p:tavLst>
                                        <p:tav tm="0">
                                          <p:val>
                                            <p:strVal val="0-#ppt_w/2"/>
                                          </p:val>
                                        </p:tav>
                                        <p:tav tm="100000">
                                          <p:val>
                                            <p:strVal val="#ppt_x"/>
                                          </p:val>
                                        </p:tav>
                                      </p:tavLst>
                                    </p:anim>
                                    <p:anim calcmode="lin" valueType="num">
                                      <p:cBhvr additive="base">
                                        <p:cTn id="30"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1520"/>
                                        </p:tgtEl>
                                        <p:attrNameLst>
                                          <p:attrName>style.visibility</p:attrName>
                                        </p:attrNameLst>
                                      </p:cBhvr>
                                      <p:to>
                                        <p:strVal val="visible"/>
                                      </p:to>
                                    </p:set>
                                    <p:animEffect transition="in" filter="dissolve">
                                      <p:cBhvr>
                                        <p:cTn id="35" dur="500"/>
                                        <p:tgtEl>
                                          <p:spTgt spid="215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1511"/>
                                        </p:tgtEl>
                                        <p:attrNameLst>
                                          <p:attrName>style.visibility</p:attrName>
                                        </p:attrNameLst>
                                      </p:cBhvr>
                                      <p:to>
                                        <p:strVal val="visible"/>
                                      </p:to>
                                    </p:set>
                                    <p:anim calcmode="lin" valueType="num">
                                      <p:cBhvr additive="base">
                                        <p:cTn id="40" dur="500" fill="hold"/>
                                        <p:tgtEl>
                                          <p:spTgt spid="21511"/>
                                        </p:tgtEl>
                                        <p:attrNameLst>
                                          <p:attrName>ppt_x</p:attrName>
                                        </p:attrNameLst>
                                      </p:cBhvr>
                                      <p:tavLst>
                                        <p:tav tm="0">
                                          <p:val>
                                            <p:strVal val="0-#ppt_w/2"/>
                                          </p:val>
                                        </p:tav>
                                        <p:tav tm="100000">
                                          <p:val>
                                            <p:strVal val="#ppt_x"/>
                                          </p:val>
                                        </p:tav>
                                      </p:tavLst>
                                    </p:anim>
                                    <p:anim calcmode="lin" valueType="num">
                                      <p:cBhvr additive="base">
                                        <p:cTn id="41"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1521"/>
                                        </p:tgtEl>
                                        <p:attrNameLst>
                                          <p:attrName>style.visibility</p:attrName>
                                        </p:attrNameLst>
                                      </p:cBhvr>
                                      <p:to>
                                        <p:strVal val="visible"/>
                                      </p:to>
                                    </p:set>
                                    <p:animEffect transition="in" filter="dissolve">
                                      <p:cBhvr>
                                        <p:cTn id="46" dur="500"/>
                                        <p:tgtEl>
                                          <p:spTgt spid="2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9" grpId="0"/>
      <p:bldP spid="21510" grpId="0"/>
      <p:bldP spid="21511" grpId="0"/>
      <p:bldP spid="21518" grpId="0"/>
      <p:bldP spid="21519" grpId="0"/>
      <p:bldP spid="21520" grpId="0"/>
      <p:bldP spid="215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174171" y="1602008"/>
            <a:ext cx="8781144" cy="3843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“亲爱的，有火炼的试验临到你们，不要以为奇怪，好象是遭遇非常的事，倒要欢喜，因为你们既然在基督的受苦上有分，就在他荣耀显现的时候，可以欢喜快乐。</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我借着我认为忠心的弟兄西拉，简略地写了这封信劝勉你们，又向你们证实这是　神真正的恩典；你们要在这恩典上站立得住。”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(4:12-13; 5:12)</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275</a:t>
            </a:r>
          </a:p>
        </p:txBody>
      </p:sp>
    </p:spTree>
    <p:extLst>
      <p:ext uri="{BB962C8B-B14F-4D97-AF65-F5344CB8AC3E}">
        <p14:creationId xmlns:p14="http://schemas.microsoft.com/office/powerpoint/2010/main" val="598474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3E7D590-8CAE-3849-935B-FB7CF1C39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737" y="1916832"/>
            <a:ext cx="6692900" cy="375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191683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p>
        </p:txBody>
      </p:sp>
      <p:sp>
        <p:nvSpPr>
          <p:cNvPr id="900098" name="Rectangle 2"/>
          <p:cNvSpPr>
            <a:spLocks noGrp="1" noChangeArrowheads="1"/>
          </p:cNvSpPr>
          <p:nvPr>
            <p:ph type="ctrTitle"/>
          </p:nvPr>
        </p:nvSpPr>
        <p:spPr>
          <a:xfrm>
            <a:off x="0" y="188640"/>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要吸引人</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738681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Suffering for Jesus</a:t>
            </a:r>
          </a:p>
        </p:txBody>
      </p:sp>
      <p:pic>
        <p:nvPicPr>
          <p:cNvPr id="530434" name="Picture 2">
            <a:extLst>
              <a:ext uri="{FF2B5EF4-FFF2-40B4-BE49-F238E27FC236}">
                <a16:creationId xmlns:a16="http://schemas.microsoft.com/office/drawing/2014/main" id="{898ACF91-5CDA-B747-B31A-64448ACD8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1193800"/>
            <a:ext cx="66929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561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4E00FD9B-9129-BC4B-B3D1-9FC4CA543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 y="1524000"/>
            <a:ext cx="8890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xfrm>
            <a:off x="0" y="0"/>
            <a:ext cx="8261581" cy="1524000"/>
          </a:xfrm>
          <a:solidFill>
            <a:schemeClr val="bg2"/>
          </a:solidFill>
        </p:spPr>
        <p:txBody>
          <a:bodyPr/>
          <a:lstStyle/>
          <a:p>
            <a:pPr marL="180975" eaLnBrk="1" hangingPunct="1">
              <a:defRPr/>
            </a:pP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你现在在受</a:t>
            </a:r>
            <a:r>
              <a:rPr lang="zh-CN" altLang="en-US" b="1" i="1" dirty="0">
                <a:latin typeface="Microsoft YaHei UI" panose="020B0503020204020204" pitchFamily="34" charset="-122"/>
                <a:ea typeface="Microsoft YaHei UI" panose="020B0503020204020204" pitchFamily="34" charset="-122"/>
                <a:cs typeface="Arial" panose="020B0604020202020204" pitchFamily="34" charset="0"/>
              </a:rPr>
              <a:t>不公正 </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的苦难吗</a:t>
            </a:r>
            <a:r>
              <a:rPr lang="en-US" b="1" dirty="0">
                <a:latin typeface="Microsoft YaHei UI" panose="020B0503020204020204" pitchFamily="34" charset="-122"/>
                <a:ea typeface="Microsoft YaHei UI" panose="020B0503020204020204" pitchFamily="34" charset="-122"/>
                <a:cs typeface="Arial" panose="020B0604020202020204" pitchFamily="34" charset="0"/>
              </a:rPr>
              <a:t>?</a:t>
            </a:r>
            <a:endParaRPr lang="en-US" sz="4000" b="1" dirty="0">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87043" name="Rectangle 3"/>
          <p:cNvSpPr>
            <a:spLocks noGrp="1" noChangeArrowheads="1"/>
          </p:cNvSpPr>
          <p:nvPr>
            <p:ph type="body" idx="1"/>
          </p:nvPr>
        </p:nvSpPr>
        <p:spPr>
          <a:xfrm>
            <a:off x="5076056" y="1602754"/>
            <a:ext cx="4067944" cy="3429000"/>
          </a:xfrm>
        </p:spPr>
        <p:txBody>
          <a:bodyPr/>
          <a:lstStyle/>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学校</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家庭</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工作</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教会</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朋友圈</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政府</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45">
            <a:extLst>
              <a:ext uri="{FF2B5EF4-FFF2-40B4-BE49-F238E27FC236}">
                <a16:creationId xmlns:a16="http://schemas.microsoft.com/office/drawing/2014/main" id="{E03357C1-D65C-FC46-B646-D23697B2CCD7}"/>
              </a:ext>
            </a:extLst>
          </p:cNvPr>
          <p:cNvSpPr txBox="1">
            <a:spLocks noChangeArrowheads="1"/>
          </p:cNvSpPr>
          <p:nvPr/>
        </p:nvSpPr>
        <p:spPr bwMode="auto">
          <a:xfrm>
            <a:off x="-31981" y="6165304"/>
            <a:ext cx="8890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000099"/>
                </a:solidFill>
                <a:effectLst/>
                <a:uLnTx/>
                <a:uFillTx/>
                <a:latin typeface="Microsoft YaHei UI" panose="020B0503020204020204" pitchFamily="34" charset="-122"/>
                <a:ea typeface="Microsoft YaHei UI" panose="020B0503020204020204" pitchFamily="34" charset="-122"/>
                <a:cs typeface="Arial" charset="0"/>
              </a:rPr>
              <a:t>彼得前书</a:t>
            </a:r>
          </a:p>
        </p:txBody>
      </p:sp>
    </p:spTree>
    <p:extLst>
      <p:ext uri="{BB962C8B-B14F-4D97-AF65-F5344CB8AC3E}">
        <p14:creationId xmlns:p14="http://schemas.microsoft.com/office/powerpoint/2010/main" val="373565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72" name="Rectangle 12"/>
          <p:cNvSpPr>
            <a:spLocks noGrp="1" noChangeArrowheads="1"/>
          </p:cNvSpPr>
          <p:nvPr>
            <p:ph type="title" idx="4294967295"/>
          </p:nvPr>
        </p:nvSpPr>
        <p:spPr>
          <a:xfrm>
            <a:off x="0" y="2057400"/>
            <a:ext cx="2819400" cy="3657600"/>
          </a:xfrm>
        </p:spPr>
        <p:txBody>
          <a:bodyPr/>
          <a:lstStyle/>
          <a:p>
            <a:pPr eaLnBrk="1" hangingPunct="1"/>
            <a:r>
              <a:rPr lang="zh-CN" altLang="en-US" sz="3200" b="1">
                <a:solidFill>
                  <a:schemeClr val="tx1"/>
                </a:solidFill>
                <a:effectLst/>
                <a:latin typeface="SimSun" pitchFamily="2" charset="-122"/>
                <a:ea typeface="SimSun" pitchFamily="2" charset="-122"/>
              </a:rPr>
              <a:t>比得的读者为何需要鼓励</a:t>
            </a:r>
            <a:r>
              <a:rPr lang="zh-CN" altLang="en-US" sz="3200" b="1">
                <a:solidFill>
                  <a:schemeClr val="tx1"/>
                </a:solidFill>
                <a:effectLst/>
                <a:latin typeface="Times New Roman" pitchFamily="18" charset="0"/>
                <a:ea typeface="SimSun" pitchFamily="2" charset="-122"/>
              </a:rPr>
              <a:t>?</a:t>
            </a:r>
            <a:r>
              <a:rPr lang="zh-CN" altLang="en-US" sz="3200" b="1">
                <a:solidFill>
                  <a:schemeClr val="tx1"/>
                </a:solidFill>
                <a:effectLst/>
                <a:latin typeface="Georgia" pitchFamily="18" charset="0"/>
                <a:ea typeface="SimSun" pitchFamily="2" charset="-122"/>
              </a:rPr>
              <a:t> </a:t>
            </a:r>
            <a:br>
              <a:rPr lang="en-US" altLang="ja-JP" sz="3200" b="1">
                <a:solidFill>
                  <a:schemeClr val="tx1"/>
                </a:solidFill>
                <a:effectLst/>
                <a:latin typeface="Georgia" pitchFamily="18" charset="0"/>
              </a:rPr>
            </a:br>
            <a:r>
              <a:rPr lang="en-US" altLang="ja-JP"/>
              <a:t>…</a:t>
            </a:r>
            <a:endParaRPr lang="en-US" altLang="en-US"/>
          </a:p>
        </p:txBody>
      </p:sp>
      <p:pic>
        <p:nvPicPr>
          <p:cNvPr id="112643" name="Picture 9" descr="persec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Text Box 4"/>
          <p:cNvSpPr txBox="1">
            <a:spLocks noChangeArrowheads="1"/>
          </p:cNvSpPr>
          <p:nvPr/>
        </p:nvSpPr>
        <p:spPr bwMode="auto">
          <a:xfrm>
            <a:off x="914400" y="762000"/>
            <a:ext cx="67818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endParaRPr lang="en-US" altLang="en-US"/>
          </a:p>
        </p:txBody>
      </p:sp>
      <p:sp>
        <p:nvSpPr>
          <p:cNvPr id="40968" name="Rectangle 8"/>
          <p:cNvSpPr>
            <a:spLocks noChangeArrowheads="1"/>
          </p:cNvSpPr>
          <p:nvPr/>
        </p:nvSpPr>
        <p:spPr bwMode="auto">
          <a:xfrm>
            <a:off x="8578850" y="0"/>
            <a:ext cx="56515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000" b="1">
                <a:solidFill>
                  <a:schemeClr val="tx1"/>
                </a:solidFill>
                <a:latin typeface="Times New Roman" charset="0"/>
                <a:ea typeface="ＭＳ Ｐゴシック" charset="0"/>
              </a:rPr>
              <a:t>277</a:t>
            </a:r>
          </a:p>
        </p:txBody>
      </p:sp>
      <p:pic>
        <p:nvPicPr>
          <p:cNvPr id="40970" name="Picture 10" descr="Ne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35125"/>
            <a:ext cx="2876550"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71" name="Rectangle 11"/>
          <p:cNvSpPr>
            <a:spLocks noChangeArrowheads="1"/>
          </p:cNvSpPr>
          <p:nvPr/>
        </p:nvSpPr>
        <p:spPr bwMode="auto">
          <a:xfrm>
            <a:off x="0" y="1703388"/>
            <a:ext cx="160655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defRPr/>
            </a:pPr>
            <a:r>
              <a:rPr lang="zh-CN" altLang="en-US" sz="2800">
                <a:solidFill>
                  <a:srgbClr val="000000"/>
                </a:solidFill>
                <a:effectLst>
                  <a:outerShdw blurRad="38100" dist="38100" dir="2700000" algn="tl">
                    <a:srgbClr val="FFFFFF"/>
                  </a:outerShdw>
                </a:effectLst>
                <a:latin typeface="SimSun" charset="0"/>
                <a:ea typeface="SimSun" charset="0"/>
                <a:cs typeface="SimSun" charset="0"/>
              </a:rPr>
              <a:t>尼禄大帝</a:t>
            </a:r>
            <a:endParaRPr lang="en-US" sz="2800">
              <a:solidFill>
                <a:srgbClr val="000000"/>
              </a:solidFill>
              <a:effectLst>
                <a:outerShdw blurRad="38100" dist="38100" dir="2700000" algn="tl">
                  <a:srgbClr val="FFFFFF"/>
                </a:outerShdw>
              </a:effectLst>
              <a:latin typeface="SimSun" charset="0"/>
              <a:ea typeface="SimSun" charset="0"/>
              <a:cs typeface="SimSun" charset="0"/>
            </a:endParaRPr>
          </a:p>
        </p:txBody>
      </p:sp>
      <p:sp>
        <p:nvSpPr>
          <p:cNvPr id="40973" name="Rectangle 13"/>
          <p:cNvSpPr>
            <a:spLocks noChangeArrowheads="1"/>
          </p:cNvSpPr>
          <p:nvPr/>
        </p:nvSpPr>
        <p:spPr bwMode="auto">
          <a:xfrm>
            <a:off x="2609850" y="1173163"/>
            <a:ext cx="3205163" cy="57943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b="1">
                <a:solidFill>
                  <a:schemeClr val="tx1"/>
                </a:solidFill>
                <a:latin typeface="SimSun" pitchFamily="2" charset="-122"/>
                <a:ea typeface="SimSun" pitchFamily="2" charset="-122"/>
              </a:rPr>
              <a:t>比得前书</a:t>
            </a:r>
            <a:r>
              <a:rPr lang="zh-CN" altLang="en-US" b="1">
                <a:solidFill>
                  <a:schemeClr val="tx1"/>
                </a:solidFill>
                <a:latin typeface="Times New Roman" pitchFamily="18" charset="0"/>
                <a:ea typeface="SimSun" pitchFamily="2" charset="-122"/>
              </a:rPr>
              <a:t>4:12-13</a:t>
            </a:r>
            <a:r>
              <a:rPr lang="zh-CN" altLang="en-US" b="1">
                <a:solidFill>
                  <a:schemeClr val="tx1"/>
                </a:solidFill>
                <a:ea typeface="SimSun" pitchFamily="2" charset="-122"/>
              </a:rPr>
              <a:t> </a:t>
            </a:r>
            <a:endParaRPr lang="en-US" altLang="en-US" b="1">
              <a:solidFill>
                <a:schemeClr val="tx1"/>
              </a:solidFill>
            </a:endParaRPr>
          </a:p>
        </p:txBody>
      </p:sp>
      <p:sp>
        <p:nvSpPr>
          <p:cNvPr id="40974" name="Rectangle 14"/>
          <p:cNvSpPr>
            <a:spLocks noChangeArrowheads="1"/>
          </p:cNvSpPr>
          <p:nvPr/>
        </p:nvSpPr>
        <p:spPr bwMode="auto">
          <a:xfrm>
            <a:off x="2743200" y="1787525"/>
            <a:ext cx="6400800" cy="2933700"/>
          </a:xfrm>
          <a:prstGeom prst="rect">
            <a:avLst/>
          </a:prstGeom>
          <a:solidFill>
            <a:srgbClr val="000000">
              <a:alpha val="64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nSpc>
                <a:spcPct val="50000"/>
              </a:lnSpc>
              <a:spcBef>
                <a:spcPct val="50000"/>
              </a:spcBef>
            </a:pPr>
            <a:endParaRPr lang="en-US" altLang="en-US">
              <a:solidFill>
                <a:schemeClr val="tx1"/>
              </a:solidFill>
              <a:effectLst>
                <a:outerShdw blurRad="38100" dist="38100" dir="2700000" algn="tl">
                  <a:srgbClr val="010199"/>
                </a:outerShdw>
              </a:effectLst>
            </a:endParaRPr>
          </a:p>
          <a:p>
            <a:pPr>
              <a:lnSpc>
                <a:spcPct val="80000"/>
              </a:lnSpc>
              <a:spcBef>
                <a:spcPct val="50000"/>
              </a:spcBef>
            </a:pPr>
            <a:r>
              <a:rPr lang="en-US" altLang="zh-CN" b="1">
                <a:solidFill>
                  <a:schemeClr val="tx1"/>
                </a:solidFill>
                <a:effectLst>
                  <a:outerShdw blurRad="38100" dist="38100" dir="2700000" algn="tl">
                    <a:srgbClr val="010199"/>
                  </a:outerShdw>
                </a:effectLst>
                <a:latin typeface="Times New Roman" pitchFamily="18" charset="0"/>
                <a:ea typeface="SimSun" pitchFamily="2" charset="-122"/>
              </a:rPr>
              <a:t>“</a:t>
            </a:r>
            <a:r>
              <a:rPr lang="zh-CN" altLang="en-US">
                <a:solidFill>
                  <a:schemeClr val="tx1"/>
                </a:solidFill>
                <a:effectLst>
                  <a:outerShdw blurRad="38100" dist="38100" dir="2700000" algn="tl">
                    <a:srgbClr val="010199"/>
                  </a:outerShdw>
                </a:effectLst>
                <a:latin typeface="SimSun" pitchFamily="2" charset="-122"/>
                <a:ea typeface="SimSun" pitchFamily="2" charset="-122"/>
              </a:rPr>
              <a:t>亲爱的弟兄阿，有火炼的试验临到你们，不要以为奇怪，（似乎是遭遇非常的事）倒要欢喜。因为你们是与基督一同受苦，使你们在他荣耀显现的时候，也可以欢喜快乐。</a:t>
            </a:r>
            <a:r>
              <a:rPr lang="zh-CN" altLang="en-US">
                <a:solidFill>
                  <a:schemeClr val="tx1"/>
                </a:solidFill>
                <a:effectLst>
                  <a:outerShdw blurRad="38100" dist="38100" dir="2700000" algn="tl">
                    <a:srgbClr val="010199"/>
                  </a:outerShdw>
                </a:effectLst>
                <a:latin typeface="Verdana" pitchFamily="34" charset="0"/>
                <a:ea typeface="SimSun" pitchFamily="2" charset="-122"/>
              </a:rPr>
              <a:t>” </a:t>
            </a:r>
            <a:endParaRPr lang="en-US" altLang="en-US">
              <a:solidFill>
                <a:schemeClr val="tx1"/>
              </a:solidFill>
              <a:effectLst>
                <a:outerShdw blurRad="38100" dist="38100" dir="2700000" algn="tl">
                  <a:srgbClr val="010199"/>
                </a:outerShdw>
              </a:effectLst>
              <a:latin typeface="Verdana" pitchFamily="34" charset="0"/>
              <a:ea typeface="SimSun" pitchFamily="2" charset="-122"/>
            </a:endParaRPr>
          </a:p>
        </p:txBody>
      </p:sp>
      <p:sp>
        <p:nvSpPr>
          <p:cNvPr id="40979" name="Text Box 19"/>
          <p:cNvSpPr txBox="1">
            <a:spLocks noChangeArrowheads="1"/>
          </p:cNvSpPr>
          <p:nvPr/>
        </p:nvSpPr>
        <p:spPr bwMode="auto">
          <a:xfrm>
            <a:off x="0" y="381000"/>
            <a:ext cx="914400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b="1">
                <a:solidFill>
                  <a:schemeClr val="tx1"/>
                </a:solidFill>
                <a:latin typeface="SimSun" pitchFamily="2" charset="-122"/>
                <a:ea typeface="SimSun" pitchFamily="2" charset="-122"/>
              </a:rPr>
              <a:t>比得的读者为何需要鼓励</a:t>
            </a:r>
            <a:r>
              <a:rPr lang="zh-CN" altLang="en-US" b="1">
                <a:solidFill>
                  <a:schemeClr val="tx1"/>
                </a:solidFill>
                <a:latin typeface="Times New Roman" pitchFamily="18" charset="0"/>
                <a:ea typeface="SimSun" pitchFamily="2" charset="-122"/>
              </a:rPr>
              <a:t>?</a:t>
            </a:r>
            <a:r>
              <a:rPr lang="zh-CN" altLang="en-US" b="1">
                <a:solidFill>
                  <a:schemeClr val="tx1"/>
                </a:solidFill>
                <a:ea typeface="SimSun" pitchFamily="2" charset="-122"/>
              </a:rPr>
              <a:t> </a:t>
            </a:r>
            <a:endParaRPr lang="en-US" altLang="en-US" b="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973"/>
                                        </p:tgtEl>
                                        <p:attrNameLst>
                                          <p:attrName>style.visibility</p:attrName>
                                        </p:attrNameLst>
                                      </p:cBhvr>
                                      <p:to>
                                        <p:strVal val="visible"/>
                                      </p:to>
                                    </p:set>
                                  </p:childTnLst>
                                </p:cTn>
                              </p:par>
                            </p:childTnLst>
                          </p:cTn>
                        </p:par>
                        <p:par>
                          <p:cTn id="11" fill="hold" nodeType="afterGroup">
                            <p:stCondLst>
                              <p:cond delay="500"/>
                            </p:stCondLst>
                            <p:childTnLst>
                              <p:par>
                                <p:cTn id="12" presetID="2" presetClass="entr" presetSubtype="6" fill="hold" grpId="0" nodeType="afterEffect">
                                  <p:stCondLst>
                                    <p:cond delay="0"/>
                                  </p:stCondLst>
                                  <p:childTnLst>
                                    <p:set>
                                      <p:cBhvr>
                                        <p:cTn id="13" dur="1" fill="hold">
                                          <p:stCondLst>
                                            <p:cond delay="0"/>
                                          </p:stCondLst>
                                        </p:cTn>
                                        <p:tgtEl>
                                          <p:spTgt spid="40974"/>
                                        </p:tgtEl>
                                        <p:attrNameLst>
                                          <p:attrName>style.visibility</p:attrName>
                                        </p:attrNameLst>
                                      </p:cBhvr>
                                      <p:to>
                                        <p:strVal val="visible"/>
                                      </p:to>
                                    </p:set>
                                    <p:anim calcmode="lin" valueType="num">
                                      <p:cBhvr additive="base">
                                        <p:cTn id="14" dur="500" fill="hold"/>
                                        <p:tgtEl>
                                          <p:spTgt spid="40974"/>
                                        </p:tgtEl>
                                        <p:attrNameLst>
                                          <p:attrName>ppt_x</p:attrName>
                                        </p:attrNameLst>
                                      </p:cBhvr>
                                      <p:tavLst>
                                        <p:tav tm="0">
                                          <p:val>
                                            <p:strVal val="1+#ppt_w/2"/>
                                          </p:val>
                                        </p:tav>
                                        <p:tav tm="100000">
                                          <p:val>
                                            <p:strVal val="#ppt_x"/>
                                          </p:val>
                                        </p:tav>
                                      </p:tavLst>
                                    </p:anim>
                                    <p:anim calcmode="lin" valueType="num">
                                      <p:cBhvr additive="base">
                                        <p:cTn id="15" dur="500" fill="hold"/>
                                        <p:tgtEl>
                                          <p:spTgt spid="40974"/>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0971"/>
                                        </p:tgtEl>
                                        <p:attrNameLst>
                                          <p:attrName>style.visibility</p:attrName>
                                        </p:attrNameLst>
                                      </p:cBhvr>
                                      <p:to>
                                        <p:strVal val="visible"/>
                                      </p:to>
                                    </p:set>
                                    <p:anim calcmode="lin" valueType="num">
                                      <p:cBhvr additive="base">
                                        <p:cTn id="20" dur="500" fill="hold"/>
                                        <p:tgtEl>
                                          <p:spTgt spid="40971"/>
                                        </p:tgtEl>
                                        <p:attrNameLst>
                                          <p:attrName>ppt_x</p:attrName>
                                        </p:attrNameLst>
                                      </p:cBhvr>
                                      <p:tavLst>
                                        <p:tav tm="0">
                                          <p:val>
                                            <p:strVal val="#ppt_x"/>
                                          </p:val>
                                        </p:tav>
                                        <p:tav tm="100000">
                                          <p:val>
                                            <p:strVal val="#ppt_x"/>
                                          </p:val>
                                        </p:tav>
                                      </p:tavLst>
                                    </p:anim>
                                    <p:anim calcmode="lin" valueType="num">
                                      <p:cBhvr additive="base">
                                        <p:cTn id="21" dur="500" fill="hold"/>
                                        <p:tgtEl>
                                          <p:spTgt spid="40971"/>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40970"/>
                                        </p:tgtEl>
                                        <p:attrNameLst>
                                          <p:attrName>style.visibility</p:attrName>
                                        </p:attrNameLst>
                                      </p:cBhvr>
                                      <p:to>
                                        <p:strVal val="visible"/>
                                      </p:to>
                                    </p:set>
                                    <p:animEffect transition="in" filter="dissolve">
                                      <p:cBhvr>
                                        <p:cTn id="25" dur="500"/>
                                        <p:tgtEl>
                                          <p:spTgt spid="40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1" grpId="0" autoUpdateAnimBg="0"/>
      <p:bldP spid="40973" grpId="0" autoUpdateAnimBg="0"/>
      <p:bldP spid="40974" grpId="0" animBg="1" autoUpdateAnimBg="0"/>
      <p:bldP spid="40979"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39"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Text Box 4"/>
          <p:cNvSpPr txBox="1">
            <a:spLocks noChangeArrowheads="1"/>
          </p:cNvSpPr>
          <p:nvPr/>
        </p:nvSpPr>
        <p:spPr bwMode="auto">
          <a:xfrm>
            <a:off x="1257300" y="615156"/>
            <a:ext cx="6629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SG" altLang="en-US" sz="3200" b="0" i="0" u="sng"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论点 </a:t>
            </a:r>
          </a:p>
        </p:txBody>
      </p:sp>
      <p:sp>
        <p:nvSpPr>
          <p:cNvPr id="37947" name="Text Box 59"/>
          <p:cNvSpPr txBox="1">
            <a:spLocks noChangeArrowheads="1"/>
          </p:cNvSpPr>
          <p:nvPr/>
        </p:nvSpPr>
        <p:spPr bwMode="auto">
          <a:xfrm>
            <a:off x="266700" y="1352550"/>
            <a:ext cx="8610600" cy="156368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ja-JP"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en-US" altLang="ja-JP"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我略略地写了这信，托我所看为忠心的兄弟西拉转交你们，劝勉你们，又证明这恩是神的真恩。你们务要在</a:t>
            </a:r>
            <a:r>
              <a:rPr kumimoji="0" lang="zh-CN" altLang="en-US" sz="3200" b="1" i="0" u="none" strike="noStrike" kern="1200" cap="none" spc="0" normalizeH="0" baseline="0" noProof="0" dirty="0">
                <a:ln>
                  <a:noFill/>
                </a:ln>
                <a:solidFill>
                  <a:srgbClr val="00FF00"/>
                </a:solidFill>
                <a:effectLst/>
                <a:uLnTx/>
                <a:uFillTx/>
                <a:latin typeface="Microsoft YaHei UI" panose="020B0503020204020204" pitchFamily="34" charset="-122"/>
                <a:ea typeface="Microsoft YaHei UI" panose="020B0503020204020204" pitchFamily="34" charset="-122"/>
              </a:rPr>
              <a:t>这恩上站立得住</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zh-CN"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 </a:t>
            </a:r>
            <a:r>
              <a:rPr kumimoji="0" lang="ja-JP"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en-US" altLang="ja-JP"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 (5:12)</a:t>
            </a:r>
            <a:endParaRPr kumimoji="0" lang="en-US"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endParaRPr>
          </a:p>
        </p:txBody>
      </p:sp>
      <p:graphicFrame>
        <p:nvGraphicFramePr>
          <p:cNvPr id="467984" name="Group 16"/>
          <p:cNvGraphicFramePr>
            <a:graphicFrameLocks noGrp="1"/>
          </p:cNvGraphicFramePr>
          <p:nvPr>
            <p:ph/>
          </p:nvPr>
        </p:nvGraphicFramePr>
        <p:xfrm>
          <a:off x="114300" y="3811588"/>
          <a:ext cx="8915400" cy="3017837"/>
        </p:xfrm>
        <a:graphic>
          <a:graphicData uri="http://schemas.openxmlformats.org/drawingml/2006/table">
            <a:tbl>
              <a:tblPr/>
              <a:tblGrid>
                <a:gridCol w="48006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0178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r>
                        <a:rPr kumimoji="0" lang="zh-CN" altLang="en-US" sz="2400" b="1" i="0" u="sng"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这恩是神的真恩</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比得前书</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拣选</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神的主权</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位份上的圣化</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出于上帝的主动</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(1:2) </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r>
                        <a:rPr kumimoji="0" lang="zh-SG" altLang="en-US" sz="2400" b="1" i="0" u="sng"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站立得住</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比得前书</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1:13 – 5:14</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忍耐</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人的责任</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实际上圣化</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落实在圣洁的生活 </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(1:13)</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1066800" y="3074194"/>
            <a:ext cx="7010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200" b="0" i="0" u="sng"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双重主题</a:t>
            </a:r>
            <a:r>
              <a:rPr kumimoji="0" lang="en-US" sz="3200" b="0" i="0" u="sng"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a:t>
            </a:r>
          </a:p>
        </p:txBody>
      </p:sp>
      <p:sp>
        <p:nvSpPr>
          <p:cNvPr id="410638" name="Rectangle 243"/>
          <p:cNvSpPr>
            <a:spLocks noChangeArrowheads="1"/>
          </p:cNvSpPr>
          <p:nvPr/>
        </p:nvSpPr>
        <p:spPr bwMode="auto">
          <a:xfrm>
            <a:off x="8429765" y="39756"/>
            <a:ext cx="66075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278</a:t>
            </a:r>
          </a:p>
        </p:txBody>
      </p:sp>
      <p:sp>
        <p:nvSpPr>
          <p:cNvPr id="38133" name="Rectangle 245"/>
          <p:cNvSpPr>
            <a:spLocks noGrp="1" noChangeArrowheads="1"/>
          </p:cNvSpPr>
          <p:nvPr>
            <p:ph type="title" idx="4294967295"/>
          </p:nvPr>
        </p:nvSpPr>
        <p:spPr>
          <a:xfrm>
            <a:off x="0" y="59634"/>
            <a:ext cx="9144000" cy="457200"/>
          </a:xfrm>
        </p:spPr>
        <p:txBody>
          <a:bodyPr/>
          <a:lstStyle/>
          <a:p>
            <a:pPr algn="ctr" eaLnBrk="1" hangingPunct="1">
              <a:defRPr/>
            </a:pPr>
            <a:r>
              <a:rPr lang="zh-SG" altLang="en-US" sz="3200" b="1" dirty="0">
                <a:latin typeface="Microsoft YaHei UI" panose="020B0503020204020204" pitchFamily="34" charset="-122"/>
                <a:ea typeface="Microsoft YaHei UI" panose="020B0503020204020204" pitchFamily="34" charset="-122"/>
                <a:cs typeface="Arial" charset="0"/>
              </a:rPr>
              <a:t>论点与主题</a:t>
            </a:r>
            <a:endParaRPr lang="en-US" sz="3200" b="1" dirty="0">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183361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par>
                          <p:cTn id="9" fill="hold" nodeType="withGroup">
                            <p:stCondLst>
                              <p:cond delay="500"/>
                            </p:stCondLst>
                            <p:childTnLst>
                              <p:par>
                                <p:cTn id="10" presetID="20" presetClass="entr" presetSubtype="0" fill="hold" grpId="0" nodeType="afterEffect">
                                  <p:stCondLst>
                                    <p:cond delay="0"/>
                                  </p:stCondLst>
                                  <p:childTnLst>
                                    <p:set>
                                      <p:cBhvr>
                                        <p:cTn id="11" dur="1" fill="hold">
                                          <p:stCondLst>
                                            <p:cond delay="0"/>
                                          </p:stCondLst>
                                        </p:cTn>
                                        <p:tgtEl>
                                          <p:spTgt spid="37947"/>
                                        </p:tgtEl>
                                        <p:attrNameLst>
                                          <p:attrName>style.visibility</p:attrName>
                                        </p:attrNameLst>
                                      </p:cBhvr>
                                      <p:to>
                                        <p:strVal val="visible"/>
                                      </p:to>
                                    </p:set>
                                    <p:animEffect transition="in" filter="wedge">
                                      <p:cBhvr>
                                        <p:cTn id="12" dur="500"/>
                                        <p:tgtEl>
                                          <p:spTgt spid="379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8124"/>
                                        </p:tgtEl>
                                        <p:attrNameLst>
                                          <p:attrName>style.visibility</p:attrName>
                                        </p:attrNameLst>
                                      </p:cBhvr>
                                      <p:to>
                                        <p:strVal val="visible"/>
                                      </p:to>
                                    </p:set>
                                    <p:anim calcmode="lin" valueType="num">
                                      <p:cBhvr additive="base">
                                        <p:cTn id="17" dur="500" fill="hold"/>
                                        <p:tgtEl>
                                          <p:spTgt spid="38124"/>
                                        </p:tgtEl>
                                        <p:attrNameLst>
                                          <p:attrName>ppt_x</p:attrName>
                                        </p:attrNameLst>
                                      </p:cBhvr>
                                      <p:tavLst>
                                        <p:tav tm="0">
                                          <p:val>
                                            <p:strVal val="0-#ppt_w/2"/>
                                          </p:val>
                                        </p:tav>
                                        <p:tav tm="100000">
                                          <p:val>
                                            <p:strVal val="#ppt_x"/>
                                          </p:val>
                                        </p:tav>
                                      </p:tavLst>
                                    </p:anim>
                                    <p:anim calcmode="lin" valueType="num">
                                      <p:cBhvr additive="base">
                                        <p:cTn id="18" dur="500" fill="hold"/>
                                        <p:tgtEl>
                                          <p:spTgt spid="38124"/>
                                        </p:tgtEl>
                                        <p:attrNameLst>
                                          <p:attrName>ppt_y</p:attrName>
                                        </p:attrNameLst>
                                      </p:cBhvr>
                                      <p:tavLst>
                                        <p:tav tm="0">
                                          <p:val>
                                            <p:strVal val="#ppt_y"/>
                                          </p:val>
                                        </p:tav>
                                        <p:tav tm="100000">
                                          <p:val>
                                            <p:strVal val="#ppt_y"/>
                                          </p:val>
                                        </p:tav>
                                      </p:tavLst>
                                    </p:anim>
                                  </p:childTnLst>
                                </p:cTn>
                              </p:par>
                            </p:childTnLst>
                          </p:cTn>
                        </p:par>
                        <p:par>
                          <p:cTn id="19" fill="hold" nodeType="withGroup">
                            <p:stCondLst>
                              <p:cond delay="500"/>
                            </p:stCondLst>
                            <p:childTnLst>
                              <p:par>
                                <p:cTn id="20" presetID="2" presetClass="entr" presetSubtype="4" fill="hold" nodeType="afterEffect">
                                  <p:stCondLst>
                                    <p:cond delay="0"/>
                                  </p:stCondLst>
                                  <p:childTnLst>
                                    <p:set>
                                      <p:cBhvr>
                                        <p:cTn id="21" dur="1" fill="hold">
                                          <p:stCondLst>
                                            <p:cond delay="0"/>
                                          </p:stCondLst>
                                        </p:cTn>
                                        <p:tgtEl>
                                          <p:spTgt spid="467984"/>
                                        </p:tgtEl>
                                        <p:attrNameLst>
                                          <p:attrName>style.visibility</p:attrName>
                                        </p:attrNameLst>
                                      </p:cBhvr>
                                      <p:to>
                                        <p:strVal val="visible"/>
                                      </p:to>
                                    </p:set>
                                    <p:anim calcmode="lin" valueType="num">
                                      <p:cBhvr additive="base">
                                        <p:cTn id="22" dur="500" fill="hold"/>
                                        <p:tgtEl>
                                          <p:spTgt spid="467984"/>
                                        </p:tgtEl>
                                        <p:attrNameLst>
                                          <p:attrName>ppt_x</p:attrName>
                                        </p:attrNameLst>
                                      </p:cBhvr>
                                      <p:tavLst>
                                        <p:tav tm="0">
                                          <p:val>
                                            <p:strVal val="#ppt_x"/>
                                          </p:val>
                                        </p:tav>
                                        <p:tav tm="100000">
                                          <p:val>
                                            <p:strVal val="#ppt_x"/>
                                          </p:val>
                                        </p:tav>
                                      </p:tavLst>
                                    </p:anim>
                                    <p:anim calcmode="lin" valueType="num">
                                      <p:cBhvr additive="base">
                                        <p:cTn id="23"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8133"/>
                                        </p:tgtEl>
                                        <p:attrNameLst>
                                          <p:attrName>style.visibility</p:attrName>
                                        </p:attrNameLst>
                                      </p:cBhvr>
                                      <p:to>
                                        <p:strVal val="visible"/>
                                      </p:to>
                                    </p:set>
                                    <p:anim calcmode="lin" valueType="num">
                                      <p:cBhvr additive="base">
                                        <p:cTn id="28" dur="500" fill="hold"/>
                                        <p:tgtEl>
                                          <p:spTgt spid="38133"/>
                                        </p:tgtEl>
                                        <p:attrNameLst>
                                          <p:attrName>ppt_x</p:attrName>
                                        </p:attrNameLst>
                                      </p:cBhvr>
                                      <p:tavLst>
                                        <p:tav tm="0">
                                          <p:val>
                                            <p:strVal val="#ppt_x"/>
                                          </p:val>
                                        </p:tav>
                                        <p:tav tm="100000">
                                          <p:val>
                                            <p:strVal val="#ppt_x"/>
                                          </p:val>
                                        </p:tav>
                                      </p:tavLst>
                                    </p:anim>
                                    <p:anim calcmode="lin" valueType="num">
                                      <p:cBhvr additive="base">
                                        <p:cTn id="29" dur="500" fill="hold"/>
                                        <p:tgtEl>
                                          <p:spTgt spid="38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P spid="3813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0258" name="Rectangle 2"/>
          <p:cNvSpPr>
            <a:spLocks noGrp="1" noChangeArrowheads="1"/>
          </p:cNvSpPr>
          <p:nvPr>
            <p:ph type="ctrTitle"/>
          </p:nvPr>
        </p:nvSpPr>
        <p:spPr>
          <a:xfrm>
            <a:off x="39688" y="1066800"/>
            <a:ext cx="9028112" cy="1143000"/>
          </a:xfrm>
        </p:spPr>
        <p:txBody>
          <a:bodyPr/>
          <a:lstStyle/>
          <a:p>
            <a:pPr eaLnBrk="1" hangingPunct="1"/>
            <a:r>
              <a:rPr lang="zh-CN" altLang="en-US" sz="6000" b="1">
                <a:solidFill>
                  <a:schemeClr val="bg1"/>
                </a:solidFill>
                <a:latin typeface="SimHei" pitchFamily="49" charset="-122"/>
                <a:ea typeface="SimHei" pitchFamily="49" charset="-122"/>
              </a:rPr>
              <a:t>什么是恩典</a:t>
            </a:r>
            <a:r>
              <a:rPr lang="en-US" altLang="zh-CN" sz="6000" b="1">
                <a:solidFill>
                  <a:schemeClr val="bg1"/>
                </a:solidFill>
                <a:latin typeface="SimHei" pitchFamily="49" charset="-122"/>
                <a:ea typeface="SimHei" pitchFamily="49" charset="-122"/>
              </a:rPr>
              <a:t>?</a:t>
            </a:r>
            <a:endParaRPr lang="en-US" altLang="zh-CN" sz="5400">
              <a:solidFill>
                <a:schemeClr val="bg1"/>
              </a:solidFill>
              <a:latin typeface="SimHei" pitchFamily="49" charset="-122"/>
              <a:ea typeface="SimHei" pitchFamily="49" charset="-122"/>
            </a:endParaRPr>
          </a:p>
        </p:txBody>
      </p:sp>
      <p:sp>
        <p:nvSpPr>
          <p:cNvPr id="2400259" name="Rectangle 3"/>
          <p:cNvSpPr>
            <a:spLocks noGrp="1" noChangeArrowheads="1"/>
          </p:cNvSpPr>
          <p:nvPr>
            <p:ph type="subTitle" idx="1"/>
          </p:nvPr>
        </p:nvSpPr>
        <p:spPr>
          <a:xfrm>
            <a:off x="1211263" y="3048000"/>
            <a:ext cx="7323137" cy="3581400"/>
          </a:xfrm>
        </p:spPr>
        <p:txBody>
          <a:bodyPr/>
          <a:lstStyle/>
          <a:p>
            <a:pPr eaLnBrk="1" hangingPunct="1"/>
            <a:r>
              <a:rPr lang="zh-CN" altLang="en-US" sz="4400" b="1" i="1">
                <a:solidFill>
                  <a:schemeClr val="bg1"/>
                </a:solidFill>
                <a:latin typeface="Arial" pitchFamily="34" charset="0"/>
                <a:ea typeface="SimHei" pitchFamily="49" charset="-122"/>
              </a:rPr>
              <a:t>“</a:t>
            </a:r>
            <a:r>
              <a:rPr lang="zh-CN" altLang="en-US" sz="4400" b="1" i="1">
                <a:solidFill>
                  <a:schemeClr val="bg1"/>
                </a:solidFill>
                <a:latin typeface="SimHei" pitchFamily="49" charset="-122"/>
                <a:ea typeface="SimHei" pitchFamily="49" charset="-122"/>
              </a:rPr>
              <a:t>遵行神旨意的能力</a:t>
            </a:r>
            <a:r>
              <a:rPr lang="zh-CN" altLang="en-US" sz="4400" b="1" i="1">
                <a:solidFill>
                  <a:schemeClr val="bg1"/>
                </a:solidFill>
                <a:latin typeface="Arial" pitchFamily="34" charset="0"/>
                <a:ea typeface="SimHei" pitchFamily="49" charset="-122"/>
              </a:rPr>
              <a:t>”</a:t>
            </a:r>
            <a:endParaRPr lang="zh-CN" altLang="en-US" sz="4400" b="1" i="1">
              <a:solidFill>
                <a:schemeClr val="bg1"/>
              </a:solidFill>
              <a:latin typeface="SimHei" pitchFamily="49" charset="-122"/>
              <a:ea typeface="SimHei" pitchFamily="49" charset="-122"/>
            </a:endParaRPr>
          </a:p>
          <a:p>
            <a:pPr eaLnBrk="1" hangingPunct="1"/>
            <a:endParaRPr lang="zh-CN" altLang="en-US" sz="4400" b="1" i="1">
              <a:solidFill>
                <a:schemeClr val="bg1"/>
              </a:solidFill>
              <a:latin typeface="SimHei" pitchFamily="49" charset="-122"/>
              <a:ea typeface="SimHei" pitchFamily="49" charset="-122"/>
            </a:endParaRPr>
          </a:p>
          <a:p>
            <a:pPr eaLnBrk="1" hangingPunct="1"/>
            <a:r>
              <a:rPr lang="en-US" altLang="zh-CN" sz="3600" b="1" i="1">
                <a:solidFill>
                  <a:schemeClr val="bg1"/>
                </a:solidFill>
                <a:ea typeface="SimSun" pitchFamily="2" charset="-122"/>
              </a:rPr>
              <a:t>- Bill Gothard </a:t>
            </a:r>
            <a:br>
              <a:rPr lang="en-US" altLang="zh-CN" sz="3600" b="1" i="1">
                <a:solidFill>
                  <a:schemeClr val="bg1"/>
                </a:solidFill>
                <a:ea typeface="SimSun" pitchFamily="2" charset="-122"/>
              </a:rPr>
            </a:br>
            <a:r>
              <a:rPr lang="en-US" altLang="zh-CN" sz="3600" b="1" i="1">
                <a:solidFill>
                  <a:schemeClr val="bg1"/>
                </a:solidFill>
                <a:ea typeface="SimSun" pitchFamily="2" charset="-122"/>
              </a:rPr>
              <a:t>(Institute in Basic Life Principles)</a:t>
            </a:r>
            <a:br>
              <a:rPr lang="en-US" altLang="zh-CN" sz="3600" b="1" i="1">
                <a:solidFill>
                  <a:schemeClr val="bg1"/>
                </a:solidFill>
                <a:ea typeface="SimSun" pitchFamily="2" charset="-122"/>
              </a:rPr>
            </a:br>
            <a:r>
              <a:rPr lang="zh-CN" altLang="en-US" sz="3600" b="1" i="1">
                <a:solidFill>
                  <a:schemeClr val="bg1"/>
                </a:solidFill>
                <a:latin typeface="SimHei" pitchFamily="49" charset="-122"/>
                <a:ea typeface="SimHei" pitchFamily="49" charset="-122"/>
              </a:rPr>
              <a:t>（</a:t>
            </a:r>
            <a:r>
              <a:rPr lang="zh-TW" altLang="en-US" sz="3600" b="1" i="1">
                <a:solidFill>
                  <a:schemeClr val="bg1"/>
                </a:solidFill>
                <a:latin typeface="SimHei" pitchFamily="49" charset="-122"/>
                <a:ea typeface="SimHei" pitchFamily="49" charset="-122"/>
              </a:rPr>
              <a:t>基要生活原則</a:t>
            </a:r>
            <a:r>
              <a:rPr lang="zh-CN" altLang="en-US" sz="3600" b="1" i="1">
                <a:solidFill>
                  <a:schemeClr val="bg1"/>
                </a:solidFill>
                <a:latin typeface="SimHei" pitchFamily="49" charset="-122"/>
                <a:ea typeface="SimHei" pitchFamily="49" charset="-122"/>
              </a:rPr>
              <a:t>）</a:t>
            </a:r>
            <a:endParaRPr lang="zh-TW" altLang="en-US" sz="3600" b="1" i="1">
              <a:solidFill>
                <a:schemeClr val="bg1"/>
              </a:solidFill>
              <a:latin typeface="SimHei" pitchFamily="49" charset="-122"/>
              <a:ea typeface="SimHei" pitchFamily="49" charset="-122"/>
            </a:endParaRPr>
          </a:p>
        </p:txBody>
      </p:sp>
    </p:spTree>
    <p:extLst>
      <p:ext uri="{BB962C8B-B14F-4D97-AF65-F5344CB8AC3E}">
        <p14:creationId xmlns:p14="http://schemas.microsoft.com/office/powerpoint/2010/main" val="3499968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00259">
                                            <p:txEl>
                                              <p:pRg st="0" end="0"/>
                                            </p:txEl>
                                          </p:spTgt>
                                        </p:tgtEl>
                                        <p:attrNameLst>
                                          <p:attrName>style.visibility</p:attrName>
                                        </p:attrNameLst>
                                      </p:cBhvr>
                                      <p:to>
                                        <p:strVal val="visible"/>
                                      </p:to>
                                    </p:set>
                                    <p:animEffect transition="in" filter="slide(fromBottom)">
                                      <p:cBhvr>
                                        <p:cTn id="7" dur="500"/>
                                        <p:tgtEl>
                                          <p:spTgt spid="2400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00259">
                                            <p:txEl>
                                              <p:pRg st="2" end="2"/>
                                            </p:txEl>
                                          </p:spTgt>
                                        </p:tgtEl>
                                        <p:attrNameLst>
                                          <p:attrName>style.visibility</p:attrName>
                                        </p:attrNameLst>
                                      </p:cBhvr>
                                      <p:to>
                                        <p:strVal val="visible"/>
                                      </p:to>
                                    </p:set>
                                    <p:animEffect transition="in" filter="slide(fromBottom)">
                                      <p:cBhvr>
                                        <p:cTn id="12" dur="500"/>
                                        <p:tgtEl>
                                          <p:spTgt spid="24002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0259"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1804" y="332656"/>
            <a:ext cx="8100392" cy="125277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Too often we repel unbelievers when we suffer</a:t>
            </a:r>
          </a:p>
        </p:txBody>
      </p:sp>
      <p:pic>
        <p:nvPicPr>
          <p:cNvPr id="529410" name="Picture 2">
            <a:extLst>
              <a:ext uri="{FF2B5EF4-FFF2-40B4-BE49-F238E27FC236}">
                <a16:creationId xmlns:a16="http://schemas.microsoft.com/office/drawing/2014/main" id="{4685A7CA-34C0-AD4A-A183-1E02C947F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2152650"/>
            <a:ext cx="66929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367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8" name="Picture 2">
            <a:extLst>
              <a:ext uri="{FF2B5EF4-FFF2-40B4-BE49-F238E27FC236}">
                <a16:creationId xmlns:a16="http://schemas.microsoft.com/office/drawing/2014/main" id="{B0F7BF6D-2041-0949-980F-6B6E5F8F1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 y="0"/>
            <a:ext cx="9144000" cy="570849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333" y="4653136"/>
            <a:ext cx="9144000" cy="217113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怎么引人归耶稣</a:t>
            </a:r>
            <a:r>
              <a:rPr lang="en-US" altLang="zh-CN"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02085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Attract Others to Jesus</a:t>
            </a:r>
          </a:p>
        </p:txBody>
      </p:sp>
      <p:grpSp>
        <p:nvGrpSpPr>
          <p:cNvPr id="3" name="Group 2">
            <a:extLst>
              <a:ext uri="{FF2B5EF4-FFF2-40B4-BE49-F238E27FC236}">
                <a16:creationId xmlns:a16="http://schemas.microsoft.com/office/drawing/2014/main" id="{E43192F3-4A70-1D4F-9E6E-48D41BEE51DA}"/>
              </a:ext>
            </a:extLst>
          </p:cNvPr>
          <p:cNvGrpSpPr/>
          <p:nvPr/>
        </p:nvGrpSpPr>
        <p:grpSpPr>
          <a:xfrm>
            <a:off x="107504" y="1268760"/>
            <a:ext cx="8874986" cy="4176464"/>
            <a:chOff x="107504" y="1268760"/>
            <a:chExt cx="8874986" cy="4176464"/>
          </a:xfrm>
        </p:grpSpPr>
        <p:pic>
          <p:nvPicPr>
            <p:cNvPr id="525314" name="Picture 2">
              <a:extLst>
                <a:ext uri="{FF2B5EF4-FFF2-40B4-BE49-F238E27FC236}">
                  <a16:creationId xmlns:a16="http://schemas.microsoft.com/office/drawing/2014/main" id="{14CAD561-8146-4F42-BD61-B34A5DF76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68760"/>
              <a:ext cx="8874986" cy="41764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2C13D24-C2DB-8541-875F-3196367C00AC}"/>
                </a:ext>
              </a:extLst>
            </p:cNvPr>
            <p:cNvSpPr/>
            <p:nvPr/>
          </p:nvSpPr>
          <p:spPr bwMode="auto">
            <a:xfrm>
              <a:off x="3563888" y="1772816"/>
              <a:ext cx="5112568" cy="244827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4" name="Rectangle 2">
            <a:extLst>
              <a:ext uri="{FF2B5EF4-FFF2-40B4-BE49-F238E27FC236}">
                <a16:creationId xmlns:a16="http://schemas.microsoft.com/office/drawing/2014/main" id="{6412C163-86D7-5043-8AFE-3F9A0860E9B5}"/>
              </a:ext>
            </a:extLst>
          </p:cNvPr>
          <p:cNvSpPr txBox="1">
            <a:spLocks noChangeArrowheads="1"/>
          </p:cNvSpPr>
          <p:nvPr/>
        </p:nvSpPr>
        <p:spPr bwMode="auto">
          <a:xfrm>
            <a:off x="3203849" y="1484784"/>
            <a:ext cx="5778642" cy="33123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churches should attract the people Jesus attracted and frustrate the people Jesus frustrated.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—Shane Claiborne—</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42574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sz="1600">
              <a:solidFill>
                <a:srgbClr val="F7F7F7"/>
              </a:solidFill>
              <a:latin typeface="Arial Narrow" pitchFamily="34" charset="0"/>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sz="1800">
              <a:solidFill>
                <a:srgbClr val="F7F7F7"/>
              </a:solidFill>
              <a:latin typeface="Arial Narrow" pitchFamily="34" charset="0"/>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eaLnBrk="1" hangingPunct="1"/>
            <a:endParaRPr lang="en-SG" sz="2400">
              <a:solidFill>
                <a:srgbClr val="2C1102"/>
              </a:solidFill>
              <a:latin typeface="Comic Sans MS" pitchFamily="66" charset="0"/>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400" dirty="0">
                <a:solidFill>
                  <a:srgbClr val="F7F7F7"/>
                </a:solidFill>
              </a:rPr>
              <a:t>春季</a:t>
            </a:r>
            <a:r>
              <a:rPr lang="en-US" altLang="ja-JP" sz="1400" dirty="0">
                <a:solidFill>
                  <a:srgbClr val="F7F7F7"/>
                </a:solidFill>
                <a:latin typeface="Arial Narrow" pitchFamily="34" charset="0"/>
              </a:rPr>
              <a:t>68</a:t>
            </a:r>
          </a:p>
          <a:p>
            <a:pPr algn="ctr" eaLnBrk="1" hangingPunct="1">
              <a:spcBef>
                <a:spcPct val="50000"/>
              </a:spcBef>
            </a:pPr>
            <a:r>
              <a:rPr lang="en-US" altLang="en-US" sz="1600" dirty="0">
                <a:solidFill>
                  <a:srgbClr val="FFFFFF"/>
                </a:solidFill>
                <a:latin typeface="MS PGothic" pitchFamily="34" charset="-128"/>
              </a:rPr>
              <a:t>教会扩</a:t>
            </a:r>
            <a:r>
              <a:rPr lang="zh-CN" altLang="en-US" sz="1600" dirty="0">
                <a:solidFill>
                  <a:srgbClr val="FFFFFF"/>
                </a:solidFill>
                <a:latin typeface="MS PGothic" pitchFamily="34" charset="-128"/>
              </a:rPr>
              <a:t>长</a:t>
            </a:r>
            <a:endParaRPr lang="en-US" sz="1800" dirty="0">
              <a:solidFill>
                <a:srgbClr val="FFFFFF"/>
              </a:solidFill>
              <a:latin typeface="MS PGothic" pitchFamily="34" charset="-128"/>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sz="2000">
                <a:solidFill>
                  <a:srgbClr val="FFFFFF"/>
                </a:solidFill>
                <a:latin typeface="Arial Narrow" pitchFamily="34" charset="0"/>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dirty="0">
                <a:solidFill>
                  <a:srgbClr val="000000"/>
                </a:solidFill>
              </a:rPr>
              <a:t>四月</a:t>
            </a:r>
            <a:r>
              <a:rPr lang="en-US" altLang="ja-JP" sz="1200" dirty="0">
                <a:solidFill>
                  <a:srgbClr val="000000"/>
                </a:solidFill>
                <a:latin typeface="Arial Narrow" pitchFamily="34" charset="0"/>
              </a:rPr>
              <a:t>  48-</a:t>
            </a:r>
            <a:br>
              <a:rPr lang="en-US" altLang="ja-JP" sz="1200" dirty="0">
                <a:solidFill>
                  <a:srgbClr val="000000"/>
                </a:solidFill>
                <a:latin typeface="Arial Narrow" pitchFamily="34" charset="0"/>
              </a:rPr>
            </a:br>
            <a:r>
              <a:rPr lang="en-US" altLang="en-US" sz="1200" dirty="0">
                <a:solidFill>
                  <a:srgbClr val="000000"/>
                </a:solidFill>
              </a:rPr>
              <a:t>九月</a:t>
            </a:r>
            <a:r>
              <a:rPr lang="en-US" altLang="ja-JP" sz="1200" dirty="0">
                <a:solidFill>
                  <a:srgbClr val="000000"/>
                </a:solidFill>
                <a:latin typeface="Arial Narrow" pitchFamily="34" charset="0"/>
              </a:rPr>
              <a:t> 49</a:t>
            </a:r>
          </a:p>
          <a:p>
            <a:pPr algn="ctr" eaLnBrk="1" hangingPunct="1"/>
            <a:r>
              <a:rPr lang="en-US" dirty="0">
                <a:solidFill>
                  <a:srgbClr val="000000"/>
                </a:solidFill>
                <a:latin typeface="Arial Narrow" pitchFamily="34" charset="0"/>
              </a:rPr>
              <a:t>1</a:t>
            </a:r>
            <a:br>
              <a:rPr lang="en-US" dirty="0">
                <a:solidFill>
                  <a:srgbClr val="000000"/>
                </a:solidFill>
                <a:latin typeface="Arial Narrow" pitchFamily="34" charset="0"/>
              </a:rPr>
            </a:br>
            <a:r>
              <a:rPr lang="en-US" altLang="en-US" sz="1800" dirty="0">
                <a:solidFill>
                  <a:srgbClr val="000000"/>
                </a:solidFill>
              </a:rPr>
              <a:t>加</a:t>
            </a:r>
            <a:r>
              <a:rPr lang="en-US" sz="1800" dirty="0">
                <a:solidFill>
                  <a:srgbClr val="000000"/>
                </a:solidFill>
              </a:rPr>
              <a:t> </a:t>
            </a:r>
            <a:r>
              <a:rPr lang="en-US" altLang="en-US" sz="1800" dirty="0">
                <a:solidFill>
                  <a:srgbClr val="000000"/>
                </a:solidFill>
              </a:rPr>
              <a:t>拉</a:t>
            </a:r>
            <a:r>
              <a:rPr lang="en-US" sz="1800" dirty="0">
                <a:solidFill>
                  <a:srgbClr val="000000"/>
                </a:solidFill>
              </a:rPr>
              <a:t> </a:t>
            </a:r>
            <a:r>
              <a:rPr lang="en-US" altLang="en-US" sz="1800" dirty="0">
                <a:solidFill>
                  <a:srgbClr val="000000"/>
                </a:solidFill>
              </a:rPr>
              <a:t>太</a:t>
            </a:r>
            <a:endParaRPr lang="en-US" altLang="ja-JP" sz="1800" dirty="0">
              <a:solidFill>
                <a:srgbClr val="000000"/>
              </a:solidFill>
              <a:latin typeface="Arial Narrow" pitchFamily="34" charset="0"/>
            </a:endParaRPr>
          </a:p>
          <a:p>
            <a:pPr algn="ctr" eaLnBrk="1" hangingPunct="1">
              <a:spcBef>
                <a:spcPct val="50000"/>
              </a:spcBef>
            </a:pPr>
            <a:endParaRPr lang="en-US" sz="900" dirty="0">
              <a:solidFill>
                <a:srgbClr val="2C1102"/>
              </a:solidFill>
              <a:latin typeface="Arial Narrow" pitchFamily="34" charset="0"/>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dirty="0">
                <a:solidFill>
                  <a:srgbClr val="000404"/>
                </a:solidFill>
              </a:rPr>
              <a:t>春季</a:t>
            </a:r>
            <a:r>
              <a:rPr lang="en-US" altLang="ja-JP" sz="1200" dirty="0">
                <a:solidFill>
                  <a:srgbClr val="000404"/>
                </a:solidFill>
                <a:latin typeface="Arial Narrow" pitchFamily="34" charset="0"/>
              </a:rPr>
              <a:t>  53-</a:t>
            </a:r>
            <a:br>
              <a:rPr lang="en-US" altLang="ja-JP" sz="1200" dirty="0">
                <a:solidFill>
                  <a:srgbClr val="000404"/>
                </a:solidFill>
                <a:latin typeface="Arial Narrow" pitchFamily="34" charset="0"/>
              </a:rPr>
            </a:br>
            <a:r>
              <a:rPr lang="en-US" altLang="en-US" sz="1200" dirty="0">
                <a:solidFill>
                  <a:srgbClr val="000404"/>
                </a:solidFill>
              </a:rPr>
              <a:t>五月</a:t>
            </a:r>
            <a:r>
              <a:rPr lang="en-US" altLang="ja-JP" sz="1200" dirty="0">
                <a:solidFill>
                  <a:srgbClr val="000404"/>
                </a:solidFill>
                <a:latin typeface="Arial Narrow" pitchFamily="34" charset="0"/>
              </a:rPr>
              <a:t> 57</a:t>
            </a:r>
          </a:p>
          <a:p>
            <a:pPr algn="ctr" eaLnBrk="1" hangingPunct="1"/>
            <a:r>
              <a:rPr lang="en-US" dirty="0">
                <a:solidFill>
                  <a:srgbClr val="000404"/>
                </a:solidFill>
                <a:latin typeface="Arial Narrow" pitchFamily="34" charset="0"/>
              </a:rPr>
              <a:t>3</a:t>
            </a:r>
            <a:br>
              <a:rPr lang="en-US" dirty="0">
                <a:solidFill>
                  <a:srgbClr val="2C1102"/>
                </a:solidFill>
                <a:latin typeface="Arial Narrow" pitchFamily="34" charset="0"/>
              </a:rPr>
            </a:br>
            <a:r>
              <a:rPr lang="en-US" altLang="en-US" sz="1800" dirty="0">
                <a:solidFill>
                  <a:srgbClr val="000404"/>
                </a:solidFill>
              </a:rPr>
              <a:t>亚洲</a:t>
            </a:r>
            <a:endParaRPr lang="en-US" altLang="ja-JP" sz="1800" dirty="0">
              <a:solidFill>
                <a:srgbClr val="000404"/>
              </a:solidFill>
              <a:latin typeface="Arial Narrow" pitchFamily="34" charset="0"/>
            </a:endParaRPr>
          </a:p>
          <a:p>
            <a:pPr algn="ctr" eaLnBrk="1" hangingPunct="1">
              <a:spcBef>
                <a:spcPct val="50000"/>
              </a:spcBef>
            </a:pPr>
            <a:endParaRPr lang="en-US" sz="1000" dirty="0">
              <a:solidFill>
                <a:srgbClr val="2C1102"/>
              </a:solidFill>
              <a:latin typeface="Arial Narrow" pitchFamily="34" charset="0"/>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solidFill>
                  <a:srgbClr val="FFFFFF"/>
                </a:solidFill>
                <a:latin typeface="Arial Narrow" pitchFamily="34" charset="0"/>
              </a:rPr>
              <a:t>1</a:t>
            </a:r>
            <a:br>
              <a:rPr 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sz="1000">
              <a:solidFill>
                <a:srgbClr val="000000"/>
              </a:solidFill>
              <a:latin typeface="Arial Narrow" pitchFamily="34" charset="0"/>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a:solidFill>
                  <a:srgbClr val="FFFFFF"/>
                </a:solidFill>
                <a:effectLst>
                  <a:outerShdw blurRad="38100" dist="38100" dir="2700000" algn="tl">
                    <a:srgbClr val="808080"/>
                  </a:outerShdw>
                </a:effectLst>
              </a:rPr>
              <a:t>秋季</a:t>
            </a:r>
            <a:r>
              <a:rPr lang="en-US" altLang="ja-JP" sz="1200">
                <a:solidFill>
                  <a:srgbClr val="FFFFFF"/>
                </a:solidFill>
                <a:effectLst>
                  <a:outerShdw blurRad="38100" dist="38100" dir="2700000" algn="tl">
                    <a:srgbClr val="808080"/>
                  </a:outerShdw>
                </a:effectLst>
                <a:latin typeface="Arial Narrow" pitchFamily="34" charset="0"/>
              </a:rPr>
              <a:t> 67-</a:t>
            </a:r>
            <a:br>
              <a:rPr lang="en-US" altLang="ja-JP" sz="1200">
                <a:solidFill>
                  <a:srgbClr val="FFFFFF"/>
                </a:solidFill>
                <a:effectLst>
                  <a:outerShdw blurRad="38100" dist="38100" dir="2700000" algn="tl">
                    <a:srgbClr val="808080"/>
                  </a:outerShdw>
                </a:effectLst>
                <a:latin typeface="Arial Narrow" pitchFamily="34" charset="0"/>
              </a:rPr>
            </a:br>
            <a:r>
              <a:rPr lang="en-US" altLang="en-US" sz="1200">
                <a:solidFill>
                  <a:srgbClr val="FFFFFF"/>
                </a:solidFill>
                <a:effectLst>
                  <a:outerShdw blurRad="38100" dist="38100" dir="2700000" algn="tl">
                    <a:srgbClr val="808080"/>
                  </a:outerShdw>
                </a:effectLst>
              </a:rPr>
              <a:t>春季</a:t>
            </a:r>
            <a:r>
              <a:rPr lang="en-US" altLang="ja-JP" sz="1200">
                <a:solidFill>
                  <a:srgbClr val="FFFFFF"/>
                </a:solidFill>
                <a:effectLst>
                  <a:outerShdw blurRad="38100" dist="38100" dir="2700000" algn="tl">
                    <a:srgbClr val="808080"/>
                  </a:outerShdw>
                </a:effectLst>
                <a:latin typeface="Arial Narrow" pitchFamily="34" charset="0"/>
              </a:rPr>
              <a:t> 68</a:t>
            </a:r>
          </a:p>
          <a:p>
            <a:pPr algn="ctr" eaLnBrk="1" hangingPunct="1"/>
            <a:r>
              <a:rPr lang="en-US">
                <a:solidFill>
                  <a:srgbClr val="FFFFFF"/>
                </a:solidFill>
                <a:effectLst>
                  <a:outerShdw blurRad="38100" dist="38100" dir="2700000" algn="tl">
                    <a:srgbClr val="808080"/>
                  </a:outerShdw>
                </a:effectLst>
                <a:latin typeface="Arial Narrow" pitchFamily="34" charset="0"/>
              </a:rPr>
              <a:t>2</a:t>
            </a:r>
            <a:br>
              <a:rPr lang="en-US">
                <a:solidFill>
                  <a:srgbClr val="FFFFFF"/>
                </a:solidFill>
                <a:effectLst>
                  <a:outerShdw blurRad="38100" dist="38100" dir="2700000" algn="tl">
                    <a:srgbClr val="808080"/>
                  </a:outerShdw>
                </a:effectLst>
                <a:latin typeface="Arial Narrow" pitchFamily="34" charset="0"/>
              </a:rPr>
            </a:br>
            <a:r>
              <a:rPr lang="en-US" altLang="en-US" sz="1800">
                <a:solidFill>
                  <a:srgbClr val="FFFFFF"/>
                </a:solidFill>
                <a:effectLst>
                  <a:outerShdw blurRad="38100" dist="38100" dir="2700000" algn="tl">
                    <a:srgbClr val="808080"/>
                  </a:outerShdw>
                </a:effectLst>
              </a:rPr>
              <a:t>罗马</a:t>
            </a:r>
            <a:endParaRPr lang="en-US" altLang="ja-JP" sz="1800">
              <a:solidFill>
                <a:srgbClr val="FFFFFF"/>
              </a:solidFill>
              <a:effectLst>
                <a:outerShdw blurRad="38100" dist="38100" dir="2700000" algn="tl">
                  <a:srgbClr val="808080"/>
                </a:outerShdw>
              </a:effectLst>
              <a:latin typeface="Arial Narrow" pitchFamily="34" charset="0"/>
            </a:endParaRPr>
          </a:p>
          <a:p>
            <a:pPr algn="ctr" eaLnBrk="1" hangingPunct="1">
              <a:spcBef>
                <a:spcPct val="50000"/>
              </a:spcBef>
            </a:pPr>
            <a:endParaRPr lang="en-US" sz="1000">
              <a:solidFill>
                <a:srgbClr val="FFFFFF"/>
              </a:solidFill>
              <a:effectLst>
                <a:outerShdw blurRad="38100" dist="38100" dir="2700000" algn="tl">
                  <a:srgbClr val="808080"/>
                </a:outerShdw>
              </a:effectLst>
              <a:latin typeface="Arial Narrow" pitchFamily="34" charset="0"/>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sz="1200">
                <a:solidFill>
                  <a:srgbClr val="F7F7F7"/>
                </a:solidFill>
                <a:latin typeface="Arial Narrow" pitchFamily="34" charset="0"/>
              </a:rPr>
              <a:t>35</a:t>
            </a:r>
            <a:r>
              <a:rPr lang="en-US" altLang="ja-JP" sz="1200">
                <a:solidFill>
                  <a:srgbClr val="F7F7F7"/>
                </a:solidFill>
                <a:latin typeface="Arial Narrow" pitchFamily="34" charset="0"/>
              </a:rPr>
              <a:t>-37</a:t>
            </a:r>
          </a:p>
          <a:p>
            <a:pPr algn="ctr" eaLnBrk="1" hangingPunct="1">
              <a:spcBef>
                <a:spcPct val="50000"/>
              </a:spcBef>
            </a:pPr>
            <a:r>
              <a:rPr lang="en-US" altLang="en-US" sz="1600">
                <a:solidFill>
                  <a:srgbClr val="F7F7F7"/>
                </a:solidFill>
              </a:rPr>
              <a:t>大</a:t>
            </a:r>
            <a:r>
              <a:rPr lang="en-US" sz="1600">
                <a:solidFill>
                  <a:srgbClr val="F7F7F7"/>
                </a:solidFill>
              </a:rPr>
              <a:t> </a:t>
            </a:r>
            <a:r>
              <a:rPr lang="en-US" altLang="en-US" sz="1600">
                <a:solidFill>
                  <a:srgbClr val="F7F7F7"/>
                </a:solidFill>
              </a:rPr>
              <a:t>马</a:t>
            </a:r>
            <a:r>
              <a:rPr lang="en-US" sz="1600">
                <a:solidFill>
                  <a:srgbClr val="F7F7F7"/>
                </a:solidFill>
              </a:rPr>
              <a:t> </a:t>
            </a:r>
            <a:r>
              <a:rPr lang="en-US" altLang="en-US" sz="1600">
                <a:solidFill>
                  <a:srgbClr val="F7F7F7"/>
                </a:solidFill>
              </a:rPr>
              <a:t>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sz="1600">
              <a:solidFill>
                <a:srgbClr val="F7F7F7"/>
              </a:solidFill>
              <a:latin typeface="Arial Narrow" pitchFamily="34" charset="0"/>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solidFill>
                  <a:srgbClr val="000000"/>
                </a:solidFill>
                <a:latin typeface="Arial Narrow" pitchFamily="34" charset="0"/>
              </a:rPr>
              <a:t>4</a:t>
            </a:r>
            <a:br>
              <a:rPr 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sz="1000">
              <a:solidFill>
                <a:srgbClr val="2C1102"/>
              </a:solidFill>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altLang="en-US" sz="4000" b="1" dirty="0">
                <a:solidFill>
                  <a:srgbClr val="FFFFFF"/>
                </a:solidFill>
                <a:latin typeface="Kaiti SC" charset="-122"/>
                <a:ea typeface="Kaiti SC" charset="-122"/>
                <a:cs typeface="Kaiti SC" charset="-122"/>
              </a:rPr>
              <a:t>新约</a:t>
            </a:r>
            <a:r>
              <a:rPr lang="zh-CN" altLang="en-US" sz="4000" b="1" dirty="0">
                <a:solidFill>
                  <a:srgbClr val="FFFFFF"/>
                </a:solidFill>
                <a:latin typeface="Kaiti SC" charset="-122"/>
                <a:ea typeface="Kaiti SC" charset="-122"/>
                <a:cs typeface="Kaiti SC" charset="-122"/>
              </a:rPr>
              <a:t>综览</a:t>
            </a:r>
            <a:r>
              <a:rPr lang="en-US" altLang="ja-JP" sz="4000" b="1"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b="1" dirty="0">
                <a:solidFill>
                  <a:srgbClr val="FFFFFF"/>
                </a:solidFill>
                <a:latin typeface="Kaiti SC" charset="-122"/>
                <a:ea typeface="Kaiti SC" charset="-122"/>
                <a:cs typeface="Kaiti SC" charset="-122"/>
              </a:rPr>
              <a:t>书卷＋关键字</a:t>
            </a:r>
            <a:r>
              <a:rPr lang="en-US" altLang="zh-CN" sz="4000" b="1" dirty="0">
                <a:solidFill>
                  <a:srgbClr val="FFFFFF"/>
                </a:solidFill>
                <a:latin typeface="Kaiti SC" charset="-122"/>
                <a:ea typeface="Kaiti SC" charset="-122"/>
                <a:cs typeface="Kaiti SC" charset="-122"/>
              </a:rPr>
              <a:t>)</a:t>
            </a:r>
            <a:endParaRPr lang="en-US" sz="4000"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800" dirty="0">
                <a:solidFill>
                  <a:srgbClr val="FFFFFF"/>
                </a:solidFill>
                <a:latin typeface="SimSun" pitchFamily="2" charset="-122"/>
                <a:ea typeface="SimSun" pitchFamily="2" charset="-122"/>
              </a:rPr>
              <a:t>福音书以及使徒行传</a:t>
            </a:r>
            <a:r>
              <a:rPr lang="en-US" altLang="ja-JP" sz="1800" dirty="0">
                <a:solidFill>
                  <a:srgbClr val="FFFFFF"/>
                </a:solidFill>
                <a:latin typeface="SimSun" pitchFamily="2" charset="-122"/>
                <a:ea typeface="SimSun" pitchFamily="2" charset="-122"/>
              </a:rPr>
              <a:t> </a:t>
            </a:r>
            <a:endParaRPr lang="en-US" sz="1600" dirty="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eaLnBrk="1" hangingPunct="1">
              <a:spcBef>
                <a:spcPct val="50000"/>
              </a:spcBef>
            </a:pPr>
            <a:r>
              <a:rPr lang="zh-CN" altLang="en-US" sz="1100">
                <a:solidFill>
                  <a:srgbClr val="FFFFFF"/>
                </a:solidFill>
                <a:latin typeface="MS Gothic" pitchFamily="49" charset="-128"/>
                <a:ea typeface="MS Gothic" pitchFamily="49" charset="-128"/>
              </a:rPr>
              <a:t>书卷＋关键字</a:t>
            </a:r>
            <a:endParaRPr 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dirty="0">
                <a:solidFill>
                  <a:srgbClr val="000000"/>
                </a:solidFill>
              </a:rPr>
              <a:t>四月</a:t>
            </a:r>
            <a:r>
              <a:rPr lang="en-US" altLang="ja-JP" sz="1200" dirty="0">
                <a:solidFill>
                  <a:srgbClr val="000000"/>
                </a:solidFill>
                <a:latin typeface="Arial Narrow" pitchFamily="34" charset="0"/>
              </a:rPr>
              <a:t> 50-</a:t>
            </a:r>
            <a:br>
              <a:rPr lang="en-US" altLang="ja-JP" sz="1200" dirty="0">
                <a:solidFill>
                  <a:srgbClr val="000000"/>
                </a:solidFill>
                <a:latin typeface="Arial Narrow" pitchFamily="34" charset="0"/>
              </a:rPr>
            </a:br>
            <a:r>
              <a:rPr lang="en-US" altLang="en-US" sz="1200" dirty="0">
                <a:solidFill>
                  <a:srgbClr val="000000"/>
                </a:solidFill>
              </a:rPr>
              <a:t>九月</a:t>
            </a:r>
            <a:r>
              <a:rPr lang="en-US" altLang="ja-JP" sz="1200" dirty="0">
                <a:solidFill>
                  <a:srgbClr val="000000"/>
                </a:solidFill>
                <a:latin typeface="Arial Narrow" pitchFamily="34" charset="0"/>
              </a:rPr>
              <a:t> 52</a:t>
            </a:r>
          </a:p>
          <a:p>
            <a:pPr algn="ctr" eaLnBrk="1" hangingPunct="1"/>
            <a:r>
              <a:rPr lang="en-US" dirty="0">
                <a:solidFill>
                  <a:srgbClr val="000000"/>
                </a:solidFill>
                <a:latin typeface="Arial Narrow" pitchFamily="34" charset="0"/>
              </a:rPr>
              <a:t>2</a:t>
            </a:r>
            <a:br>
              <a:rPr lang="en-US" dirty="0">
                <a:solidFill>
                  <a:srgbClr val="000000"/>
                </a:solidFill>
                <a:latin typeface="Arial Narrow" pitchFamily="34" charset="0"/>
              </a:rPr>
            </a:br>
            <a:r>
              <a:rPr lang="en-US" altLang="en-US" sz="1800" dirty="0">
                <a:solidFill>
                  <a:srgbClr val="000000"/>
                </a:solidFill>
                <a:latin typeface="Kaiti SC" charset="-122"/>
                <a:ea typeface="Kaiti SC" charset="-122"/>
                <a:cs typeface="Kaiti SC" charset="-122"/>
              </a:rPr>
              <a:t>爱琴海</a:t>
            </a:r>
            <a:endParaRPr lang="en-US" altLang="ja-JP" sz="1800" dirty="0">
              <a:solidFill>
                <a:srgbClr val="000000"/>
              </a:solidFill>
              <a:latin typeface="Kaiti SC" charset="-122"/>
              <a:ea typeface="Kaiti SC" charset="-122"/>
              <a:cs typeface="Kaiti SC" charset="-122"/>
            </a:endParaRPr>
          </a:p>
          <a:p>
            <a:pPr algn="ctr" eaLnBrk="1" hangingPunct="1">
              <a:spcBef>
                <a:spcPct val="50000"/>
              </a:spcBef>
            </a:pPr>
            <a:endParaRPr lang="en-US" sz="900" dirty="0">
              <a:solidFill>
                <a:srgbClr val="2C1102"/>
              </a:solidFill>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sz="1800">
              <a:solidFill>
                <a:srgbClr val="000000"/>
              </a:solidFill>
              <a:latin typeface="SimSun" pitchFamily="2" charset="-122"/>
              <a:ea typeface="SimSun" pitchFamily="2" charset="-122"/>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马太</a:t>
            </a:r>
            <a:endParaRPr 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路加</a:t>
            </a:r>
            <a:endParaRPr lang="en-GB"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约翰</a:t>
            </a:r>
            <a:endParaRPr 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马可</a:t>
            </a:r>
            <a:endParaRPr lang="en-US" sz="1600">
              <a:solidFill>
                <a:srgbClr val="F7F7F7"/>
              </a:solidFill>
              <a:latin typeface="MS Gothic" pitchFamily="49" charset="-128"/>
              <a:ea typeface="MS Gothic" pitchFamily="49" charset="-128"/>
            </a:endParaRPr>
          </a:p>
        </p:txBody>
      </p:sp>
      <p:sp>
        <p:nvSpPr>
          <p:cNvPr id="524314"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F7F7F7"/>
                </a:solidFill>
                <a:latin typeface="MS PGothic" pitchFamily="34" charset="-128"/>
              </a:rPr>
              <a:t>使徒行传</a:t>
            </a:r>
            <a:endParaRPr lang="en-US" sz="14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endParaRPr lang="en-US" sz="1600">
              <a:solidFill>
                <a:srgbClr val="000000"/>
              </a:solidFill>
              <a:latin typeface="MS PGothic" pitchFamily="34" charset="-128"/>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帖前</a:t>
            </a:r>
            <a:endParaRPr lang="en-US" sz="1400">
              <a:solidFill>
                <a:srgbClr val="000000"/>
              </a:solidFill>
              <a:latin typeface="MS PGothic" pitchFamily="34" charset="-128"/>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2C1102"/>
                </a:solidFill>
                <a:latin typeface="MS PGothic" pitchFamily="34" charset="-128"/>
              </a:rPr>
              <a:t>加拉太</a:t>
            </a:r>
            <a:endParaRPr lang="en-US" sz="1400">
              <a:solidFill>
                <a:srgbClr val="2C1102"/>
              </a:solidFill>
              <a:latin typeface="MS PGothic" pitchFamily="34" charset="-128"/>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帖后</a:t>
            </a:r>
            <a:endParaRPr lang="en-US" sz="1600">
              <a:solidFill>
                <a:srgbClr val="000000"/>
              </a:solidFill>
              <a:latin typeface="MS PGothic" pitchFamily="34" charset="-128"/>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20000"/>
              </a:spcBef>
            </a:pPr>
            <a:r>
              <a:rPr lang="zh-CN" altLang="en-US" sz="1600">
                <a:solidFill>
                  <a:srgbClr val="000000"/>
                </a:solidFill>
                <a:effectLst>
                  <a:outerShdw blurRad="38100" dist="38100" dir="2700000" algn="tl">
                    <a:srgbClr val="FFFFFF"/>
                  </a:outerShdw>
                </a:effectLst>
                <a:latin typeface="MS PGothic" pitchFamily="34" charset="-128"/>
              </a:rPr>
              <a:t>歌前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歌后</a:t>
            </a:r>
            <a:endParaRPr lang="en-US" sz="1600">
              <a:solidFill>
                <a:srgbClr val="000000"/>
              </a:solidFill>
              <a:latin typeface="MS PGothic" pitchFamily="34" charset="-128"/>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2C1102"/>
                </a:solidFill>
                <a:latin typeface="Arial Narrow" pitchFamily="34" charset="0"/>
              </a:rPr>
              <a:t>以</a:t>
            </a:r>
            <a:r>
              <a:rPr lang="en-US" altLang="en-US" sz="1600">
                <a:solidFill>
                  <a:srgbClr val="2C1102"/>
                </a:solidFill>
              </a:rPr>
              <a:t>弗</a:t>
            </a:r>
            <a:r>
              <a:rPr lang="zh-CN" altLang="en-US" sz="1600">
                <a:solidFill>
                  <a:srgbClr val="2C1102"/>
                </a:solidFill>
              </a:rPr>
              <a:t>所</a:t>
            </a:r>
            <a:endParaRPr lang="en-US" sz="1600">
              <a:solidFill>
                <a:srgbClr val="2C1102"/>
              </a:solidFill>
              <a:latin typeface="Arial Narrow" pitchFamily="34" charset="0"/>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歌罗西</a:t>
            </a:r>
            <a:endParaRPr lang="en-US" sz="1600">
              <a:solidFill>
                <a:srgbClr val="000000"/>
              </a:solidFill>
              <a:latin typeface="MS PGothic" pitchFamily="34" charset="-128"/>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腓利门</a:t>
            </a:r>
            <a:endParaRPr lang="en-US" sz="1400">
              <a:solidFill>
                <a:srgbClr val="000000"/>
              </a:solidFill>
              <a:latin typeface="MS PGothic" pitchFamily="34" charset="-128"/>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腓利比</a:t>
            </a:r>
            <a:endParaRPr lang="en-US" sz="1600">
              <a:solidFill>
                <a:srgbClr val="000000"/>
              </a:solidFill>
              <a:latin typeface="MS PGothic" pitchFamily="34" charset="-128"/>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solidFill>
                <a:srgbClr val="2C1102"/>
              </a:solidFill>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rPr>
              <a:t>提前</a:t>
            </a:r>
            <a:endParaRPr lang="en-US" sz="1600">
              <a:solidFill>
                <a:srgbClr val="000000"/>
              </a:solidFill>
              <a:latin typeface="Arial Narrow" pitchFamily="34" charset="0"/>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500">
                <a:solidFill>
                  <a:srgbClr val="000000"/>
                </a:solidFill>
                <a:latin typeface="Arial Narrow" pitchFamily="34" charset="0"/>
              </a:rPr>
              <a:t>提多</a:t>
            </a:r>
            <a:endParaRPr lang="en-US" sz="1500">
              <a:solidFill>
                <a:srgbClr val="000000"/>
              </a:solidFill>
              <a:latin typeface="Arial Narrow" pitchFamily="34" charset="0"/>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rPr>
              <a:t>普通书信</a:t>
            </a:r>
            <a:endParaRPr lang="en-US" sz="1600">
              <a:solidFill>
                <a:srgbClr val="000000"/>
              </a:solidFill>
              <a:latin typeface="Arial Narrow" pitchFamily="34"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希伯来</a:t>
            </a:r>
            <a:endParaRPr 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犹大</a:t>
            </a:r>
            <a:endParaRPr lang="en-US" sz="1600">
              <a:solidFill>
                <a:srgbClr val="000000"/>
              </a:solidFill>
              <a:latin typeface="MS PGothic" pitchFamily="34" charset="-128"/>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1</a:t>
            </a:r>
            <a:endParaRPr lang="en-US" sz="1600">
              <a:solidFill>
                <a:srgbClr val="000000"/>
              </a:solidFill>
              <a:latin typeface="MS PGothic" pitchFamily="34" charset="-128"/>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2</a:t>
            </a:r>
            <a:endParaRPr lang="en-US" sz="1600">
              <a:solidFill>
                <a:srgbClr val="000000"/>
              </a:solidFill>
              <a:latin typeface="MS PGothic" pitchFamily="34" charset="-128"/>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3</a:t>
            </a:r>
            <a:endParaRPr lang="en-US" sz="1600">
              <a:solidFill>
                <a:srgbClr val="000000"/>
              </a:solidFill>
              <a:latin typeface="MS PGothic" pitchFamily="34" charset="-128"/>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rPr>
              <a:t>启示录</a:t>
            </a:r>
            <a:endParaRPr lang="en-US" sz="1600">
              <a:solidFill>
                <a:srgbClr val="000000"/>
              </a:solidFill>
              <a:latin typeface="Arial Narrow" pitchFamily="34" charset="0"/>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优秀</a:t>
            </a:r>
            <a:endParaRPr 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爱</a:t>
            </a:r>
            <a:endParaRPr lang="en-US" sz="1600">
              <a:solidFill>
                <a:srgbClr val="000000"/>
              </a:solidFill>
              <a:latin typeface="MS PGothic" pitchFamily="34" charset="-128"/>
            </a:endParaRPr>
          </a:p>
        </p:txBody>
      </p:sp>
      <p:sp>
        <p:nvSpPr>
          <p:cNvPr id="90"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CN" altLang="en-US" sz="1600" b="1">
                <a:solidFill>
                  <a:srgbClr val="000000"/>
                </a:solidFill>
                <a:latin typeface="MS PGothic" pitchFamily="34" charset="-128"/>
              </a:rPr>
              <a:t>极限</a:t>
            </a:r>
            <a:endParaRPr lang="en-US" altLang="zh-CN" sz="1600" b="1">
              <a:solidFill>
                <a:srgbClr val="000000"/>
              </a:solidFill>
              <a:latin typeface="MS PGothic" pitchFamily="34" charset="-128"/>
            </a:endParaRPr>
          </a:p>
        </p:txBody>
      </p:sp>
      <p:sp>
        <p:nvSpPr>
          <p:cNvPr id="91"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传教士</a:t>
            </a:r>
            <a:endParaRPr lang="en-US" sz="1600">
              <a:solidFill>
                <a:srgbClr val="000000"/>
              </a:solidFill>
              <a:latin typeface="MS PGothic" pitchFamily="34" charset="-128"/>
            </a:endParaRPr>
          </a:p>
        </p:txBody>
      </p:sp>
      <p:sp>
        <p:nvSpPr>
          <p:cNvPr id="92"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胜利</a:t>
            </a:r>
            <a:endParaRPr lang="en-US" sz="1600">
              <a:solidFill>
                <a:srgbClr val="000000"/>
              </a:solidFill>
              <a:latin typeface="MS PGothic" pitchFamily="34" charset="-128"/>
            </a:endParaRPr>
          </a:p>
        </p:txBody>
      </p:sp>
      <p:sp>
        <p:nvSpPr>
          <p:cNvPr id="524349"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eaLnBrk="1" hangingPunct="1"/>
            <a:r>
              <a:rPr lang="zh-CN" altLang="en-US"/>
              <a:t>天国</a:t>
            </a:r>
            <a:endParaRPr lang="en-US"/>
          </a:p>
        </p:txBody>
      </p:sp>
      <p:sp>
        <p:nvSpPr>
          <p:cNvPr id="75"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sz="1600">
              <a:solidFill>
                <a:srgbClr val="F7F7F7"/>
              </a:solidFill>
              <a:effectLst>
                <a:outerShdw blurRad="38100" dist="38100" dir="2700000" algn="tl">
                  <a:srgbClr val="000000"/>
                </a:outerShdw>
              </a:effectLst>
              <a:latin typeface="MS PGothic" pitchFamily="34" charset="-128"/>
            </a:endParaRPr>
          </a:p>
        </p:txBody>
      </p:sp>
      <p:sp>
        <p:nvSpPr>
          <p:cNvPr id="76"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eaLnBrk="1" hangingPunct="1"/>
            <a:r>
              <a:rPr lang="zh-CN" altLang="en-US"/>
              <a:t>相</a:t>
            </a:r>
            <a:r>
              <a:rPr lang="en-US" altLang="zh-CN"/>
              <a:t> </a:t>
            </a:r>
            <a:r>
              <a:rPr lang="zh-CN" altLang="en-US"/>
              <a:t>信</a:t>
            </a:r>
            <a:endParaRPr lang="en-US"/>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sz="1600">
              <a:solidFill>
                <a:srgbClr val="F7F7F7"/>
              </a:solidFill>
              <a:latin typeface="MS Gothic" pitchFamily="49" charset="-128"/>
              <a:ea typeface="MS Gothic" pitchFamily="49" charset="-128"/>
            </a:endParaRPr>
          </a:p>
        </p:txBody>
      </p:sp>
      <p:sp>
        <p:nvSpPr>
          <p:cNvPr id="524353"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sz="1600">
              <a:solidFill>
                <a:srgbClr val="F7F7F7"/>
              </a:solidFill>
              <a:latin typeface="MS PGothic" pitchFamily="34" charset="-128"/>
            </a:endParaRPr>
          </a:p>
        </p:txBody>
      </p:sp>
      <p:sp>
        <p:nvSpPr>
          <p:cNvPr id="79" name="Text Box 20"/>
          <p:cNvSpPr txBox="1">
            <a:spLocks noChangeArrowheads="1"/>
          </p:cNvSpPr>
          <p:nvPr/>
        </p:nvSpPr>
        <p:spPr bwMode="auto">
          <a:xfrm>
            <a:off x="26670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dirty="0">
                <a:solidFill>
                  <a:srgbClr val="000000"/>
                </a:solidFill>
                <a:latin typeface="MS PGothic" pitchFamily="34" charset="-128"/>
              </a:rPr>
              <a:t>被</a:t>
            </a:r>
            <a:r>
              <a:rPr lang="ja-JP" altLang="en-US" sz="1400" dirty="0">
                <a:solidFill>
                  <a:srgbClr val="000000"/>
                </a:solidFill>
                <a:latin typeface="MS PGothic" pitchFamily="34" charset="-128"/>
              </a:rPr>
              <a:t>提</a:t>
            </a:r>
            <a:endParaRPr lang="en-US" sz="1400" dirty="0">
              <a:solidFill>
                <a:srgbClr val="000000"/>
              </a:solidFill>
              <a:latin typeface="MS PGothic" pitchFamily="34" charset="-128"/>
            </a:endParaRPr>
          </a:p>
        </p:txBody>
      </p:sp>
      <p:sp>
        <p:nvSpPr>
          <p:cNvPr id="80" name="Text Box 19"/>
          <p:cNvSpPr txBox="1">
            <a:spLocks noChangeArrowheads="1"/>
          </p:cNvSpPr>
          <p:nvPr/>
        </p:nvSpPr>
        <p:spPr bwMode="auto">
          <a:xfrm>
            <a:off x="9906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400">
                <a:solidFill>
                  <a:srgbClr val="2C1102"/>
                </a:solidFill>
                <a:latin typeface="MS PGothic" pitchFamily="34" charset="-128"/>
              </a:rPr>
              <a:t>因信称义</a:t>
            </a:r>
            <a:endParaRPr lang="en-US" sz="1400">
              <a:solidFill>
                <a:srgbClr val="2C1102"/>
              </a:solidFill>
              <a:latin typeface="MS PGothic" pitchFamily="34" charset="-128"/>
            </a:endParaRPr>
          </a:p>
        </p:txBody>
      </p:sp>
      <p:sp>
        <p:nvSpPr>
          <p:cNvPr id="524356"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endParaRPr lang="en-US" sz="1600">
              <a:solidFill>
                <a:srgbClr val="000000"/>
              </a:solidFill>
              <a:latin typeface="MS PGothic" pitchFamily="34" charset="-128"/>
            </a:endParaRPr>
          </a:p>
        </p:txBody>
      </p:sp>
      <p:sp>
        <p:nvSpPr>
          <p:cNvPr id="84"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524358"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sz="1600">
              <a:solidFill>
                <a:srgbClr val="000000"/>
              </a:solidFill>
              <a:latin typeface="MS PGothic" pitchFamily="34" charset="-128"/>
            </a:endParaRPr>
          </a:p>
        </p:txBody>
      </p:sp>
      <p:sp>
        <p:nvSpPr>
          <p:cNvPr id="93"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94"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sz="1600">
              <a:solidFill>
                <a:srgbClr val="000000"/>
              </a:solidFill>
              <a:latin typeface="Arial Narrow" pitchFamily="34" charset="0"/>
            </a:endParaRPr>
          </a:p>
        </p:txBody>
      </p:sp>
      <p:sp>
        <p:nvSpPr>
          <p:cNvPr id="95"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endParaRPr lang="en-US" sz="1600">
              <a:solidFill>
                <a:srgbClr val="000000"/>
              </a:solidFill>
              <a:latin typeface="MS PGothic" pitchFamily="34" charset="-128"/>
            </a:endParaRPr>
          </a:p>
        </p:txBody>
      </p:sp>
      <p:sp>
        <p:nvSpPr>
          <p:cNvPr id="524362" name="Text Box 27"/>
          <p:cNvSpPr txBox="1">
            <a:spLocks noChangeArrowheads="1"/>
          </p:cNvSpPr>
          <p:nvPr/>
        </p:nvSpPr>
        <p:spPr bwMode="auto">
          <a:xfrm>
            <a:off x="5456238" y="5062538"/>
            <a:ext cx="792162"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sz="1400">
              <a:solidFill>
                <a:srgbClr val="000000"/>
              </a:solidFill>
              <a:latin typeface="MS PGothic" pitchFamily="34" charset="-128"/>
            </a:endParaRPr>
          </a:p>
        </p:txBody>
      </p:sp>
      <p:sp>
        <p:nvSpPr>
          <p:cNvPr id="97"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endParaRPr lang="en-US" sz="1600">
              <a:solidFill>
                <a:srgbClr val="000000"/>
              </a:solidFill>
              <a:latin typeface="MS PGothic" pitchFamily="34" charset="-128"/>
            </a:endParaRPr>
          </a:p>
        </p:txBody>
      </p:sp>
      <p:sp>
        <p:nvSpPr>
          <p:cNvPr id="98"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rPr>
              <a:t>秩序</a:t>
            </a:r>
            <a:endParaRPr lang="en-US" sz="1600">
              <a:solidFill>
                <a:srgbClr val="000000"/>
              </a:solidFill>
              <a:latin typeface="Arial Narrow" pitchFamily="34" charset="0"/>
            </a:endParaRPr>
          </a:p>
        </p:txBody>
      </p:sp>
      <p:sp>
        <p:nvSpPr>
          <p:cNvPr id="99"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sz="1500">
              <a:solidFill>
                <a:srgbClr val="000000"/>
              </a:solidFill>
              <a:latin typeface="Arial Narrow" pitchFamily="34" charset="0"/>
            </a:endParaRPr>
          </a:p>
        </p:txBody>
      </p:sp>
      <p:sp>
        <p:nvSpPr>
          <p:cNvPr id="100" name="Text Box 25"/>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a:t>
            </a:r>
            <a:r>
              <a:rPr lang="en-US" sz="1600">
                <a:solidFill>
                  <a:srgbClr val="000103"/>
                </a:solidFill>
                <a:latin typeface="MS PGothic" pitchFamily="34" charset="-128"/>
              </a:rPr>
              <a:t> </a:t>
            </a:r>
            <a:r>
              <a:rPr lang="zh-CN" altLang="en-US" sz="1600">
                <a:solidFill>
                  <a:srgbClr val="000103"/>
                </a:solidFill>
                <a:latin typeface="MS PGothic" pitchFamily="34" charset="-128"/>
              </a:rPr>
              <a:t>义</a:t>
            </a:r>
            <a:endParaRPr lang="en-US" sz="1600">
              <a:solidFill>
                <a:srgbClr val="000103"/>
              </a:solidFill>
              <a:latin typeface="MS PGothic" pitchFamily="34" charset="-128"/>
            </a:endParaRPr>
          </a:p>
        </p:txBody>
      </p:sp>
      <p:sp>
        <p:nvSpPr>
          <p:cNvPr id="7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86"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96"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101"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103"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2212963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24349"/>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5"/>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24353"/>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0"/>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9"/>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24356"/>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2435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3"/>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94"/>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5"/>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24362"/>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7"/>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8"/>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00"/>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3"/>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85"/>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87"/>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88"/>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89"/>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90"/>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91"/>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82" grpId="0" animBg="1"/>
      <p:bldP spid="83" grpId="0" animBg="1"/>
      <p:bldP spid="85" grpId="0" animBg="1"/>
      <p:bldP spid="87" grpId="0" animBg="1"/>
      <p:bldP spid="88" grpId="0" animBg="1"/>
      <p:bldP spid="89" grpId="0" animBg="1"/>
      <p:bldP spid="90" grpId="0" animBg="1"/>
      <p:bldP spid="91" grpId="0" animBg="1"/>
      <p:bldP spid="92" grpId="0" animBg="1"/>
      <p:bldP spid="524349" grpId="0" animBg="1"/>
      <p:bldP spid="75" grpId="0" animBg="1"/>
      <p:bldP spid="76" grpId="0" animBg="1"/>
      <p:bldP spid="77" grpId="0" animBg="1"/>
      <p:bldP spid="524353" grpId="0" animBg="1"/>
      <p:bldP spid="79" grpId="0" animBg="1"/>
      <p:bldP spid="80" grpId="0" animBg="1"/>
      <p:bldP spid="524356" grpId="0" animBg="1"/>
      <p:bldP spid="84" grpId="0" animBg="1"/>
      <p:bldP spid="524358" grpId="0" animBg="1"/>
      <p:bldP spid="93" grpId="0" animBg="1"/>
      <p:bldP spid="94" grpId="0" animBg="1"/>
      <p:bldP spid="95" grpId="0" animBg="1"/>
      <p:bldP spid="524362" grpId="0" animBg="1"/>
      <p:bldP spid="97" grpId="0" animBg="1"/>
      <p:bldP spid="98" grpId="0" animBg="1"/>
      <p:bldP spid="99" grpId="0" animBg="1"/>
      <p:bldP spid="10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总结概要</a:t>
            </a:r>
            <a:endParaRPr 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3" name="Rectangle 2"/>
          <p:cNvSpPr/>
          <p:nvPr/>
        </p:nvSpPr>
        <p:spPr>
          <a:xfrm>
            <a:off x="949836" y="1343800"/>
            <a:ext cx="7321551" cy="270843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彼得鼓励北小亚细亚信徒为基督的缘故受苦，做圣洁，顺从，无私的见证人，因他们被耶稣榜样激励，因将来荣耀的盼望成为可以吸引他人聆听福音的见证人。</a:t>
            </a:r>
          </a:p>
        </p:txBody>
      </p:sp>
      <p:sp>
        <p:nvSpPr>
          <p:cNvPr id="6" name="Rectangle 2">
            <a:extLst>
              <a:ext uri="{FF2B5EF4-FFF2-40B4-BE49-F238E27FC236}">
                <a16:creationId xmlns:a16="http://schemas.microsoft.com/office/drawing/2014/main" id="{5FD3971D-59CB-2C4F-91C0-9347FC0E201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64080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8290" name="Rectangle 2"/>
          <p:cNvSpPr>
            <a:spLocks noGrp="1" noChangeArrowheads="1"/>
          </p:cNvSpPr>
          <p:nvPr>
            <p:ph type="title"/>
          </p:nvPr>
        </p:nvSpPr>
        <p:spPr/>
        <p:txBody>
          <a:bodyPr/>
          <a:lstStyle/>
          <a:p>
            <a:pPr eaLnBrk="1" hangingPunct="1"/>
            <a:r>
              <a:rPr lang="zh-CN" altLang="en-US" b="1">
                <a:latin typeface="SimSun" pitchFamily="2" charset="-122"/>
                <a:ea typeface="SimSun" pitchFamily="2" charset="-122"/>
              </a:rPr>
              <a:t>一般对苦难的回应</a:t>
            </a:r>
            <a:r>
              <a:rPr lang="zh-CN" altLang="en-US">
                <a:ea typeface="SimSun" pitchFamily="2" charset="-122"/>
              </a:rPr>
              <a:t> </a:t>
            </a:r>
            <a:endParaRPr lang="en-US" altLang="en-US"/>
          </a:p>
        </p:txBody>
      </p:sp>
      <p:sp>
        <p:nvSpPr>
          <p:cNvPr id="2188291" name="Rectangle 3"/>
          <p:cNvSpPr>
            <a:spLocks noChangeArrowheads="1"/>
          </p:cNvSpPr>
          <p:nvPr/>
        </p:nvSpPr>
        <p:spPr bwMode="auto">
          <a:xfrm>
            <a:off x="228600" y="76200"/>
            <a:ext cx="8305800" cy="457200"/>
          </a:xfrm>
          <a:prstGeom prst="rect">
            <a:avLst/>
          </a:prstGeom>
          <a:solidFill>
            <a:schemeClr val="bg2"/>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p>
            <a:pPr eaLnBrk="1" hangingPunct="1">
              <a:tabLst>
                <a:tab pos="2743200" algn="l"/>
              </a:tabLst>
              <a:defRPr/>
            </a:pPr>
            <a:r>
              <a:rPr lang="zh-CN" altLang="en-US" sz="2400" b="1">
                <a:solidFill>
                  <a:schemeClr val="tx1"/>
                </a:solidFill>
                <a:latin typeface="SimSun" charset="0"/>
                <a:ea typeface="SimSun" charset="0"/>
                <a:cs typeface="SimSun" charset="0"/>
              </a:rPr>
              <a:t>比得驳斥一般对苦难的回应</a:t>
            </a:r>
            <a:r>
              <a:rPr lang="zh-CN" altLang="en-US" sz="2400" b="1">
                <a:solidFill>
                  <a:schemeClr val="tx1"/>
                </a:solidFill>
                <a:latin typeface="Arial" charset="0"/>
                <a:ea typeface="SimSun" charset="0"/>
                <a:cs typeface="SimSun" charset="0"/>
              </a:rPr>
              <a:t> </a:t>
            </a:r>
            <a:r>
              <a:rPr lang="en-US" altLang="zh-CN" sz="2400" b="1">
                <a:solidFill>
                  <a:schemeClr val="tx1"/>
                </a:solidFill>
                <a:latin typeface="Arial" charset="0"/>
                <a:ea typeface="SimSun" charset="0"/>
                <a:cs typeface="SimSun" charset="0"/>
              </a:rPr>
              <a:t>:</a:t>
            </a:r>
          </a:p>
        </p:txBody>
      </p:sp>
      <p:graphicFrame>
        <p:nvGraphicFramePr>
          <p:cNvPr id="2188292" name="Group 4"/>
          <p:cNvGraphicFramePr>
            <a:graphicFrameLocks noGrp="1"/>
          </p:cNvGraphicFramePr>
          <p:nvPr/>
        </p:nvGraphicFramePr>
        <p:xfrm>
          <a:off x="0" y="609600"/>
          <a:ext cx="8686800" cy="6522403"/>
        </p:xfrm>
        <a:graphic>
          <a:graphicData uri="http://schemas.openxmlformats.org/drawingml/2006/table">
            <a:tbl>
              <a:tblPr/>
              <a:tblGrid>
                <a:gridCol w="35052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487363">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zh-CN" altLang="en-US" sz="2500" b="1" i="0" u="none" strike="noStrike" cap="none" normalizeH="0" baseline="0">
                          <a:ln>
                            <a:noFill/>
                          </a:ln>
                          <a:solidFill>
                            <a:srgbClr val="FFFFFF"/>
                          </a:solidFill>
                          <a:effectLst>
                            <a:outerShdw blurRad="38100" dist="38100" dir="2700000" algn="tl">
                              <a:srgbClr val="010199"/>
                            </a:outerShdw>
                          </a:effectLst>
                          <a:latin typeface="SimSun" pitchFamily="2" charset="-122"/>
                          <a:ea typeface="SimSun" pitchFamily="2" charset="-122"/>
                        </a:rPr>
                        <a:t>遭受逼迫时一般的回应</a:t>
                      </a:r>
                      <a:r>
                        <a:rPr kumimoji="0" lang="zh-CN" altLang="en-US"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rPr>
                        <a:t> </a:t>
                      </a:r>
                      <a:endParaRPr kumimoji="0" lang="en-US" altLang="zh-CN"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endParaRPr>
                    </a:p>
                  </a:txBody>
                  <a:tcPr horzOverflow="overflow">
                    <a:lnL w="25400"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zh-CN" altLang="en-US" sz="2500" b="1" i="0" u="none" strike="noStrike" cap="none" normalizeH="0" baseline="0">
                          <a:ln>
                            <a:noFill/>
                          </a:ln>
                          <a:solidFill>
                            <a:srgbClr val="FFFFFF"/>
                          </a:solidFill>
                          <a:effectLst>
                            <a:outerShdw blurRad="38100" dist="38100" dir="2700000" algn="tl">
                              <a:srgbClr val="010199"/>
                            </a:outerShdw>
                          </a:effectLst>
                          <a:latin typeface="SimSun" pitchFamily="2" charset="-122"/>
                          <a:ea typeface="SimSun" pitchFamily="2" charset="-122"/>
                        </a:rPr>
                        <a:t>比得的勉励</a:t>
                      </a:r>
                      <a:r>
                        <a:rPr kumimoji="0" lang="zh-CN" altLang="en-US"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rPr>
                        <a:t> </a:t>
                      </a:r>
                      <a:endParaRPr kumimoji="0" lang="en-US" altLang="zh-CN"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endParaRPr>
                    </a:p>
                  </a:txBody>
                  <a:tcPr horzOverflow="overflow">
                    <a:lnL w="25400" cap="flat" cmpd="sng" algn="ctr">
                      <a:solidFill>
                        <a:srgbClr val="FFFFFF"/>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val="10000"/>
                  </a:ext>
                </a:extLst>
              </a:tr>
              <a:tr h="102393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我要报复</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不以恶报恶，以辱骂还辱骂，倒要祝福。因你们是为此蒙召，好叫你们承受福气。</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(3:9; cf. 2:1)</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extLst>
                  <a:ext uri="{0D108BD9-81ED-4DB2-BD59-A6C34878D82A}">
                    <a16:rowId xmlns:a16="http://schemas.microsoft.com/office/drawing/2014/main" val="10001"/>
                  </a:ext>
                </a:extLst>
              </a:tr>
              <a:tr h="73818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我感到灰心</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倒要欢喜。因为你们是与基督一同受苦，使你们在他荣耀显现的时候，也可以欢喜快乐</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却不要羞耻</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(4:13, 16)</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2"/>
                  </a:ext>
                </a:extLst>
              </a:tr>
              <a:tr h="73818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我感到害怕</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不要怕人的威吓，也不要惊慌。</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(3:14b)</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extLst>
                  <a:ext uri="{0D108BD9-81ED-4DB2-BD59-A6C34878D82A}">
                    <a16:rowId xmlns:a16="http://schemas.microsoft.com/office/drawing/2014/main" val="10003"/>
                  </a:ext>
                </a:extLst>
              </a:tr>
              <a:tr h="487363">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算了吧</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 </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基督教不值得我受苦</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因他受的鞭伤，你们便得了医治。</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(2:24)</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extLst>
                  <a:ext uri="{0D108BD9-81ED-4DB2-BD59-A6C34878D82A}">
                    <a16:rowId xmlns:a16="http://schemas.microsoft.com/office/drawing/2014/main" val="10004"/>
                  </a:ext>
                </a:extLst>
              </a:tr>
              <a:tr h="73977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为什么只有我受逼迫</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你们在世上的众弟兄，也是经历这样的苦难。</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(5:9)</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extLst>
                  <a:ext uri="{0D108BD9-81ED-4DB2-BD59-A6C34878D82A}">
                    <a16:rowId xmlns:a16="http://schemas.microsoft.com/office/drawing/2014/main" val="10005"/>
                  </a:ext>
                </a:extLst>
              </a:tr>
              <a:tr h="73818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我要回我的人权</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所以你们要自卑，服在神大能的手下，到了时候他必叫你们升高。</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(5:6)</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extLst>
                  <a:ext uri="{0D108BD9-81ED-4DB2-BD59-A6C34878D82A}">
                    <a16:rowId xmlns:a16="http://schemas.microsoft.com/office/drawing/2014/main" val="10006"/>
                  </a:ext>
                </a:extLst>
              </a:tr>
            </a:tbl>
          </a:graphicData>
        </a:graphic>
      </p:graphicFrame>
      <p:sp>
        <p:nvSpPr>
          <p:cNvPr id="2188313" name="Rectangle 25"/>
          <p:cNvSpPr>
            <a:spLocks noChangeArrowheads="1"/>
          </p:cNvSpPr>
          <p:nvPr/>
        </p:nvSpPr>
        <p:spPr bwMode="auto">
          <a:xfrm>
            <a:off x="8528050" y="0"/>
            <a:ext cx="6921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400" b="1">
                <a:solidFill>
                  <a:schemeClr val="tx1"/>
                </a:solidFill>
                <a:latin typeface="Arial" pitchFamily="34" charset="0"/>
              </a:rPr>
              <a:t>278</a:t>
            </a:r>
            <a:endParaRPr lang="en-US" altLang="en-US" sz="2000" b="1">
              <a:solidFill>
                <a:schemeClr val="tx1"/>
              </a:solidFill>
              <a:latin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a:defRPr/>
            </a:pPr>
            <a:r>
              <a:rPr lang="zh-CN" altLang="en-US" sz="4000" b="1" dirty="0">
                <a:effectLst>
                  <a:outerShdw blurRad="38100" dist="38100" dir="2700000" algn="tl">
                    <a:srgbClr val="000000"/>
                  </a:outerShdw>
                </a:effectLst>
                <a:ea typeface="ＭＳ Ｐゴシック" charset="0"/>
              </a:rPr>
              <a:t>约翰</a:t>
            </a:r>
            <a:r>
              <a:rPr lang="zh-CN" altLang="en-US" sz="4000" b="1" i="1" dirty="0">
                <a:solidFill>
                  <a:srgbClr val="FFFF00"/>
                </a:solidFill>
                <a:effectLst>
                  <a:outerShdw blurRad="38100" dist="38100" dir="2700000" algn="tl">
                    <a:srgbClr val="000000"/>
                  </a:outerShdw>
                </a:effectLst>
                <a:ea typeface="ＭＳ Ｐゴシック" charset="0"/>
              </a:rPr>
              <a:t>何时</a:t>
            </a:r>
            <a:r>
              <a:rPr lang="en-US" sz="4000" b="1" dirty="0">
                <a:solidFill>
                  <a:srgbClr val="FFFFFF"/>
                </a:solidFill>
                <a:effectLst>
                  <a:outerShdw blurRad="38100" dist="38100" dir="2700000" algn="tl">
                    <a:srgbClr val="000000"/>
                  </a:outerShdw>
                </a:effectLst>
                <a:ea typeface="ＭＳ Ｐゴシック" charset="0"/>
              </a:rPr>
              <a:t> </a:t>
            </a:r>
            <a:r>
              <a:rPr lang="zh-CN" altLang="en-US" sz="4000" b="1" dirty="0">
                <a:solidFill>
                  <a:srgbClr val="FFFFFF"/>
                </a:solidFill>
                <a:effectLst>
                  <a:outerShdw blurRad="38100" dist="38100" dir="2700000" algn="tl">
                    <a:srgbClr val="000000"/>
                  </a:outerShdw>
                </a:effectLst>
                <a:ea typeface="ＭＳ Ｐゴシック" charset="0"/>
              </a:rPr>
              <a:t>写启示录</a:t>
            </a:r>
            <a:r>
              <a:rPr lang="en-US" sz="4000" b="1" dirty="0">
                <a:solidFill>
                  <a:srgbClr val="FFFFFF"/>
                </a:solidFill>
                <a:effectLst>
                  <a:outerShdw blurRad="38100" dist="38100" dir="2700000" algn="tl">
                    <a:srgbClr val="000000"/>
                  </a:outerShdw>
                </a:effectLst>
                <a:ea typeface="ＭＳ Ｐゴシック" charset="0"/>
              </a:rPr>
              <a:t>?</a:t>
            </a: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a:defRPr/>
            </a:pPr>
            <a:endParaRPr lang="en-US" sz="2400">
              <a:solidFill>
                <a:srgbClr val="000000"/>
              </a:solidFill>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algn="r">
              <a:defRPr/>
            </a:pPr>
            <a:r>
              <a:rPr lang="en-US" sz="2400" b="1" dirty="0">
                <a:solidFill>
                  <a:srgbClr val="FFFFFF"/>
                </a:solidFill>
                <a:latin typeface="Arial"/>
                <a:ea typeface="ＭＳ Ｐゴシック" charset="0"/>
                <a:cs typeface="Arial"/>
              </a:rPr>
              <a:t>39-41, 320</a:t>
            </a:r>
          </a:p>
        </p:txBody>
      </p:sp>
      <p:sp>
        <p:nvSpPr>
          <p:cNvPr id="19" name="Text Box 18"/>
          <p:cNvSpPr txBox="1">
            <a:spLocks noChangeArrowheads="1"/>
          </p:cNvSpPr>
          <p:nvPr/>
        </p:nvSpPr>
        <p:spPr bwMode="auto">
          <a:xfrm>
            <a:off x="0" y="1371600"/>
            <a:ext cx="9144000" cy="586957"/>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zh-CN" altLang="en-US" b="1" dirty="0">
                <a:solidFill>
                  <a:srgbClr val="FFFFFF"/>
                </a:solidFill>
                <a:latin typeface="Comic Sans MS" pitchFamily="-111" charset="0"/>
                <a:ea typeface="ＭＳ Ｐゴシック" charset="0"/>
                <a:cs typeface="ＭＳ Ｐゴシック" charset="0"/>
              </a:rPr>
              <a:t>谁是当时的罗马帝国皇帝</a:t>
            </a:r>
            <a:r>
              <a:rPr lang="en-US" b="1" dirty="0">
                <a:solidFill>
                  <a:srgbClr val="FFFFFF"/>
                </a:solidFill>
                <a:latin typeface="Comic Sans MS" pitchFamily="-111" charset="0"/>
                <a:ea typeface="ＭＳ Ｐゴシック" charset="0"/>
                <a:cs typeface="ＭＳ Ｐゴシック" charset="0"/>
              </a:rPr>
              <a:t>?</a:t>
            </a:r>
          </a:p>
        </p:txBody>
      </p:sp>
      <p:grpSp>
        <p:nvGrpSpPr>
          <p:cNvPr id="20" name="Group 19"/>
          <p:cNvGrpSpPr/>
          <p:nvPr/>
        </p:nvGrpSpPr>
        <p:grpSpPr>
          <a:xfrm>
            <a:off x="-16169" y="2188663"/>
            <a:ext cx="2118823" cy="2281068"/>
            <a:chOff x="-118229" y="2188663"/>
            <a:chExt cx="2118823" cy="2281068"/>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sz="2400">
                  <a:solidFill>
                    <a:srgbClr val="000000"/>
                  </a:solidFill>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sz="2400">
                  <a:solidFill>
                    <a:srgbClr val="000000"/>
                  </a:solidFill>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18229" y="3636553"/>
              <a:ext cx="2118823"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zh-CN" altLang="en-US" sz="2400" b="1" dirty="0">
                  <a:solidFill>
                    <a:srgbClr val="FFFFFF"/>
                  </a:solidFill>
                  <a:latin typeface="Comic Sans MS" pitchFamily="-111" charset="0"/>
                  <a:ea typeface="ＭＳ Ｐゴシック" charset="0"/>
                  <a:cs typeface="ＭＳ Ｐゴシック" charset="0"/>
                </a:rPr>
                <a:t>基督被钉十架 </a:t>
              </a:r>
              <a:br>
                <a:rPr lang="en-US" sz="2400" b="1" dirty="0">
                  <a:solidFill>
                    <a:srgbClr val="FFFFFF"/>
                  </a:solidFill>
                  <a:latin typeface="Comic Sans MS" pitchFamily="-111" charset="0"/>
                  <a:ea typeface="ＭＳ Ｐゴシック" charset="0"/>
                  <a:cs typeface="ＭＳ Ｐゴシック" charset="0"/>
                </a:rPr>
              </a:br>
              <a:r>
                <a:rPr lang="zh-CN" altLang="en-US" sz="2400" b="1" dirty="0">
                  <a:solidFill>
                    <a:srgbClr val="FFFFFF"/>
                  </a:solidFill>
                  <a:latin typeface="Comic Sans MS" pitchFamily="-111" charset="0"/>
                  <a:ea typeface="ＭＳ Ｐゴシック" charset="0"/>
                  <a:cs typeface="ＭＳ Ｐゴシック" charset="0"/>
                </a:rPr>
                <a:t>公元</a:t>
              </a:r>
              <a:r>
                <a:rPr lang="en-US" sz="2400" b="1" dirty="0">
                  <a:solidFill>
                    <a:srgbClr val="FFFFFF"/>
                  </a:solidFill>
                  <a:latin typeface="Comic Sans MS" pitchFamily="-111" charset="0"/>
                  <a:ea typeface="ＭＳ Ｐゴシック" charset="0"/>
                  <a:cs typeface="ＭＳ Ｐゴシック" charset="0"/>
                </a:rPr>
                <a:t> 33</a:t>
              </a:r>
              <a:r>
                <a:rPr lang="zh-CN" altLang="en-US" sz="2400" b="1" dirty="0">
                  <a:solidFill>
                    <a:srgbClr val="FFFFFF"/>
                  </a:solidFill>
                  <a:latin typeface="Comic Sans MS" pitchFamily="-111" charset="0"/>
                  <a:ea typeface="ＭＳ Ｐゴシック" charset="0"/>
                  <a:cs typeface="ＭＳ Ｐゴシック" charset="0"/>
                </a:rPr>
                <a:t>年</a:t>
              </a:r>
              <a:endParaRPr lang="en-US" sz="2400" b="1" dirty="0">
                <a:solidFill>
                  <a:srgbClr val="FFFFFF"/>
                </a:solidFill>
                <a:latin typeface="Comic Sans MS" pitchFamily="-111" charset="0"/>
                <a:ea typeface="ＭＳ Ｐゴシック" charset="0"/>
                <a:cs typeface="ＭＳ Ｐゴシック" charset="0"/>
              </a:endParaRPr>
            </a:p>
          </p:txBody>
        </p:sp>
      </p:grpSp>
      <p:sp>
        <p:nvSpPr>
          <p:cNvPr id="3" name="Chevron 2"/>
          <p:cNvSpPr>
            <a:spLocks noChangeAspect="1"/>
          </p:cNvSpPr>
          <p:nvPr/>
        </p:nvSpPr>
        <p:spPr bwMode="auto">
          <a:xfrm>
            <a:off x="-395416" y="4474076"/>
            <a:ext cx="1824209" cy="61773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000000"/>
                </a:solidFill>
                <a:latin typeface="Arial"/>
                <a:ea typeface="ＭＳ Ｐゴシック" charset="0"/>
                <a:cs typeface="Arial"/>
              </a:rPr>
              <a:t>提比略</a:t>
            </a:r>
            <a:endParaRPr lang="en-US" altLang="zh-CN" sz="1800" b="1" dirty="0">
              <a:solidFill>
                <a:srgbClr val="000000"/>
              </a:solidFill>
              <a:latin typeface="Arial"/>
              <a:ea typeface="ＭＳ Ｐゴシック" charset="0"/>
              <a:cs typeface="Arial"/>
            </a:endParaRPr>
          </a:p>
          <a:p>
            <a:pPr algn="ctr"/>
            <a:r>
              <a:rPr lang="en-US" sz="1600" b="1" dirty="0">
                <a:solidFill>
                  <a:srgbClr val="000000"/>
                </a:solidFill>
                <a:latin typeface="Arial"/>
                <a:ea typeface="ＭＳ Ｐゴシック" charset="0"/>
                <a:cs typeface="Arial"/>
              </a:rPr>
              <a:t>14-37</a:t>
            </a:r>
            <a:endParaRPr lang="en-US" sz="2400" b="1" dirty="0">
              <a:solidFill>
                <a:srgbClr val="000000"/>
              </a:solidFill>
              <a:latin typeface="Arial"/>
              <a:ea typeface="ＭＳ Ｐゴシック" charset="0"/>
              <a:cs typeface="Arial"/>
            </a:endParaRPr>
          </a:p>
        </p:txBody>
      </p:sp>
      <p:sp>
        <p:nvSpPr>
          <p:cNvPr id="12" name="Chevron 11"/>
          <p:cNvSpPr>
            <a:spLocks noChangeAspect="1"/>
          </p:cNvSpPr>
          <p:nvPr/>
        </p:nvSpPr>
        <p:spPr bwMode="auto">
          <a:xfrm>
            <a:off x="1043243" y="4474076"/>
            <a:ext cx="1746307" cy="617734"/>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FFFFFF"/>
                </a:solidFill>
                <a:latin typeface="Arial"/>
                <a:ea typeface="ＭＳ Ｐゴシック" charset="0"/>
                <a:cs typeface="Arial"/>
              </a:rPr>
              <a:t>卡里古拉</a:t>
            </a:r>
            <a:br>
              <a:rPr lang="en-US" sz="18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37-41</a:t>
            </a:r>
            <a:endParaRPr lang="en-US" sz="2400" b="1" dirty="0">
              <a:solidFill>
                <a:srgbClr val="FFFFFF"/>
              </a:solidFill>
              <a:latin typeface="Arial"/>
              <a:ea typeface="ＭＳ Ｐゴシック" charset="0"/>
              <a:cs typeface="Arial"/>
            </a:endParaRPr>
          </a:p>
        </p:txBody>
      </p:sp>
      <p:sp>
        <p:nvSpPr>
          <p:cNvPr id="13" name="Chevron 12"/>
          <p:cNvSpPr>
            <a:spLocks noChangeAspect="1"/>
          </p:cNvSpPr>
          <p:nvPr/>
        </p:nvSpPr>
        <p:spPr bwMode="auto">
          <a:xfrm>
            <a:off x="2384855" y="4474076"/>
            <a:ext cx="1594020" cy="710067"/>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300" b="1" dirty="0">
                <a:solidFill>
                  <a:srgbClr val="000000"/>
                </a:solidFill>
                <a:latin typeface="Arial"/>
                <a:ea typeface="ＭＳ Ｐゴシック" charset="0"/>
                <a:cs typeface="Arial"/>
              </a:rPr>
              <a:t>克劳狄 乌斯 </a:t>
            </a:r>
            <a:endParaRPr lang="en-US" altLang="zh-CN" sz="1300" b="1" dirty="0">
              <a:solidFill>
                <a:srgbClr val="000000"/>
              </a:solidFill>
              <a:latin typeface="Arial"/>
              <a:ea typeface="ＭＳ Ｐゴシック" charset="0"/>
              <a:cs typeface="Arial"/>
            </a:endParaRPr>
          </a:p>
          <a:p>
            <a:pPr algn="ctr"/>
            <a:r>
              <a:rPr lang="en-US" sz="1400" b="1" dirty="0">
                <a:solidFill>
                  <a:srgbClr val="000000"/>
                </a:solidFill>
                <a:latin typeface="Arial"/>
                <a:ea typeface="ＭＳ Ｐゴシック" charset="0"/>
                <a:cs typeface="Arial"/>
              </a:rPr>
              <a:t>41-54</a:t>
            </a:r>
          </a:p>
        </p:txBody>
      </p:sp>
      <p:sp>
        <p:nvSpPr>
          <p:cNvPr id="14" name="Chevron 13"/>
          <p:cNvSpPr>
            <a:spLocks noChangeAspect="1"/>
          </p:cNvSpPr>
          <p:nvPr/>
        </p:nvSpPr>
        <p:spPr bwMode="auto">
          <a:xfrm>
            <a:off x="3682011" y="4525912"/>
            <a:ext cx="1360773" cy="606394"/>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600" b="1" dirty="0">
                <a:solidFill>
                  <a:srgbClr val="FFFFFF"/>
                </a:solidFill>
                <a:latin typeface="Arial"/>
                <a:ea typeface="ＭＳ Ｐゴシック" charset="0"/>
                <a:cs typeface="Arial"/>
              </a:rPr>
              <a:t>尼禄</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54-68</a:t>
            </a:r>
            <a:endParaRPr lang="en-US" sz="2400" b="1" dirty="0">
              <a:solidFill>
                <a:srgbClr val="FFFFFF"/>
              </a:solidFill>
              <a:latin typeface="Arial"/>
              <a:ea typeface="ＭＳ Ｐゴシック" charset="0"/>
              <a:cs typeface="Arial"/>
            </a:endParaRPr>
          </a:p>
        </p:txBody>
      </p:sp>
      <p:sp>
        <p:nvSpPr>
          <p:cNvPr id="15" name="Chevron 14"/>
          <p:cNvSpPr>
            <a:spLocks noChangeAspect="1"/>
          </p:cNvSpPr>
          <p:nvPr/>
        </p:nvSpPr>
        <p:spPr bwMode="auto">
          <a:xfrm>
            <a:off x="4637916" y="4513404"/>
            <a:ext cx="2244764" cy="61773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000000"/>
                </a:solidFill>
                <a:latin typeface="Arial"/>
                <a:ea typeface="ＭＳ Ｐゴシック" charset="0"/>
                <a:cs typeface="Arial"/>
              </a:rPr>
              <a:t>韦帕芗</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69-79</a:t>
            </a:r>
            <a:endParaRPr lang="en-US" sz="2400" b="1" dirty="0">
              <a:solidFill>
                <a:srgbClr val="000000"/>
              </a:solidFill>
              <a:latin typeface="Arial"/>
              <a:ea typeface="ＭＳ Ｐゴシック" charset="0"/>
              <a:cs typeface="Arial"/>
            </a:endParaRPr>
          </a:p>
        </p:txBody>
      </p:sp>
      <p:sp>
        <p:nvSpPr>
          <p:cNvPr id="17" name="Chevron 16"/>
          <p:cNvSpPr>
            <a:spLocks noChangeAspect="1"/>
          </p:cNvSpPr>
          <p:nvPr/>
        </p:nvSpPr>
        <p:spPr bwMode="auto">
          <a:xfrm>
            <a:off x="7336745" y="4523239"/>
            <a:ext cx="1818047" cy="586957"/>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600" b="1" dirty="0">
                <a:solidFill>
                  <a:srgbClr val="FFFFFF"/>
                </a:solidFill>
                <a:latin typeface="Arial"/>
                <a:ea typeface="ＭＳ Ｐゴシック" charset="0"/>
                <a:cs typeface="Arial"/>
              </a:rPr>
              <a:t>图密善</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81-96</a:t>
            </a:r>
            <a:endParaRPr lang="en-US" sz="2400" b="1" dirty="0">
              <a:solidFill>
                <a:srgbClr val="FFFFFF"/>
              </a:solidFill>
              <a:latin typeface="Arial"/>
              <a:ea typeface="ＭＳ Ｐゴシック" charset="0"/>
              <a:cs typeface="Arial"/>
            </a:endParaRPr>
          </a:p>
        </p:txBody>
      </p:sp>
      <p:grpSp>
        <p:nvGrpSpPr>
          <p:cNvPr id="23" name="Group 22"/>
          <p:cNvGrpSpPr/>
          <p:nvPr/>
        </p:nvGrpSpPr>
        <p:grpSpPr>
          <a:xfrm>
            <a:off x="7200672" y="2202092"/>
            <a:ext cx="1977348" cy="2271984"/>
            <a:chOff x="7200672" y="2202092"/>
            <a:chExt cx="1977348" cy="2271984"/>
          </a:xfrm>
        </p:grpSpPr>
        <p:sp>
          <p:nvSpPr>
            <p:cNvPr id="18" name="Text Box 18"/>
            <p:cNvSpPr txBox="1">
              <a:spLocks noChangeArrowheads="1"/>
            </p:cNvSpPr>
            <p:nvPr/>
          </p:nvSpPr>
          <p:spPr bwMode="auto">
            <a:xfrm>
              <a:off x="7200672" y="3640898"/>
              <a:ext cx="1977348"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zh-CN" altLang="en-US" sz="2400" b="1" dirty="0">
                  <a:solidFill>
                    <a:srgbClr val="FFFFFF"/>
                  </a:solidFill>
                  <a:latin typeface="Comic Sans MS" pitchFamily="-111" charset="0"/>
                  <a:ea typeface="ＭＳ Ｐゴシック" charset="0"/>
                  <a:cs typeface="ＭＳ Ｐゴシック" charset="0"/>
                </a:rPr>
                <a:t>启示录写于</a:t>
              </a:r>
              <a:br>
                <a:rPr lang="en-US" sz="2400" b="1" dirty="0">
                  <a:solidFill>
                    <a:srgbClr val="FFFFFF"/>
                  </a:solidFill>
                  <a:latin typeface="Comic Sans MS" pitchFamily="-111" charset="0"/>
                  <a:ea typeface="ＭＳ Ｐゴシック" charset="0"/>
                  <a:cs typeface="ＭＳ Ｐゴシック" charset="0"/>
                </a:rPr>
              </a:br>
              <a:r>
                <a:rPr lang="zh-CN" altLang="en-US" sz="2400" b="1" dirty="0">
                  <a:solidFill>
                    <a:srgbClr val="FFFFFF"/>
                  </a:solidFill>
                  <a:latin typeface="Comic Sans MS" pitchFamily="-111" charset="0"/>
                  <a:ea typeface="ＭＳ Ｐゴシック" charset="0"/>
                  <a:cs typeface="ＭＳ Ｐゴシック" charset="0"/>
                </a:rPr>
                <a:t>公元</a:t>
              </a:r>
              <a:r>
                <a:rPr lang="en-US" sz="2400" b="1" dirty="0">
                  <a:solidFill>
                    <a:srgbClr val="FFFFFF"/>
                  </a:solidFill>
                  <a:latin typeface="Comic Sans MS" pitchFamily="-111" charset="0"/>
                  <a:ea typeface="ＭＳ Ｐゴシック" charset="0"/>
                  <a:cs typeface="ＭＳ Ｐゴシック" charset="0"/>
                </a:rPr>
                <a:t> 95</a:t>
              </a:r>
              <a:r>
                <a:rPr lang="zh-CN" altLang="en-US" sz="2400" b="1" dirty="0">
                  <a:solidFill>
                    <a:srgbClr val="FFFFFF"/>
                  </a:solidFill>
                  <a:latin typeface="Comic Sans MS" pitchFamily="-111" charset="0"/>
                  <a:ea typeface="ＭＳ Ｐゴシック" charset="0"/>
                  <a:cs typeface="ＭＳ Ｐゴシック" charset="0"/>
                </a:rPr>
                <a:t>年</a:t>
              </a:r>
              <a:endParaRPr lang="en-US" sz="2400" b="1" dirty="0">
                <a:solidFill>
                  <a:srgbClr val="FFFFFF"/>
                </a:solidFill>
                <a:latin typeface="Comic Sans MS" pitchFamily="-111"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640898"/>
            <a:ext cx="2029795"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zh-CN" altLang="en-US" sz="2400" b="1" dirty="0">
                <a:solidFill>
                  <a:srgbClr val="FFFFFF"/>
                </a:solidFill>
                <a:latin typeface="Comic Sans MS" pitchFamily="-111" charset="0"/>
                <a:ea typeface="ＭＳ Ｐゴシック" charset="0"/>
                <a:cs typeface="ＭＳ Ｐゴシック" charset="0"/>
              </a:rPr>
              <a:t>耶路撒冷被毁</a:t>
            </a:r>
            <a:br>
              <a:rPr lang="en-US" sz="2400" b="1" dirty="0">
                <a:solidFill>
                  <a:srgbClr val="FFFFFF"/>
                </a:solidFill>
                <a:latin typeface="Comic Sans MS" pitchFamily="-111" charset="0"/>
                <a:ea typeface="ＭＳ Ｐゴシック" charset="0"/>
                <a:cs typeface="ＭＳ Ｐゴシック" charset="0"/>
              </a:rPr>
            </a:br>
            <a:r>
              <a:rPr lang="zh-CN" altLang="en-US" sz="2400" b="1" dirty="0">
                <a:solidFill>
                  <a:srgbClr val="FFFFFF"/>
                </a:solidFill>
                <a:latin typeface="Comic Sans MS" pitchFamily="-111" charset="0"/>
                <a:ea typeface="ＭＳ Ｐゴシック" charset="0"/>
                <a:cs typeface="ＭＳ Ｐゴシック" charset="0"/>
              </a:rPr>
              <a:t>公元</a:t>
            </a:r>
            <a:r>
              <a:rPr lang="en-US" sz="2400" b="1" dirty="0">
                <a:solidFill>
                  <a:srgbClr val="FFFFFF"/>
                </a:solidFill>
                <a:latin typeface="Comic Sans MS" pitchFamily="-111" charset="0"/>
                <a:ea typeface="ＭＳ Ｐゴシック" charset="0"/>
                <a:cs typeface="ＭＳ Ｐゴシック" charset="0"/>
              </a:rPr>
              <a:t> 70</a:t>
            </a:r>
            <a:r>
              <a:rPr lang="zh-CN" altLang="en-US" sz="2400" b="1" dirty="0">
                <a:solidFill>
                  <a:srgbClr val="FFFFFF"/>
                </a:solidFill>
                <a:latin typeface="Comic Sans MS" pitchFamily="-111" charset="0"/>
                <a:ea typeface="ＭＳ Ｐゴシック" charset="0"/>
                <a:cs typeface="ＭＳ Ｐゴシック" charset="0"/>
              </a:rPr>
              <a:t>年</a:t>
            </a:r>
            <a:endParaRPr lang="en-US" sz="2400" b="1" dirty="0">
              <a:solidFill>
                <a:srgbClr val="FFFFFF"/>
              </a:solidFill>
              <a:latin typeface="Comic Sans MS" pitchFamily="-111" charset="0"/>
              <a:ea typeface="ＭＳ Ｐゴシック" charset="0"/>
              <a:cs typeface="ＭＳ Ｐゴシック" charset="0"/>
            </a:endParaRP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12166" y="4525912"/>
            <a:ext cx="1476108" cy="60639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600" b="1" dirty="0">
                <a:solidFill>
                  <a:srgbClr val="000000"/>
                </a:solidFill>
                <a:latin typeface="Arial"/>
                <a:ea typeface="ＭＳ Ｐゴシック" charset="0"/>
                <a:cs typeface="Arial"/>
              </a:rPr>
              <a:t>提图斯</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79-81</a:t>
            </a:r>
            <a:endParaRPr lang="en-US" sz="2400" b="1" dirty="0">
              <a:solidFill>
                <a:srgbClr val="000000"/>
              </a:solidFill>
              <a:latin typeface="Arial"/>
              <a:ea typeface="ＭＳ Ｐゴシック" charset="0"/>
              <a:cs typeface="Arial"/>
            </a:endParaRPr>
          </a:p>
        </p:txBody>
      </p:sp>
      <p:sp>
        <p:nvSpPr>
          <p:cNvPr id="31" name="Text Box 18"/>
          <p:cNvSpPr txBox="1">
            <a:spLocks noChangeArrowheads="1"/>
          </p:cNvSpPr>
          <p:nvPr/>
        </p:nvSpPr>
        <p:spPr bwMode="auto">
          <a:xfrm>
            <a:off x="6950219" y="5128053"/>
            <a:ext cx="2307177" cy="1702647"/>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zh-CN" altLang="en-US" sz="1100" b="1" dirty="0">
                <a:solidFill>
                  <a:srgbClr val="FFFFFF"/>
                </a:solidFill>
                <a:latin typeface="Arial" pitchFamily="34" charset="0"/>
                <a:ea typeface="ＭＳ Ｐゴシック" charset="0"/>
                <a:cs typeface="Arial" pitchFamily="34" charset="0"/>
              </a:rPr>
              <a:t>支持者</a:t>
            </a:r>
            <a:r>
              <a:rPr lang="en-US" sz="1100" b="1" dirty="0">
                <a:solidFill>
                  <a:srgbClr val="FFFFFF"/>
                </a:solidFill>
                <a:latin typeface="Arial" pitchFamily="34" charset="0"/>
                <a:ea typeface="ＭＳ Ｐゴシック" charset="0"/>
                <a:cs typeface="Arial" pitchFamily="34" charset="0"/>
              </a:rPr>
              <a:t>:</a:t>
            </a:r>
            <a:br>
              <a:rPr lang="en-US" sz="1100" b="1" dirty="0">
                <a:solidFill>
                  <a:srgbClr val="FFFFFF"/>
                </a:solidFill>
                <a:latin typeface="Arial" pitchFamily="34" charset="0"/>
                <a:ea typeface="ＭＳ Ｐゴシック" charset="0"/>
                <a:cs typeface="Arial" pitchFamily="34" charset="0"/>
              </a:rPr>
            </a:br>
            <a:r>
              <a:rPr lang="zh-CN" altLang="en-US" sz="1100" b="1" dirty="0">
                <a:solidFill>
                  <a:srgbClr val="FFFFFF"/>
                </a:solidFill>
                <a:latin typeface="Arial" pitchFamily="34" charset="0"/>
                <a:ea typeface="ＭＳ Ｐゴシック" charset="0"/>
                <a:cs typeface="Arial" pitchFamily="34" charset="0"/>
              </a:rPr>
              <a:t>早期教会领袖</a:t>
            </a:r>
            <a:endParaRPr lang="en-US" altLang="zh-CN" sz="1100" b="1" dirty="0">
              <a:solidFill>
                <a:srgbClr val="FFFFFF"/>
              </a:solidFill>
              <a:latin typeface="Arial" pitchFamily="34" charset="0"/>
              <a:ea typeface="ＭＳ Ｐゴシック" charset="0"/>
              <a:cs typeface="Arial" pitchFamily="34" charset="0"/>
            </a:endParaRPr>
          </a:p>
          <a:p>
            <a:pPr algn="ctr">
              <a:spcBef>
                <a:spcPct val="50000"/>
              </a:spcBef>
              <a:defRPr/>
            </a:pPr>
            <a:r>
              <a:rPr lang="zh-CN" altLang="en-US" sz="1100" b="1" dirty="0">
                <a:solidFill>
                  <a:srgbClr val="FFFFFF"/>
                </a:solidFill>
                <a:latin typeface="Arial" pitchFamily="34" charset="0"/>
                <a:ea typeface="ＭＳ Ｐゴシック" charset="0"/>
                <a:cs typeface="Arial" pitchFamily="34" charset="0"/>
              </a:rPr>
              <a:t>爱任纽 （</a:t>
            </a:r>
            <a:r>
              <a:rPr lang="en-US" altLang="zh-CN" sz="1100" b="1" dirty="0" err="1">
                <a:solidFill>
                  <a:srgbClr val="FFFFFF"/>
                </a:solidFill>
                <a:latin typeface="Arial" pitchFamily="34" charset="0"/>
                <a:ea typeface="ＭＳ Ｐゴシック" charset="0"/>
                <a:cs typeface="Arial" pitchFamily="34" charset="0"/>
              </a:rPr>
              <a:t>Irenaeus</a:t>
            </a:r>
            <a:r>
              <a:rPr lang="en-US" altLang="zh-CN" sz="1100" b="1" dirty="0">
                <a:solidFill>
                  <a:srgbClr val="FFFFFF"/>
                </a:solidFill>
                <a:latin typeface="Arial" pitchFamily="34" charset="0"/>
                <a:ea typeface="ＭＳ Ｐゴシック" charset="0"/>
                <a:cs typeface="Arial" pitchFamily="34" charset="0"/>
              </a:rPr>
              <a:t>)</a:t>
            </a:r>
            <a:br>
              <a:rPr lang="en-US" sz="1100" b="1" dirty="0">
                <a:solidFill>
                  <a:srgbClr val="FFFFFF"/>
                </a:solidFill>
                <a:latin typeface="Arial" pitchFamily="34" charset="0"/>
                <a:ea typeface="ＭＳ Ｐゴシック" charset="0"/>
                <a:cs typeface="Arial" pitchFamily="34" charset="0"/>
              </a:rPr>
            </a:br>
            <a:r>
              <a:rPr lang="en-SG" sz="1100" b="1" dirty="0" err="1">
                <a:solidFill>
                  <a:srgbClr val="FFFFFF"/>
                </a:solidFill>
                <a:latin typeface="Arial" pitchFamily="34" charset="0"/>
                <a:ea typeface="ＭＳ Ｐゴシック" charset="0"/>
                <a:cs typeface="Arial" pitchFamily="34" charset="0"/>
              </a:rPr>
              <a:t>佩套</a:t>
            </a:r>
            <a:r>
              <a:rPr lang="en-SG" sz="1100" b="1" dirty="0">
                <a:solidFill>
                  <a:srgbClr val="FFFFFF"/>
                </a:solidFill>
                <a:latin typeface="Arial" pitchFamily="34" charset="0"/>
                <a:ea typeface="ＭＳ Ｐゴシック" charset="0"/>
                <a:cs typeface="Arial" pitchFamily="34" charset="0"/>
              </a:rPr>
              <a:t> (</a:t>
            </a:r>
            <a:r>
              <a:rPr lang="en-SG" sz="1100" b="1" i="1" dirty="0" err="1">
                <a:solidFill>
                  <a:srgbClr val="FFFFFF"/>
                </a:solidFill>
                <a:latin typeface="Arial" pitchFamily="34" charset="0"/>
                <a:ea typeface="ＭＳ Ｐゴシック" charset="0"/>
                <a:cs typeface="Arial" pitchFamily="34" charset="0"/>
              </a:rPr>
              <a:t>Pettau</a:t>
            </a:r>
            <a:r>
              <a:rPr lang="en-SG" sz="1100" b="1" dirty="0">
                <a:solidFill>
                  <a:srgbClr val="FFFFFF"/>
                </a:solidFill>
                <a:latin typeface="Arial" pitchFamily="34" charset="0"/>
                <a:ea typeface="ＭＳ Ｐゴシック" charset="0"/>
                <a:cs typeface="Arial" pitchFamily="34" charset="0"/>
              </a:rPr>
              <a:t>)</a:t>
            </a:r>
            <a:r>
              <a:rPr lang="en-SG" sz="1100" b="1" dirty="0" err="1">
                <a:solidFill>
                  <a:srgbClr val="FFFFFF"/>
                </a:solidFill>
                <a:latin typeface="Arial" pitchFamily="34" charset="0"/>
                <a:ea typeface="ＭＳ Ｐゴシック" charset="0"/>
                <a:cs typeface="Arial" pitchFamily="34" charset="0"/>
              </a:rPr>
              <a:t>主教维多利奴</a:t>
            </a:r>
            <a:endParaRPr lang="en-SG" sz="1100" b="1" dirty="0">
              <a:solidFill>
                <a:srgbClr val="FFFFFF"/>
              </a:solidFill>
              <a:latin typeface="Arial" pitchFamily="34" charset="0"/>
              <a:ea typeface="ＭＳ Ｐゴシック" charset="0"/>
              <a:cs typeface="Arial" pitchFamily="34" charset="0"/>
            </a:endParaRPr>
          </a:p>
          <a:p>
            <a:pPr algn="ctr">
              <a:spcBef>
                <a:spcPct val="50000"/>
              </a:spcBef>
              <a:defRPr/>
            </a:pPr>
            <a:r>
              <a:rPr lang="en-SG" sz="1100" b="1" dirty="0">
                <a:solidFill>
                  <a:srgbClr val="FFFFFF"/>
                </a:solidFill>
                <a:latin typeface="Arial" pitchFamily="34" charset="0"/>
                <a:ea typeface="ＭＳ Ｐゴシック" charset="0"/>
                <a:cs typeface="Arial" pitchFamily="34" charset="0"/>
              </a:rPr>
              <a:t>(</a:t>
            </a:r>
            <a:r>
              <a:rPr lang="en-SG" sz="1100" b="1" i="1" dirty="0" err="1">
                <a:solidFill>
                  <a:srgbClr val="FFFFFF"/>
                </a:solidFill>
                <a:latin typeface="Arial" pitchFamily="34" charset="0"/>
                <a:ea typeface="ＭＳ Ｐゴシック" charset="0"/>
                <a:cs typeface="Arial" pitchFamily="34" charset="0"/>
              </a:rPr>
              <a:t>Victorinus</a:t>
            </a:r>
            <a:r>
              <a:rPr lang="en-SG" sz="1100" b="1" i="1" dirty="0">
                <a:solidFill>
                  <a:srgbClr val="FFFFFF"/>
                </a:solidFill>
                <a:latin typeface="Arial" pitchFamily="34" charset="0"/>
                <a:ea typeface="ＭＳ Ｐゴシック" charset="0"/>
                <a:cs typeface="Arial" pitchFamily="34" charset="0"/>
              </a:rPr>
              <a:t>)</a:t>
            </a:r>
          </a:p>
          <a:p>
            <a:pPr algn="ctr">
              <a:spcBef>
                <a:spcPct val="50000"/>
              </a:spcBef>
              <a:defRPr/>
            </a:pPr>
            <a:r>
              <a:rPr lang="en-SG" sz="1100" b="1" dirty="0">
                <a:solidFill>
                  <a:srgbClr val="FFFFFF"/>
                </a:solidFill>
                <a:latin typeface="Arial" pitchFamily="34" charset="0"/>
                <a:ea typeface="ＭＳ Ｐゴシック" charset="0"/>
                <a:cs typeface="Arial" pitchFamily="34" charset="0"/>
              </a:rPr>
              <a:t>亞</a:t>
            </a:r>
            <a:r>
              <a:rPr lang="zh-CN" altLang="en-US" sz="1100" b="1" dirty="0">
                <a:solidFill>
                  <a:srgbClr val="FFFFFF"/>
                </a:solidFill>
                <a:latin typeface="Arial" pitchFamily="34" charset="0"/>
                <a:ea typeface="ＭＳ Ｐゴシック" charset="0"/>
                <a:cs typeface="Arial" pitchFamily="34" charset="0"/>
              </a:rPr>
              <a:t>历</a:t>
            </a:r>
            <a:r>
              <a:rPr lang="en-SG" sz="1100" b="1" dirty="0" err="1">
                <a:solidFill>
                  <a:srgbClr val="FFFFFF"/>
                </a:solidFill>
                <a:latin typeface="Arial" pitchFamily="34" charset="0"/>
                <a:ea typeface="ＭＳ Ｐゴシック" charset="0"/>
                <a:cs typeface="Arial" pitchFamily="34" charset="0"/>
              </a:rPr>
              <a:t>山太的革利免</a:t>
            </a:r>
            <a:r>
              <a:rPr lang="en-SG" sz="1100" b="1" dirty="0">
                <a:solidFill>
                  <a:srgbClr val="FFFFFF"/>
                </a:solidFill>
                <a:latin typeface="Arial" pitchFamily="34" charset="0"/>
                <a:ea typeface="ＭＳ Ｐゴシック" charset="0"/>
                <a:cs typeface="Arial" pitchFamily="34" charset="0"/>
              </a:rPr>
              <a:t> (</a:t>
            </a:r>
            <a:r>
              <a:rPr lang="en-US" sz="1100" b="1" dirty="0">
                <a:solidFill>
                  <a:srgbClr val="FFFFFF"/>
                </a:solidFill>
                <a:latin typeface="Arial" pitchFamily="34" charset="0"/>
                <a:ea typeface="ＭＳ Ｐゴシック" charset="0"/>
                <a:cs typeface="Arial" pitchFamily="34" charset="0"/>
              </a:rPr>
              <a:t>Clement of Alexandria)</a:t>
            </a:r>
            <a:br>
              <a:rPr lang="en-US" sz="1100" b="1" dirty="0">
                <a:solidFill>
                  <a:srgbClr val="FFFFFF"/>
                </a:solidFill>
                <a:latin typeface="Arial" pitchFamily="34" charset="0"/>
                <a:ea typeface="ＭＳ Ｐゴシック" charset="0"/>
                <a:cs typeface="Arial" pitchFamily="34" charset="0"/>
              </a:rPr>
            </a:br>
            <a:r>
              <a:rPr lang="en-US" sz="1100" b="1" dirty="0">
                <a:solidFill>
                  <a:srgbClr val="FFFFFF"/>
                </a:solidFill>
                <a:latin typeface="Arial" pitchFamily="34" charset="0"/>
                <a:ea typeface="ＭＳ Ｐゴシック" charset="0"/>
                <a:cs typeface="Arial" pitchFamily="34" charset="0"/>
              </a:rPr>
              <a:t> </a:t>
            </a:r>
            <a:r>
              <a:rPr lang="zh-CN" altLang="en-US" sz="1100" b="1" dirty="0">
                <a:solidFill>
                  <a:srgbClr val="FFFFFF"/>
                </a:solidFill>
                <a:latin typeface="Arial" pitchFamily="34" charset="0"/>
                <a:ea typeface="ＭＳ Ｐゴシック" charset="0"/>
                <a:cs typeface="Arial" pitchFamily="34" charset="0"/>
              </a:rPr>
              <a:t>优</a:t>
            </a:r>
            <a:r>
              <a:rPr lang="en-SG" sz="1100" b="1" dirty="0" err="1">
                <a:solidFill>
                  <a:srgbClr val="FFFFFF"/>
                </a:solidFill>
                <a:latin typeface="Arial" pitchFamily="34" charset="0"/>
                <a:ea typeface="ＭＳ Ｐゴシック" charset="0"/>
                <a:cs typeface="Arial" pitchFamily="34" charset="0"/>
              </a:rPr>
              <a:t>西比烏</a:t>
            </a:r>
            <a:r>
              <a:rPr lang="en-SG" sz="1100" b="1" dirty="0">
                <a:solidFill>
                  <a:srgbClr val="FFFFFF"/>
                </a:solidFill>
                <a:latin typeface="Arial" pitchFamily="34" charset="0"/>
                <a:ea typeface="ＭＳ Ｐゴシック" charset="0"/>
                <a:cs typeface="Arial" pitchFamily="34" charset="0"/>
              </a:rPr>
              <a:t> (</a:t>
            </a:r>
            <a:r>
              <a:rPr lang="en-US" sz="1100" b="1" dirty="0">
                <a:solidFill>
                  <a:srgbClr val="FFFFFF"/>
                </a:solidFill>
                <a:latin typeface="Arial" pitchFamily="34" charset="0"/>
                <a:ea typeface="ＭＳ Ｐゴシック" charset="0"/>
                <a:cs typeface="Arial" pitchFamily="34" charset="0"/>
              </a:rPr>
              <a:t>Eusebius)</a:t>
            </a:r>
          </a:p>
        </p:txBody>
      </p:sp>
      <p:sp>
        <p:nvSpPr>
          <p:cNvPr id="32" name="Text Box 18"/>
          <p:cNvSpPr txBox="1">
            <a:spLocks noChangeArrowheads="1"/>
          </p:cNvSpPr>
          <p:nvPr/>
        </p:nvSpPr>
        <p:spPr bwMode="auto">
          <a:xfrm>
            <a:off x="3594670" y="5314025"/>
            <a:ext cx="1448114" cy="1079399"/>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spcBef>
                <a:spcPct val="50000"/>
              </a:spcBef>
              <a:defRPr/>
            </a:pPr>
            <a:r>
              <a:rPr lang="zh-CN" altLang="en-US" sz="1600" b="1" dirty="0">
                <a:solidFill>
                  <a:srgbClr val="FFFFFF"/>
                </a:solidFill>
                <a:latin typeface="Comic Sans MS" pitchFamily="-111" charset="0"/>
                <a:ea typeface="ＭＳ Ｐゴシック" charset="0"/>
                <a:cs typeface="ＭＳ Ｐゴシック" charset="0"/>
              </a:rPr>
              <a:t>多数采用“已过派”模式的人士认为启示录写于此时</a:t>
            </a:r>
            <a:endParaRPr lang="en-US" sz="1600" b="1" dirty="0">
              <a:solidFill>
                <a:srgbClr val="FFFFFF"/>
              </a:solidFill>
              <a:latin typeface="Comic Sans MS" pitchFamily="-111" charset="0"/>
              <a:ea typeface="ＭＳ Ｐゴシック" charset="0"/>
              <a:cs typeface="ＭＳ Ｐゴシック" charset="0"/>
            </a:endParaRPr>
          </a:p>
        </p:txBody>
      </p:sp>
    </p:spTree>
    <p:extLst>
      <p:ext uri="{BB962C8B-B14F-4D97-AF65-F5344CB8AC3E}">
        <p14:creationId xmlns:p14="http://schemas.microsoft.com/office/powerpoint/2010/main" val="418065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dissolv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31" grpId="0"/>
      <p:bldP spid="3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0" name="Rectangle 6"/>
          <p:cNvSpPr>
            <a:spLocks noGrp="1" noChangeArrowheads="1"/>
          </p:cNvSpPr>
          <p:nvPr>
            <p:ph type="title" idx="4294967295"/>
          </p:nvPr>
        </p:nvSpPr>
        <p:spPr/>
        <p:txBody>
          <a:bodyPr/>
          <a:lstStyle/>
          <a:p>
            <a:pPr eaLnBrk="1" hangingPunct="1">
              <a:defRPr/>
            </a:pPr>
            <a:r>
              <a:rPr lang="en-US">
                <a:ea typeface="+mj-ea"/>
              </a:rPr>
              <a:t>Rome AD 64</a:t>
            </a:r>
          </a:p>
        </p:txBody>
      </p:sp>
      <p:sp>
        <p:nvSpPr>
          <p:cNvPr id="67591" name="WordArt 7" descr="White marble"/>
          <p:cNvSpPr>
            <a:spLocks noChangeArrowheads="1" noChangeShapeType="1" noTextEdit="1"/>
          </p:cNvSpPr>
          <p:nvPr/>
        </p:nvSpPr>
        <p:spPr bwMode="auto">
          <a:xfrm>
            <a:off x="2667000" y="2286000"/>
            <a:ext cx="4597400" cy="1790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zh-CN" altLang="en-US" sz="3600" b="1" kern="10">
                <a:ln w="9525">
                  <a:round/>
                  <a:headEnd/>
                  <a:tailEnd/>
                </a:ln>
                <a:blipFill dpi="0" rotWithShape="0">
                  <a:blip r:embed="rId3"/>
                  <a:srcRect/>
                  <a:tile tx="0" ty="0" sx="100000" sy="100000" flip="none" algn="tl"/>
                </a:blipFill>
                <a:latin typeface="Arial"/>
                <a:cs typeface="Arial"/>
              </a:rPr>
              <a:t>罗马 </a:t>
            </a:r>
            <a:endParaRPr lang="en-GB" sz="3600" b="1" kern="10">
              <a:ln w="9525">
                <a:round/>
                <a:headEnd/>
                <a:tailEnd/>
              </a:ln>
              <a:blipFill dpi="0" rotWithShape="0">
                <a:blip r:embed="rId3"/>
                <a:srcRect/>
                <a:tile tx="0" ty="0" sx="100000" sy="100000" flip="none" algn="tl"/>
              </a:blipFill>
              <a:latin typeface="Arial"/>
              <a:cs typeface="Arial"/>
            </a:endParaRPr>
          </a:p>
        </p:txBody>
      </p:sp>
      <p:sp>
        <p:nvSpPr>
          <p:cNvPr id="67592" name="WordArt 8"/>
          <p:cNvSpPr>
            <a:spLocks noChangeArrowheads="1" noChangeShapeType="1" noTextEdit="1"/>
          </p:cNvSpPr>
          <p:nvPr/>
        </p:nvSpPr>
        <p:spPr bwMode="auto">
          <a:xfrm>
            <a:off x="3048000" y="4572000"/>
            <a:ext cx="3200400" cy="571500"/>
          </a:xfrm>
          <a:prstGeom prst="rect">
            <a:avLst/>
          </a:prstGeom>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defRPr/>
            </a:pPr>
            <a:r>
              <a:rPr lang="zh-CHT" altLang="en-US" sz="3600" b="1" kern="10">
                <a:gradFill rotWithShape="0">
                  <a:gsLst>
                    <a:gs pos="0">
                      <a:srgbClr val="FFFF00"/>
                    </a:gs>
                    <a:gs pos="100000">
                      <a:srgbClr val="FF9933"/>
                    </a:gs>
                  </a:gsLst>
                  <a:path path="rect">
                    <a:fillToRect l="50000" t="50000" r="50000" b="50000"/>
                  </a:path>
                </a:gradFill>
                <a:latin typeface="Impact"/>
                <a:ea typeface="Impact"/>
                <a:cs typeface="Impact"/>
              </a:rPr>
              <a:t>公元</a:t>
            </a:r>
            <a:r>
              <a:rPr lang="en-US" altLang="zh-CHT" sz="3600" b="1" kern="10">
                <a:gradFill rotWithShape="0">
                  <a:gsLst>
                    <a:gs pos="0">
                      <a:srgbClr val="FFFF00"/>
                    </a:gs>
                    <a:gs pos="100000">
                      <a:srgbClr val="FF9933"/>
                    </a:gs>
                  </a:gsLst>
                  <a:path path="rect">
                    <a:fillToRect l="50000" t="50000" r="50000" b="50000"/>
                  </a:path>
                </a:gradFill>
                <a:latin typeface="Impact"/>
                <a:ea typeface="Impact"/>
                <a:cs typeface="Impact"/>
              </a:rPr>
              <a:t>64</a:t>
            </a:r>
            <a:r>
              <a:rPr lang="zh-CHT" altLang="en-US" sz="3600" b="1" kern="10">
                <a:gradFill rotWithShape="0">
                  <a:gsLst>
                    <a:gs pos="0">
                      <a:srgbClr val="FFFF00"/>
                    </a:gs>
                    <a:gs pos="100000">
                      <a:srgbClr val="FF9933"/>
                    </a:gs>
                  </a:gsLst>
                  <a:path path="rect">
                    <a:fillToRect l="50000" t="50000" r="50000" b="50000"/>
                  </a:path>
                </a:gradFill>
                <a:latin typeface="Impact"/>
                <a:ea typeface="Impact"/>
                <a:cs typeface="Impact"/>
              </a:rPr>
              <a:t>年</a:t>
            </a:r>
            <a:endParaRPr lang="en-US" sz="3600" b="1" kern="10">
              <a:gradFill rotWithShape="0">
                <a:gsLst>
                  <a:gs pos="0">
                    <a:srgbClr val="FFFF00"/>
                  </a:gs>
                  <a:gs pos="100000">
                    <a:srgbClr val="FF9933"/>
                  </a:gs>
                </a:gsLst>
                <a:path path="rect">
                  <a:fillToRect l="50000" t="50000" r="50000" b="50000"/>
                </a:path>
              </a:gradFill>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591"/>
                                        </p:tgtEl>
                                        <p:attrNameLst>
                                          <p:attrName>style.visibility</p:attrName>
                                        </p:attrNameLst>
                                      </p:cBhvr>
                                      <p:to>
                                        <p:strVal val="visible"/>
                                      </p:to>
                                    </p:set>
                                    <p:animEffect transition="in" filter="slide(fromBottom)">
                                      <p:cBhvr>
                                        <p:cTn id="7" dur="500"/>
                                        <p:tgtEl>
                                          <p:spTgt spid="675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nodeType="clickEffect">
                                  <p:stCondLst>
                                    <p:cond delay="0"/>
                                  </p:stCondLst>
                                  <p:childTnLst>
                                    <p:set>
                                      <p:cBhvr>
                                        <p:cTn id="11" dur="1" fill="hold">
                                          <p:stCondLst>
                                            <p:cond delay="499"/>
                                          </p:stCondLst>
                                        </p:cTn>
                                        <p:tgtEl>
                                          <p:spTgt spid="67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 descr="ner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2163" y="0"/>
            <a:ext cx="3240087" cy="471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4" name="Rectangle 2"/>
          <p:cNvSpPr>
            <a:spLocks noGrp="1" noChangeArrowheads="1"/>
          </p:cNvSpPr>
          <p:nvPr>
            <p:ph type="title"/>
          </p:nvPr>
        </p:nvSpPr>
        <p:spPr>
          <a:xfrm>
            <a:off x="0" y="-76200"/>
            <a:ext cx="4343400" cy="98425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pPr eaLnBrk="1" hangingPunct="1">
              <a:defRPr/>
            </a:pPr>
            <a:r>
              <a:rPr lang="zh-CN" altLang="en-US" dirty="0">
                <a:latin typeface="Arial" charset="0"/>
                <a:ea typeface="ＭＳ Ｐゴシック" charset="0"/>
                <a:cs typeface="ＭＳ Ｐゴシック" charset="0"/>
              </a:rPr>
              <a:t>尼禄大帝 </a:t>
            </a:r>
            <a:br>
              <a:rPr lang="zh-CN" altLang="en-US" dirty="0">
                <a:latin typeface="Arial" charset="0"/>
                <a:ea typeface="ＭＳ Ｐゴシック" charset="0"/>
                <a:cs typeface="ＭＳ Ｐゴシック" charset="0"/>
              </a:rPr>
            </a:br>
            <a:r>
              <a:rPr lang="en-US" sz="3600" dirty="0">
                <a:latin typeface="Arial" charset="0"/>
                <a:ea typeface="ＭＳ Ｐゴシック" charset="0"/>
                <a:cs typeface="ＭＳ Ｐゴシック" charset="0"/>
              </a:rPr>
              <a:t> (</a:t>
            </a:r>
            <a:r>
              <a:rPr lang="zh-CN" altLang="en-US" sz="3200" dirty="0">
                <a:latin typeface="Arial" charset="0"/>
                <a:ea typeface="ＭＳ Ｐゴシック" charset="0"/>
                <a:cs typeface="ＭＳ Ｐゴシック" charset="0"/>
              </a:rPr>
              <a:t>公元 </a:t>
            </a:r>
            <a:r>
              <a:rPr lang="en-US" sz="3600" dirty="0">
                <a:latin typeface="Arial" charset="0"/>
                <a:ea typeface="ＭＳ Ｐゴシック" charset="0"/>
                <a:cs typeface="ＭＳ Ｐゴシック" charset="0"/>
              </a:rPr>
              <a:t> 54-68)</a:t>
            </a:r>
          </a:p>
        </p:txBody>
      </p:sp>
      <p:sp>
        <p:nvSpPr>
          <p:cNvPr id="401411"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1800">
                <a:solidFill>
                  <a:srgbClr val="FFFFFF"/>
                </a:solidFill>
                <a:latin typeface="Arial" charset="0"/>
              </a:rPr>
              <a:t>Terry Deary, </a:t>
            </a:r>
            <a:r>
              <a:rPr lang="en-US" sz="1800" i="1">
                <a:solidFill>
                  <a:srgbClr val="FFFFFF"/>
                </a:solidFill>
                <a:latin typeface="Arial" charset="0"/>
              </a:rPr>
              <a:t>The Rotten Romans, </a:t>
            </a:r>
            <a:r>
              <a:rPr lang="en-US" sz="1800">
                <a:solidFill>
                  <a:srgbClr val="FFFFFF"/>
                </a:solidFill>
                <a:latin typeface="Arial" charset="0"/>
              </a:rPr>
              <a:t>Horrible Histories (Scholastic, 1994), 66</a:t>
            </a:r>
          </a:p>
        </p:txBody>
      </p:sp>
      <p:sp>
        <p:nvSpPr>
          <p:cNvPr id="6" name="TextBox 5"/>
          <p:cNvSpPr txBox="1"/>
          <p:nvPr/>
        </p:nvSpPr>
        <p:spPr>
          <a:xfrm>
            <a:off x="0" y="1049338"/>
            <a:ext cx="6011863" cy="1938992"/>
          </a:xfrm>
          <a:prstGeom prst="rect">
            <a:avLst/>
          </a:prstGeom>
          <a:solidFill>
            <a:srgbClr val="000000"/>
          </a:solidFill>
          <a:effectLst>
            <a:outerShdw blurRad="50800" dist="38100" dir="2700000">
              <a:srgbClr val="000000">
                <a:alpha val="43000"/>
              </a:srgbClr>
            </a:outerShdw>
          </a:effectLst>
        </p:spPr>
        <p:txBody>
          <a:bodyPr>
            <a:spAutoFit/>
          </a:bodyPr>
          <a:lstStyle/>
          <a:p>
            <a:pPr>
              <a:tabLst>
                <a:tab pos="365125" algn="l"/>
              </a:tabLst>
              <a:defRPr/>
            </a:pPr>
            <a:r>
              <a:rPr lang="zh-CN" altLang="en-US" sz="2400" dirty="0">
                <a:solidFill>
                  <a:srgbClr val="FFFFFF"/>
                </a:solidFill>
                <a:latin typeface="Arial" charset="0"/>
                <a:ea typeface="ＭＳ Ｐゴシック" charset="0"/>
              </a:rPr>
              <a:t>尼禄大帝的琴艺拙劣，但辨认都奉称他为奇材。</a:t>
            </a:r>
          </a:p>
          <a:p>
            <a:pPr>
              <a:tabLst>
                <a:tab pos="365125" algn="l"/>
              </a:tabLst>
              <a:defRPr/>
            </a:pPr>
            <a:endParaRPr lang="zh-CN" altLang="en-US" sz="2400" dirty="0">
              <a:solidFill>
                <a:srgbClr val="FFFFFF"/>
              </a:solidFill>
              <a:latin typeface="Arial" charset="0"/>
              <a:ea typeface="ＭＳ Ｐゴシック" charset="0"/>
            </a:endParaRPr>
          </a:p>
          <a:p>
            <a:pPr>
              <a:tabLst>
                <a:tab pos="365125" algn="l"/>
              </a:tabLst>
              <a:defRPr/>
            </a:pPr>
            <a:r>
              <a:rPr lang="zh-CN" altLang="en-US" sz="2400" dirty="0">
                <a:solidFill>
                  <a:srgbClr val="FFFFFF"/>
                </a:solidFill>
                <a:latin typeface="Arial" charset="0"/>
                <a:ea typeface="ＭＳ Ｐゴシック" charset="0"/>
              </a:rPr>
              <a:t>其中，希腊人最积极奉承， 称他作天才。因此，尼禄大帝使他们为知音。</a:t>
            </a:r>
          </a:p>
        </p:txBody>
      </p:sp>
      <p:pic>
        <p:nvPicPr>
          <p:cNvPr id="401413" name="Picture 2" descr="4024_how-nero-saved-rome-13_05320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050" y="3573463"/>
            <a:ext cx="5251450" cy="295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4284663" y="4868863"/>
            <a:ext cx="4859337" cy="1200150"/>
          </a:xfrm>
          <a:prstGeom prst="rect">
            <a:avLst/>
          </a:prstGeom>
          <a:solidFill>
            <a:srgbClr val="000000"/>
          </a:solidFill>
          <a:effectLst>
            <a:outerShdw blurRad="50800" dist="38100" dir="2700000">
              <a:srgbClr val="000000">
                <a:alpha val="43000"/>
              </a:srgbClr>
            </a:outerShdw>
          </a:effectLst>
        </p:spPr>
        <p:txBody>
          <a:bodyPr>
            <a:spAutoFit/>
          </a:bodyPr>
          <a:lstStyle/>
          <a:p>
            <a:pPr>
              <a:tabLst>
                <a:tab pos="365125" algn="l"/>
              </a:tabLst>
              <a:defRPr/>
            </a:pPr>
            <a:r>
              <a:rPr lang="zh-CN" altLang="en-US" sz="2400" dirty="0">
                <a:solidFill>
                  <a:srgbClr val="FFFFFF"/>
                </a:solidFill>
                <a:latin typeface="Arial" charset="0"/>
                <a:ea typeface="ＭＳ Ｐゴシック" charset="0"/>
              </a:rPr>
              <a:t>尼禄大帝过世之前，</a:t>
            </a:r>
          </a:p>
          <a:p>
            <a:pPr>
              <a:tabLst>
                <a:tab pos="365125" algn="l"/>
              </a:tabLst>
              <a:defRPr/>
            </a:pPr>
            <a:r>
              <a:rPr lang="zh-CN" altLang="en-US" sz="2400" dirty="0">
                <a:solidFill>
                  <a:srgbClr val="FFFFFF"/>
                </a:solidFill>
                <a:latin typeface="Arial" charset="0"/>
                <a:ea typeface="ＭＳ Ｐゴシック" charset="0"/>
              </a:rPr>
              <a:t> 自叹：‘这世界将失去</a:t>
            </a:r>
            <a:endParaRPr lang="en-US" altLang="zh-CN" sz="2400" dirty="0">
              <a:solidFill>
                <a:srgbClr val="FFFFFF"/>
              </a:solidFill>
              <a:latin typeface="Arial" charset="0"/>
              <a:ea typeface="ＭＳ Ｐゴシック" charset="0"/>
            </a:endParaRPr>
          </a:p>
          <a:p>
            <a:pPr>
              <a:tabLst>
                <a:tab pos="365125" algn="l"/>
              </a:tabLst>
              <a:defRPr/>
            </a:pPr>
            <a:r>
              <a:rPr lang="zh-CN" altLang="en-US" sz="2400" dirty="0">
                <a:solidFill>
                  <a:srgbClr val="FFFFFF"/>
                </a:solidFill>
                <a:latin typeface="Arial" charset="0"/>
                <a:ea typeface="ＭＳ Ｐゴシック" charset="0"/>
              </a:rPr>
              <a:t>一位音乐天子。’</a:t>
            </a:r>
          </a:p>
        </p:txBody>
      </p:sp>
    </p:spTree>
    <p:extLst>
      <p:ext uri="{BB962C8B-B14F-4D97-AF65-F5344CB8AC3E}">
        <p14:creationId xmlns:p14="http://schemas.microsoft.com/office/powerpoint/2010/main" val="1482668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怎么在</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为主的缘故受苦难时</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吸引人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1320967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1647371"/>
          <a:ext cx="9144000" cy="4996308"/>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成圣</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顺服</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除去私欲</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圣洁</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尊重他人</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20332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问候</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因盼望的赞美</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1:3-12</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针对圣洁生活的勉励</a:t>
                      </a:r>
                      <a:r>
                        <a:rPr kumimoji="0" lang="zh-CN"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1:13-2:12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政权</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2:13-17</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工作岗位</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2:18-25</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婚姻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教会与生活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基督的地胜</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建立他人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长老</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少年人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5:5a</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 警醒</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用意</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从罗马到北亚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西元64年上旬</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066800"/>
          <a:ext cx="9144000" cy="573314"/>
        </p:xfrm>
        <a:graphic>
          <a:graphicData uri="http://schemas.openxmlformats.org/drawingml/2006/table">
            <a:tbl>
              <a:tblPr/>
              <a:tblGrid>
                <a:gridCol w="9144000">
                  <a:extLst>
                    <a:ext uri="{9D8B030D-6E8A-4147-A177-3AD203B41FA5}">
                      <a16:colId xmlns:a16="http://schemas.microsoft.com/office/drawing/2014/main" val="20000"/>
                    </a:ext>
                  </a:extLst>
                </a:gridCol>
              </a:tblGrid>
              <a:tr h="57331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怎么在为主的缘故受苦难时吸引人</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彼得前书</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大纲</a:t>
            </a:r>
            <a:endParaRPr lang="zh-SG" alt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5748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以希望体现</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黑暗里的</a:t>
            </a:r>
            <a:endParaRPr kumimoji="0" lang="en-US" altLang="zh-CN"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希望</a:t>
            </a:r>
            <a:endParaRPr kumimoji="0" 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766024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3" y="736940"/>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kern="0" dirty="0">
                <a:effectLst>
                  <a:glow rad="127000">
                    <a:schemeClr val="tx1"/>
                  </a:glow>
                </a:effectLst>
                <a:latin typeface="Arial" charset="0"/>
                <a:ea typeface="ＭＳ Ｐゴシック" charset="0"/>
                <a:cs typeface="ＭＳ Ｐゴシック" charset="0"/>
              </a:rPr>
              <a:t>How to attract others to Jesus…</a:t>
            </a:r>
          </a:p>
        </p:txBody>
      </p:sp>
      <p:pic>
        <p:nvPicPr>
          <p:cNvPr id="531458" name="Picture 2">
            <a:extLst>
              <a:ext uri="{FF2B5EF4-FFF2-40B4-BE49-F238E27FC236}">
                <a16:creationId xmlns:a16="http://schemas.microsoft.com/office/drawing/2014/main" id="{1D7A5358-6D8B-424B-B762-FDF3242C2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32024"/>
            <a:ext cx="9105525" cy="682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70775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彼得前</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7508350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33400" y="2133600"/>
            <a:ext cx="7848600" cy="1447800"/>
          </a:xfrm>
        </p:spPr>
        <p:txBody>
          <a:bodyPr/>
          <a:lstStyle/>
          <a:p>
            <a:pPr eaLnBrk="1" hangingPunct="1">
              <a:defRPr/>
            </a:pPr>
            <a:r>
              <a:rPr lang="zh-CN" altLang="en-US" sz="4000">
                <a:latin typeface="SimSun" charset="0"/>
                <a:ea typeface="SimSun" charset="0"/>
                <a:cs typeface="SimSun" charset="0"/>
              </a:rPr>
              <a:t>为公乂受苦</a:t>
            </a:r>
            <a:r>
              <a:rPr lang="zh-CN" altLang="en-US" sz="4000">
                <a:latin typeface="Times New Roman" charset="0"/>
                <a:ea typeface="SimSun" charset="0"/>
                <a:cs typeface="SimSun" charset="0"/>
              </a:rPr>
              <a:t>, </a:t>
            </a:r>
            <a:r>
              <a:rPr lang="zh-CN" altLang="en-US" sz="4000">
                <a:latin typeface="SimSun" charset="0"/>
                <a:ea typeface="SimSun" charset="0"/>
                <a:cs typeface="SimSun" charset="0"/>
              </a:rPr>
              <a:t>靠神的恩典持续忍耐</a:t>
            </a:r>
            <a:br>
              <a:rPr lang="zh-CN" altLang="en-US" sz="4000">
                <a:latin typeface="Times New Roman" charset="0"/>
                <a:ea typeface="SimSun" charset="0"/>
                <a:cs typeface="SimSun" charset="0"/>
              </a:rPr>
            </a:br>
            <a:endParaRPr lang="en-US" sz="4000">
              <a:latin typeface="Times New Roman" charset="0"/>
              <a:ea typeface="SimSun" charset="0"/>
              <a:cs typeface="SimSun" charset="0"/>
            </a:endParaRPr>
          </a:p>
        </p:txBody>
      </p:sp>
      <p:sp>
        <p:nvSpPr>
          <p:cNvPr id="48134" name="Rectangle 6"/>
          <p:cNvSpPr>
            <a:spLocks noChangeArrowheads="1"/>
          </p:cNvSpPr>
          <p:nvPr/>
        </p:nvSpPr>
        <p:spPr bwMode="auto">
          <a:xfrm>
            <a:off x="8534400" y="136525"/>
            <a:ext cx="565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chemeClr val="tx1"/>
                </a:solidFill>
                <a:latin typeface="Times New Roman" charset="0"/>
                <a:ea typeface="ＭＳ Ｐゴシック" charset="0"/>
              </a:rPr>
              <a:t>279</a:t>
            </a:r>
          </a:p>
        </p:txBody>
      </p:sp>
      <p:pic>
        <p:nvPicPr>
          <p:cNvPr id="118788" name="Picture 8" descr="j02871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2803525"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8" name="Rectangle 10"/>
          <p:cNvSpPr>
            <a:spLocks noChangeArrowheads="1"/>
          </p:cNvSpPr>
          <p:nvPr/>
        </p:nvSpPr>
        <p:spPr bwMode="auto">
          <a:xfrm>
            <a:off x="533400" y="3581400"/>
            <a:ext cx="6908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609600" indent="-6096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Clr>
                <a:schemeClr val="hlink"/>
              </a:buClr>
              <a:buSzPct val="120000"/>
            </a:pPr>
            <a:r>
              <a:rPr lang="en-US" altLang="en-US" sz="3600">
                <a:solidFill>
                  <a:schemeClr val="tx1"/>
                </a:solidFill>
                <a:effectLst>
                  <a:outerShdw blurRad="38100" dist="38100" dir="2700000" algn="tl">
                    <a:srgbClr val="000000"/>
                  </a:outerShdw>
                </a:effectLst>
                <a:latin typeface="Tahoma" pitchFamily="34" charset="0"/>
              </a:rPr>
              <a:t> I.	</a:t>
            </a:r>
            <a:r>
              <a:rPr lang="zh-CN" altLang="en-US">
                <a:solidFill>
                  <a:schemeClr val="tx1"/>
                </a:solidFill>
                <a:effectLst>
                  <a:outerShdw blurRad="38100" dist="38100" dir="2700000" algn="tl">
                    <a:srgbClr val="000000"/>
                  </a:outerShdw>
                </a:effectLst>
                <a:latin typeface="SimSun" pitchFamily="2" charset="-122"/>
                <a:ea typeface="SimSun" pitchFamily="2" charset="-122"/>
              </a:rPr>
              <a:t>圣化</a:t>
            </a:r>
            <a:r>
              <a:rPr lang="zh-CN" altLang="en-US">
                <a:solidFill>
                  <a:schemeClr val="tx1"/>
                </a:solidFill>
                <a:effectLst>
                  <a:outerShdw blurRad="38100" dist="38100" dir="2700000" algn="tl">
                    <a:srgbClr val="000000"/>
                  </a:outerShdw>
                </a:effectLst>
                <a:latin typeface="Times New Roman" pitchFamily="18" charset="0"/>
                <a:ea typeface="SimSun" pitchFamily="2" charset="-122"/>
              </a:rPr>
              <a:t>1:1 -  2:12 (</a:t>
            </a:r>
            <a:r>
              <a:rPr lang="zh-CN" altLang="en-US">
                <a:solidFill>
                  <a:schemeClr val="tx1"/>
                </a:solidFill>
                <a:effectLst>
                  <a:outerShdw blurRad="38100" dist="38100" dir="2700000" algn="tl">
                    <a:srgbClr val="000000"/>
                  </a:outerShdw>
                </a:effectLst>
                <a:latin typeface="SimSun" pitchFamily="2" charset="-122"/>
                <a:ea typeface="SimSun" pitchFamily="2" charset="-122"/>
              </a:rPr>
              <a:t>圣洁</a:t>
            </a:r>
            <a:r>
              <a:rPr lang="zh-CN" altLang="en-US">
                <a:solidFill>
                  <a:schemeClr val="tx1"/>
                </a:solidFill>
                <a:effectLst>
                  <a:outerShdw blurRad="38100" dist="38100" dir="2700000" algn="tl">
                    <a:srgbClr val="000000"/>
                  </a:outerShdw>
                </a:effectLst>
                <a:latin typeface="Times New Roman" pitchFamily="18" charset="0"/>
                <a:ea typeface="SimSun" pitchFamily="2" charset="-122"/>
              </a:rPr>
              <a:t>)</a:t>
            </a:r>
          </a:p>
          <a:p>
            <a:pPr eaLnBrk="1" hangingPunct="1">
              <a:spcBef>
                <a:spcPct val="20000"/>
              </a:spcBef>
              <a:buClr>
                <a:schemeClr val="hlink"/>
              </a:buClr>
              <a:buSzPct val="120000"/>
            </a:pPr>
            <a:r>
              <a:rPr lang="en-US" altLang="en-US">
                <a:solidFill>
                  <a:schemeClr val="tx1"/>
                </a:solidFill>
                <a:effectLst>
                  <a:outerShdw blurRad="38100" dist="38100" dir="2700000" algn="tl">
                    <a:srgbClr val="000000"/>
                  </a:outerShdw>
                </a:effectLst>
                <a:latin typeface="Tahoma" pitchFamily="34" charset="0"/>
              </a:rPr>
              <a:t>	</a:t>
            </a:r>
            <a:r>
              <a:rPr lang="en-US" altLang="en-US" sz="2400">
                <a:solidFill>
                  <a:schemeClr val="tx1"/>
                </a:solidFill>
                <a:effectLst>
                  <a:outerShdw blurRad="38100" dist="38100" dir="2700000" algn="tl">
                    <a:srgbClr val="000000"/>
                  </a:outerShdw>
                </a:effectLst>
                <a:latin typeface="Tahoma" pitchFamily="34" charset="0"/>
              </a:rPr>
              <a:t>	</a:t>
            </a:r>
          </a:p>
        </p:txBody>
      </p:sp>
      <p:sp>
        <p:nvSpPr>
          <p:cNvPr id="48139" name="Rectangle 11"/>
          <p:cNvSpPr>
            <a:spLocks noChangeArrowheads="1"/>
          </p:cNvSpPr>
          <p:nvPr/>
        </p:nvSpPr>
        <p:spPr bwMode="auto">
          <a:xfrm>
            <a:off x="3505200" y="685800"/>
            <a:ext cx="30480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sz="6000" b="1" u="sng">
                <a:solidFill>
                  <a:schemeClr val="tx2"/>
                </a:solidFill>
                <a:latin typeface="SimSun" pitchFamily="2" charset="-122"/>
                <a:ea typeface="SimSun" pitchFamily="2" charset="-122"/>
              </a:rPr>
              <a:t>概述</a:t>
            </a:r>
            <a:r>
              <a:rPr lang="zh-CN" altLang="en-US" sz="6000" b="1" u="sng">
                <a:solidFill>
                  <a:schemeClr val="tx1"/>
                </a:solidFill>
                <a:ea typeface="SimSun" pitchFamily="2" charset="-122"/>
              </a:rPr>
              <a:t> </a:t>
            </a:r>
            <a:endParaRPr lang="en-US" altLang="en-US" sz="6000" b="1" u="sng">
              <a:solidFill>
                <a:schemeClr val="tx1"/>
              </a:solidFill>
            </a:endParaRPr>
          </a:p>
        </p:txBody>
      </p:sp>
      <p:sp>
        <p:nvSpPr>
          <p:cNvPr id="48142" name="Rectangle 14"/>
          <p:cNvSpPr>
            <a:spLocks noGrp="1" noChangeArrowheads="1"/>
          </p:cNvSpPr>
          <p:nvPr>
            <p:ph type="body" idx="1"/>
          </p:nvPr>
        </p:nvSpPr>
        <p:spPr>
          <a:xfrm>
            <a:off x="914400" y="3886200"/>
            <a:ext cx="8229600" cy="4114800"/>
          </a:xfrm>
        </p:spPr>
        <p:txBody>
          <a:bodyPr/>
          <a:lstStyle/>
          <a:p>
            <a:pPr marL="609600" indent="-609600" eaLnBrk="1" hangingPunct="1">
              <a:buFontTx/>
              <a:buNone/>
            </a:pPr>
            <a:endParaRPr lang="en-US" altLang="en-US" sz="2800" u="sng"/>
          </a:p>
          <a:p>
            <a:pPr marL="609600" indent="-609600" eaLnBrk="1" hangingPunct="1">
              <a:buFontTx/>
              <a:buAutoNum type="alphaUcPeriod"/>
            </a:pPr>
            <a:r>
              <a:rPr lang="en-US" altLang="en-US" sz="2800"/>
              <a:t>	</a:t>
            </a:r>
            <a:r>
              <a:rPr lang="zh-CN" altLang="en-US" sz="2800">
                <a:latin typeface="SimSun" pitchFamily="2" charset="-122"/>
                <a:ea typeface="SimSun" pitchFamily="2" charset="-122"/>
              </a:rPr>
              <a:t>问候</a:t>
            </a:r>
            <a:r>
              <a:rPr lang="zh-CN" altLang="en-US" sz="2800">
                <a:ea typeface="SimSun" pitchFamily="2" charset="-122"/>
              </a:rPr>
              <a:t> </a:t>
            </a:r>
            <a:r>
              <a:rPr lang="en-US" altLang="ja-JP" sz="2800"/>
              <a:t> 1:1-2	</a:t>
            </a:r>
          </a:p>
          <a:p>
            <a:pPr marL="609600" indent="-609600" eaLnBrk="1" hangingPunct="1">
              <a:buFontTx/>
              <a:buAutoNum type="alphaUcPeriod"/>
            </a:pPr>
            <a:r>
              <a:rPr lang="en-US" altLang="en-US" sz="2800"/>
              <a:t>	</a:t>
            </a:r>
            <a:r>
              <a:rPr lang="zh-CN" altLang="en-US" sz="2800">
                <a:latin typeface="SimSun" pitchFamily="2" charset="-122"/>
                <a:ea typeface="SimSun" pitchFamily="2" charset="-122"/>
              </a:rPr>
              <a:t>因盼望的赞美</a:t>
            </a:r>
            <a:r>
              <a:rPr lang="zh-CN" altLang="en-US" sz="2800">
                <a:ea typeface="SimSun" pitchFamily="2" charset="-122"/>
              </a:rPr>
              <a:t> </a:t>
            </a:r>
            <a:r>
              <a:rPr lang="en-US" altLang="ja-JP" sz="2800"/>
              <a:t>1:3-12	</a:t>
            </a:r>
          </a:p>
          <a:p>
            <a:pPr marL="609600" indent="-609600" eaLnBrk="1" hangingPunct="1">
              <a:buFontTx/>
              <a:buAutoNum type="alphaUcPeriod"/>
            </a:pPr>
            <a:r>
              <a:rPr lang="en-US" altLang="en-US" sz="2800"/>
              <a:t>	</a:t>
            </a:r>
            <a:r>
              <a:rPr lang="zh-CN" altLang="en-US" sz="2800">
                <a:latin typeface="SimSun" pitchFamily="2" charset="-122"/>
                <a:ea typeface="SimSun" pitchFamily="2" charset="-122"/>
              </a:rPr>
              <a:t>针对圣洁生活的勉励</a:t>
            </a:r>
            <a:r>
              <a:rPr lang="zh-CN" altLang="en-US" sz="2800">
                <a:ea typeface="SimSun" pitchFamily="2" charset="-122"/>
              </a:rPr>
              <a:t> </a:t>
            </a:r>
            <a:r>
              <a:rPr lang="en-US" altLang="ja-JP" sz="2800"/>
              <a:t>1:13-2:12</a:t>
            </a: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8138">
                                            <p:txEl>
                                              <p:pRg st="0" end="0"/>
                                            </p:txEl>
                                          </p:spTgt>
                                        </p:tgtEl>
                                        <p:attrNameLst>
                                          <p:attrName>style.visibility</p:attrName>
                                        </p:attrNameLst>
                                      </p:cBhvr>
                                      <p:to>
                                        <p:strVal val="visible"/>
                                      </p:to>
                                    </p:set>
                                    <p:animEffect transition="in" filter="wedge">
                                      <p:cBhvr>
                                        <p:cTn id="7" dur="500"/>
                                        <p:tgtEl>
                                          <p:spTgt spid="481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8138">
                                            <p:txEl>
                                              <p:pRg st="1" end="1"/>
                                            </p:txEl>
                                          </p:spTgt>
                                        </p:tgtEl>
                                        <p:attrNameLst>
                                          <p:attrName>style.visibility</p:attrName>
                                        </p:attrNameLst>
                                      </p:cBhvr>
                                      <p:to>
                                        <p:strVal val="visible"/>
                                      </p:to>
                                    </p:set>
                                    <p:animEffect transition="in" filter="wedge">
                                      <p:cBhvr>
                                        <p:cTn id="12" dur="500"/>
                                        <p:tgtEl>
                                          <p:spTgt spid="481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48142">
                                            <p:txEl>
                                              <p:pRg st="1" end="1"/>
                                            </p:txEl>
                                          </p:spTgt>
                                        </p:tgtEl>
                                        <p:attrNameLst>
                                          <p:attrName>style.visibility</p:attrName>
                                        </p:attrNameLst>
                                      </p:cBhvr>
                                      <p:to>
                                        <p:strVal val="visible"/>
                                      </p:to>
                                    </p:set>
                                    <p:animEffect transition="in" filter="wedge">
                                      <p:cBhvr>
                                        <p:cTn id="17" dur="500"/>
                                        <p:tgtEl>
                                          <p:spTgt spid="4814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48142">
                                            <p:txEl>
                                              <p:pRg st="2" end="2"/>
                                            </p:txEl>
                                          </p:spTgt>
                                        </p:tgtEl>
                                        <p:attrNameLst>
                                          <p:attrName>style.visibility</p:attrName>
                                        </p:attrNameLst>
                                      </p:cBhvr>
                                      <p:to>
                                        <p:strVal val="visible"/>
                                      </p:to>
                                    </p:set>
                                    <p:animEffect transition="in" filter="wedge">
                                      <p:cBhvr>
                                        <p:cTn id="22" dur="500"/>
                                        <p:tgtEl>
                                          <p:spTgt spid="4814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48142">
                                            <p:txEl>
                                              <p:pRg st="3" end="3"/>
                                            </p:txEl>
                                          </p:spTgt>
                                        </p:tgtEl>
                                        <p:attrNameLst>
                                          <p:attrName>style.visibility</p:attrName>
                                        </p:attrNameLst>
                                      </p:cBhvr>
                                      <p:to>
                                        <p:strVal val="visible"/>
                                      </p:to>
                                    </p:set>
                                    <p:animEffect transition="in" filter="wedge">
                                      <p:cBhvr>
                                        <p:cTn id="27" dur="500"/>
                                        <p:tgtEl>
                                          <p:spTgt spid="481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build="p" autoUpdateAnimBg="0"/>
      <p:bldP spid="48142"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0" y="2492896"/>
            <a:ext cx="9144000" cy="14797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若是尼禄配受</a:t>
            </a:r>
            <a:r>
              <a:rPr kumimoji="0" lang="zh-SG" altLang="en-US" sz="3800" b="0" i="0" u="none" strike="noStrike" kern="1200" cap="none" spc="0" normalizeH="0" baseline="0" noProof="0" dirty="0">
                <a:ln>
                  <a:noFill/>
                </a:ln>
                <a:solidFill>
                  <a:prstClr val="white"/>
                </a:solidFill>
                <a:effectLst/>
                <a:uLnTx/>
                <a:uFillTx/>
                <a:latin typeface="Microsoft YaHei UI" panose="020B0503020204020204" pitchFamily="34" charset="-122"/>
                <a:ea typeface="Microsoft YaHei UI" panose="020B0503020204020204" pitchFamily="34" charset="-122"/>
                <a:cs typeface="Arial"/>
              </a:rPr>
              <a:t>荣耀</a:t>
            </a:r>
            <a:r>
              <a:rPr kumimoji="0" lang="en-US" sz="3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(2:17), </a:t>
            </a:r>
            <a:br>
              <a:rPr kumimoji="0" lang="en-US" sz="3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3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耶稣更是配受荣耀！</a:t>
            </a:r>
            <a:endParaRPr kumimoji="0" lang="en-US" sz="3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8" name="Rectangle 2">
            <a:extLst>
              <a:ext uri="{FF2B5EF4-FFF2-40B4-BE49-F238E27FC236}">
                <a16:creationId xmlns:a16="http://schemas.microsoft.com/office/drawing/2014/main" id="{375FE2E7-1BD7-864B-A7F1-11258F0014C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262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2000" name="Rectangle 16"/>
          <p:cNvSpPr>
            <a:spLocks noChangeArrowheads="1"/>
          </p:cNvSpPr>
          <p:nvPr/>
        </p:nvSpPr>
        <p:spPr bwMode="auto">
          <a:xfrm>
            <a:off x="0" y="457200"/>
            <a:ext cx="4343400" cy="16002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41991" name="Rectangle 7"/>
          <p:cNvSpPr>
            <a:spLocks noGrp="1" noChangeArrowheads="1"/>
          </p:cNvSpPr>
          <p:nvPr>
            <p:ph type="body" sz="half" idx="1"/>
          </p:nvPr>
        </p:nvSpPr>
        <p:spPr>
          <a:xfrm>
            <a:off x="76200" y="609600"/>
            <a:ext cx="4191000" cy="6248400"/>
          </a:xfrm>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812800" indent="-812800" eaLnBrk="1" hangingPunct="1">
              <a:lnSpc>
                <a:spcPct val="80000"/>
              </a:lnSpc>
              <a:buFontTx/>
              <a:buAutoNum type="romanUcPeriod"/>
            </a:pPr>
            <a:r>
              <a:rPr lang="zh-CN" altLang="en-US" sz="4000">
                <a:latin typeface="SimSun" pitchFamily="2" charset="-122"/>
                <a:ea typeface="SimSun" pitchFamily="2" charset="-122"/>
              </a:rPr>
              <a:t>圣化</a:t>
            </a:r>
          </a:p>
          <a:p>
            <a:pPr marL="812800" indent="-812800" eaLnBrk="1" hangingPunct="1">
              <a:lnSpc>
                <a:spcPct val="80000"/>
              </a:lnSpc>
              <a:buFontTx/>
              <a:buNone/>
            </a:pPr>
            <a:r>
              <a:rPr lang="en-US" altLang="en-US" sz="4000">
                <a:effectLst/>
                <a:latin typeface="Georgia" pitchFamily="18" charset="0"/>
              </a:rPr>
              <a:t>      (1:1-2:12) </a:t>
            </a:r>
          </a:p>
          <a:p>
            <a:pPr marL="812800" indent="-812800" eaLnBrk="1" hangingPunct="1">
              <a:lnSpc>
                <a:spcPct val="80000"/>
              </a:lnSpc>
              <a:buFontTx/>
              <a:buNone/>
            </a:pPr>
            <a:r>
              <a:rPr lang="en-US" altLang="en-US">
                <a:effectLst/>
                <a:latin typeface="Georgia" pitchFamily="18" charset="0"/>
              </a:rPr>
              <a:t>	</a:t>
            </a:r>
          </a:p>
          <a:p>
            <a:pPr marL="812800" indent="-812800" eaLnBrk="1" hangingPunct="1">
              <a:lnSpc>
                <a:spcPct val="80000"/>
              </a:lnSpc>
              <a:buFontTx/>
              <a:buNone/>
            </a:pPr>
            <a:r>
              <a:rPr lang="zh-CN" altLang="en-US" sz="4000">
                <a:solidFill>
                  <a:schemeClr val="tx2"/>
                </a:solidFill>
                <a:effectLst/>
                <a:latin typeface="SimSun" pitchFamily="2" charset="-122"/>
                <a:ea typeface="SimSun" pitchFamily="2" charset="-122"/>
              </a:rPr>
              <a:t>	圣洁的生活为公乂受苦</a:t>
            </a:r>
            <a:r>
              <a:rPr lang="zh-CN" altLang="en-US" sz="4000">
                <a:solidFill>
                  <a:schemeClr val="tx2"/>
                </a:solidFill>
                <a:effectLst/>
                <a:latin typeface="Times New Roman" pitchFamily="18" charset="0"/>
                <a:ea typeface="SimSun" pitchFamily="2" charset="-122"/>
              </a:rPr>
              <a:t>, </a:t>
            </a:r>
          </a:p>
          <a:p>
            <a:pPr marL="812800" indent="-812800" eaLnBrk="1" hangingPunct="1">
              <a:spcBef>
                <a:spcPct val="0"/>
              </a:spcBef>
              <a:buClrTx/>
              <a:buSzTx/>
              <a:buFontTx/>
              <a:buNone/>
            </a:pPr>
            <a:endParaRPr lang="zh-CN" altLang="en-US" sz="4000">
              <a:solidFill>
                <a:schemeClr val="bg1"/>
              </a:solidFill>
              <a:effectLst/>
              <a:latin typeface="Times New Roman" pitchFamily="18" charset="0"/>
              <a:ea typeface="SimSun" pitchFamily="2" charset="-122"/>
            </a:endParaRPr>
          </a:p>
          <a:p>
            <a:pPr marL="812800" indent="-812800" eaLnBrk="1" hangingPunct="1">
              <a:spcBef>
                <a:spcPct val="0"/>
              </a:spcBef>
              <a:buClrTx/>
              <a:buSzTx/>
              <a:buFontTx/>
              <a:buNone/>
            </a:pPr>
            <a:r>
              <a:rPr lang="zh-CN" altLang="en-US" sz="4000">
                <a:solidFill>
                  <a:schemeClr val="tx2"/>
                </a:solidFill>
                <a:effectLst/>
                <a:latin typeface="SimSun" pitchFamily="2" charset="-122"/>
                <a:ea typeface="SimSun" pitchFamily="2" charset="-122"/>
              </a:rPr>
              <a:t>	靠神的恩典持续忍耐，并赞美神</a:t>
            </a:r>
            <a:r>
              <a:rPr lang="en-US" altLang="zh-CN" sz="4000">
                <a:solidFill>
                  <a:schemeClr val="tx2"/>
                </a:solidFill>
                <a:effectLst/>
                <a:latin typeface="Georgia" pitchFamily="18" charset="0"/>
                <a:ea typeface="SimSun" pitchFamily="2" charset="-122"/>
              </a:rPr>
              <a:t> </a:t>
            </a:r>
          </a:p>
        </p:txBody>
      </p:sp>
      <p:pic>
        <p:nvPicPr>
          <p:cNvPr id="41996" name="Picture 12" descr="Sanctification"/>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219575" y="457200"/>
            <a:ext cx="4924425" cy="6400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41999" name="Rectangle 15"/>
          <p:cNvSpPr>
            <a:spLocks noChangeArrowheads="1"/>
          </p:cNvSpPr>
          <p:nvPr/>
        </p:nvSpPr>
        <p:spPr bwMode="auto">
          <a:xfrm>
            <a:off x="8458200" y="0"/>
            <a:ext cx="685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000" b="1">
                <a:solidFill>
                  <a:schemeClr val="tx1"/>
                </a:solidFill>
                <a:latin typeface="Times New Roman" charset="0"/>
                <a:ea typeface="ＭＳ Ｐゴシック" charset="0"/>
              </a:rPr>
              <a:t>279</a:t>
            </a:r>
          </a:p>
        </p:txBody>
      </p:sp>
      <p:sp>
        <p:nvSpPr>
          <p:cNvPr id="42001" name="Rectangle 17"/>
          <p:cNvSpPr>
            <a:spLocks noGrp="1" noChangeArrowheads="1"/>
          </p:cNvSpPr>
          <p:nvPr>
            <p:ph type="title"/>
          </p:nvPr>
        </p:nvSpPr>
        <p:spPr>
          <a:xfrm>
            <a:off x="0" y="0"/>
            <a:ext cx="8229600" cy="457200"/>
          </a:xfrm>
        </p:spPr>
        <p:txBody>
          <a:bodyPr/>
          <a:lstStyle/>
          <a:p>
            <a:pPr eaLnBrk="1" hangingPunct="1">
              <a:defRPr/>
            </a:pPr>
            <a:br>
              <a:rPr lang="zh-CN" altLang="en-US" sz="3600" b="1">
                <a:latin typeface="SimSun" charset="0"/>
                <a:ea typeface="SimSun" charset="0"/>
                <a:cs typeface="SimSun" charset="0"/>
              </a:rPr>
            </a:br>
            <a:r>
              <a:rPr lang="zh-CN" altLang="en-US" sz="3600" b="1">
                <a:latin typeface="SimSun" charset="0"/>
                <a:ea typeface="SimSun" charset="0"/>
                <a:cs typeface="SimSun" charset="0"/>
              </a:rPr>
              <a:t>不公乂的苦难（得着于。。。。）</a:t>
            </a:r>
            <a:br>
              <a:rPr lang="zh-CN" altLang="en-US">
                <a:ea typeface="SimSun" charset="0"/>
                <a:cs typeface="SimSun" charset="0"/>
              </a:rPr>
            </a:br>
            <a:endParaRPr lang="en-US">
              <a:ea typeface="SimSun" charset="0"/>
              <a:cs typeface="SimSun" charset="0"/>
            </a:endParaRPr>
          </a:p>
        </p:txBody>
      </p:sp>
      <p:sp>
        <p:nvSpPr>
          <p:cNvPr id="42002" name="Rectangle 18"/>
          <p:cNvSpPr>
            <a:spLocks noChangeArrowheads="1"/>
          </p:cNvSpPr>
          <p:nvPr/>
        </p:nvSpPr>
        <p:spPr bwMode="auto">
          <a:xfrm>
            <a:off x="4495800" y="609600"/>
            <a:ext cx="1412875" cy="588963"/>
          </a:xfrm>
          <a:prstGeom prst="rect">
            <a:avLst/>
          </a:prstGeom>
          <a:solidFill>
            <a:srgbClr val="FFFFFF"/>
          </a:solidFill>
          <a:ln w="9525">
            <a:solidFill>
              <a:srgbClr val="105D1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a:solidFill>
                  <a:srgbClr val="000000"/>
                </a:solidFill>
                <a:latin typeface="Georgia" charset="0"/>
                <a:ea typeface="SimSun" charset="0"/>
                <a:cs typeface="SimSun" charset="0"/>
              </a:rPr>
              <a:t>收考验</a:t>
            </a:r>
          </a:p>
        </p:txBody>
      </p:sp>
      <p:sp>
        <p:nvSpPr>
          <p:cNvPr id="42004" name="Rectangle 20"/>
          <p:cNvSpPr>
            <a:spLocks noChangeArrowheads="1"/>
          </p:cNvSpPr>
          <p:nvPr/>
        </p:nvSpPr>
        <p:spPr bwMode="auto">
          <a:xfrm>
            <a:off x="5181600" y="1247775"/>
            <a:ext cx="3581400" cy="860425"/>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lnSpc>
                <a:spcPct val="90000"/>
              </a:lnSpc>
            </a:pPr>
            <a:r>
              <a:rPr lang="en-US" altLang="zh-CN" sz="2800">
                <a:solidFill>
                  <a:srgbClr val="000000"/>
                </a:solidFill>
                <a:latin typeface="Times New Roman" pitchFamily="18" charset="0"/>
                <a:ea typeface="SimSun" pitchFamily="2" charset="-122"/>
              </a:rPr>
              <a:t>“</a:t>
            </a:r>
            <a:r>
              <a:rPr lang="zh-CN" altLang="en-US" sz="2800">
                <a:solidFill>
                  <a:srgbClr val="000000"/>
                </a:solidFill>
                <a:latin typeface="SimSun" pitchFamily="2" charset="-122"/>
                <a:ea typeface="SimSun" pitchFamily="2" charset="-122"/>
              </a:rPr>
              <a:t>主啊</a:t>
            </a:r>
            <a:r>
              <a:rPr lang="en-US" altLang="zh-CN" sz="2800">
                <a:solidFill>
                  <a:srgbClr val="000000"/>
                </a:solidFill>
                <a:latin typeface="SimSun" pitchFamily="2" charset="-122"/>
                <a:ea typeface="SimSun" pitchFamily="2" charset="-122"/>
              </a:rPr>
              <a:t>!</a:t>
            </a:r>
            <a:r>
              <a:rPr lang="zh-CN" altLang="en-US" sz="2800">
                <a:solidFill>
                  <a:srgbClr val="000000"/>
                </a:solidFill>
                <a:latin typeface="SimSun" pitchFamily="2" charset="-122"/>
                <a:ea typeface="SimSun" pitchFamily="2" charset="-122"/>
              </a:rPr>
              <a:t>感谢您给我负担</a:t>
            </a:r>
            <a:r>
              <a:rPr lang="en-US" altLang="zh-CN" sz="2800">
                <a:solidFill>
                  <a:srgbClr val="000000"/>
                </a:solidFill>
                <a:latin typeface="SimSun" pitchFamily="2" charset="-122"/>
                <a:ea typeface="SimSun" pitchFamily="2" charset="-122"/>
              </a:rPr>
              <a:t>.</a:t>
            </a:r>
            <a:r>
              <a:rPr lang="en-US" altLang="zh-CN" sz="2800">
                <a:solidFill>
                  <a:srgbClr val="000000"/>
                </a:solidFill>
                <a:latin typeface="Times New Roman" pitchFamily="18" charset="0"/>
                <a:ea typeface="SimSun" pitchFamily="2" charset="-122"/>
              </a:rPr>
              <a:t>”</a:t>
            </a:r>
            <a:endParaRPr lang="en-US" altLang="zh-CN" sz="2800">
              <a:solidFill>
                <a:srgbClr val="000000"/>
              </a:solidFill>
              <a:latin typeface="SimSun" pitchFamily="2" charset="-122"/>
              <a:ea typeface="SimSun" pitchFamily="2" charset="-122"/>
            </a:endParaRPr>
          </a:p>
        </p:txBody>
      </p:sp>
      <p:sp>
        <p:nvSpPr>
          <p:cNvPr id="42005" name="Rectangle 21"/>
          <p:cNvSpPr>
            <a:spLocks noChangeArrowheads="1"/>
          </p:cNvSpPr>
          <p:nvPr/>
        </p:nvSpPr>
        <p:spPr bwMode="auto">
          <a:xfrm>
            <a:off x="4343400" y="3505200"/>
            <a:ext cx="1828800" cy="1735138"/>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lnSpc>
                <a:spcPct val="90000"/>
              </a:lnSpc>
            </a:pPr>
            <a:r>
              <a:rPr lang="en-US" altLang="zh-CN" sz="2400">
                <a:solidFill>
                  <a:srgbClr val="000000"/>
                </a:solidFill>
                <a:latin typeface="Times New Roman" pitchFamily="18" charset="0"/>
                <a:ea typeface="SimSun" pitchFamily="2" charset="-122"/>
              </a:rPr>
              <a:t>“</a:t>
            </a:r>
            <a:r>
              <a:rPr lang="zh-CN" altLang="en-US" sz="2400">
                <a:solidFill>
                  <a:srgbClr val="000000"/>
                </a:solidFill>
                <a:latin typeface="SimSun" pitchFamily="2" charset="-122"/>
                <a:ea typeface="SimSun" pitchFamily="2" charset="-122"/>
              </a:rPr>
              <a:t>他可是个疯子？还是他有不为人知的秘密？</a:t>
            </a:r>
            <a:r>
              <a:rPr lang="zh-CN" altLang="en-US" sz="2400">
                <a:solidFill>
                  <a:srgbClr val="000000"/>
                </a:solidFill>
                <a:latin typeface="Times New Roman" pitchFamily="18" charset="0"/>
                <a:ea typeface="SimSun" pitchFamily="2" charset="-122"/>
              </a:rPr>
              <a:t>”</a:t>
            </a:r>
            <a:endParaRPr lang="zh-CN" altLang="en-US" sz="2400">
              <a:solidFill>
                <a:srgbClr val="000000"/>
              </a:solidFill>
              <a:latin typeface="SimSun" pitchFamily="2" charset="-122"/>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41991">
                                            <p:txEl>
                                              <p:charRg st="0" end="30"/>
                                            </p:txEl>
                                          </p:spTgt>
                                        </p:tgtEl>
                                        <p:attrNameLst>
                                          <p:attrName>style.visibility</p:attrName>
                                        </p:attrNameLst>
                                      </p:cBhvr>
                                      <p:to>
                                        <p:strVal val="visible"/>
                                      </p:to>
                                    </p:set>
                                    <p:anim calcmode="lin" valueType="num">
                                      <p:cBhvr additive="base">
                                        <p:cTn id="7" dur="500" fill="hold"/>
                                        <p:tgtEl>
                                          <p:spTgt spid="41991">
                                            <p:txEl>
                                              <p:charRg st="0" end="3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91">
                                            <p:txEl>
                                              <p:charRg st="0" end="3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41991">
                                            <p:txEl>
                                              <p:charRg st="30" end="55"/>
                                            </p:txEl>
                                          </p:spTgt>
                                        </p:tgtEl>
                                        <p:attrNameLst>
                                          <p:attrName>style.visibility</p:attrName>
                                        </p:attrNameLst>
                                      </p:cBhvr>
                                      <p:to>
                                        <p:strVal val="visible"/>
                                      </p:to>
                                    </p:set>
                                    <p:animEffect transition="in" filter="diamond(in)">
                                      <p:cBhvr>
                                        <p:cTn id="13" dur="1000"/>
                                        <p:tgtEl>
                                          <p:spTgt spid="41991">
                                            <p:txEl>
                                              <p:charRg st="30" end="55"/>
                                            </p:txEl>
                                          </p:spTgt>
                                        </p:tgtEl>
                                      </p:cBhvr>
                                    </p:animEffect>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41996"/>
                                        </p:tgtEl>
                                        <p:attrNameLst>
                                          <p:attrName>style.visibility</p:attrName>
                                        </p:attrNameLst>
                                      </p:cBhvr>
                                      <p:to>
                                        <p:strVal val="visible"/>
                                      </p:to>
                                    </p:set>
                                    <p:anim calcmode="lin" valueType="num">
                                      <p:cBhvr>
                                        <p:cTn id="17" dur="500" fill="hold"/>
                                        <p:tgtEl>
                                          <p:spTgt spid="41996"/>
                                        </p:tgtEl>
                                        <p:attrNameLst>
                                          <p:attrName>ppt_w</p:attrName>
                                        </p:attrNameLst>
                                      </p:cBhvr>
                                      <p:tavLst>
                                        <p:tav tm="0">
                                          <p:val>
                                            <p:fltVal val="0"/>
                                          </p:val>
                                        </p:tav>
                                        <p:tav tm="100000">
                                          <p:val>
                                            <p:strVal val="#ppt_w"/>
                                          </p:val>
                                        </p:tav>
                                      </p:tavLst>
                                    </p:anim>
                                    <p:anim calcmode="lin" valueType="num">
                                      <p:cBhvr>
                                        <p:cTn id="18" dur="500" fill="hold"/>
                                        <p:tgtEl>
                                          <p:spTgt spid="419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1066800" y="990600"/>
            <a:ext cx="6858000" cy="36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endParaRPr lang="en-US" altLang="en-US" sz="1800">
              <a:solidFill>
                <a:schemeClr val="tx1"/>
              </a:solidFill>
              <a:latin typeface="Tahoma" pitchFamily="34" charset="0"/>
            </a:endParaRPr>
          </a:p>
        </p:txBody>
      </p:sp>
      <p:pic>
        <p:nvPicPr>
          <p:cNvPr id="22539" name="Picture 11" descr="roman emp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762000"/>
            <a:ext cx="8001000" cy="612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4" name="Freeform 16"/>
          <p:cNvSpPr>
            <a:spLocks/>
          </p:cNvSpPr>
          <p:nvPr/>
        </p:nvSpPr>
        <p:spPr bwMode="auto">
          <a:xfrm>
            <a:off x="5499100" y="4191000"/>
            <a:ext cx="2044700" cy="939800"/>
          </a:xfrm>
          <a:custGeom>
            <a:avLst/>
            <a:gdLst>
              <a:gd name="T0" fmla="*/ 38100 w 1288"/>
              <a:gd name="T1" fmla="*/ 558800 h 592"/>
              <a:gd name="T2" fmla="*/ 266700 w 1288"/>
              <a:gd name="T3" fmla="*/ 330200 h 592"/>
              <a:gd name="T4" fmla="*/ 571500 w 1288"/>
              <a:gd name="T5" fmla="*/ 177800 h 592"/>
              <a:gd name="T6" fmla="*/ 952500 w 1288"/>
              <a:gd name="T7" fmla="*/ 25400 h 592"/>
              <a:gd name="T8" fmla="*/ 1409700 w 1288"/>
              <a:gd name="T9" fmla="*/ 25400 h 592"/>
              <a:gd name="T10" fmla="*/ 1714500 w 1288"/>
              <a:gd name="T11" fmla="*/ 101600 h 592"/>
              <a:gd name="T12" fmla="*/ 1866900 w 1288"/>
              <a:gd name="T13" fmla="*/ 101600 h 592"/>
              <a:gd name="T14" fmla="*/ 2019300 w 1288"/>
              <a:gd name="T15" fmla="*/ 254000 h 592"/>
              <a:gd name="T16" fmla="*/ 2019300 w 1288"/>
              <a:gd name="T17" fmla="*/ 406400 h 592"/>
              <a:gd name="T18" fmla="*/ 1943100 w 1288"/>
              <a:gd name="T19" fmla="*/ 711200 h 592"/>
              <a:gd name="T20" fmla="*/ 1638300 w 1288"/>
              <a:gd name="T21" fmla="*/ 787400 h 592"/>
              <a:gd name="T22" fmla="*/ 1181100 w 1288"/>
              <a:gd name="T23" fmla="*/ 863600 h 592"/>
              <a:gd name="T24" fmla="*/ 876300 w 1288"/>
              <a:gd name="T25" fmla="*/ 863600 h 592"/>
              <a:gd name="T26" fmla="*/ 495300 w 1288"/>
              <a:gd name="T27" fmla="*/ 939800 h 592"/>
              <a:gd name="T28" fmla="*/ 190500 w 1288"/>
              <a:gd name="T29" fmla="*/ 863600 h 592"/>
              <a:gd name="T30" fmla="*/ 38100 w 1288"/>
              <a:gd name="T31" fmla="*/ 711200 h 592"/>
              <a:gd name="T32" fmla="*/ 38100 w 1288"/>
              <a:gd name="T33" fmla="*/ 558800 h 5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88" h="592">
                <a:moveTo>
                  <a:pt x="24" y="352"/>
                </a:moveTo>
                <a:cubicBezTo>
                  <a:pt x="48" y="312"/>
                  <a:pt x="112" y="248"/>
                  <a:pt x="168" y="208"/>
                </a:cubicBezTo>
                <a:cubicBezTo>
                  <a:pt x="224" y="168"/>
                  <a:pt x="288" y="144"/>
                  <a:pt x="360" y="112"/>
                </a:cubicBezTo>
                <a:cubicBezTo>
                  <a:pt x="432" y="80"/>
                  <a:pt x="512" y="32"/>
                  <a:pt x="600" y="16"/>
                </a:cubicBezTo>
                <a:cubicBezTo>
                  <a:pt x="688" y="0"/>
                  <a:pt x="808" y="8"/>
                  <a:pt x="888" y="16"/>
                </a:cubicBezTo>
                <a:cubicBezTo>
                  <a:pt x="968" y="24"/>
                  <a:pt x="1032" y="56"/>
                  <a:pt x="1080" y="64"/>
                </a:cubicBezTo>
                <a:cubicBezTo>
                  <a:pt x="1128" y="72"/>
                  <a:pt x="1144" y="48"/>
                  <a:pt x="1176" y="64"/>
                </a:cubicBezTo>
                <a:cubicBezTo>
                  <a:pt x="1208" y="80"/>
                  <a:pt x="1256" y="128"/>
                  <a:pt x="1272" y="160"/>
                </a:cubicBezTo>
                <a:cubicBezTo>
                  <a:pt x="1288" y="192"/>
                  <a:pt x="1280" y="208"/>
                  <a:pt x="1272" y="256"/>
                </a:cubicBezTo>
                <a:cubicBezTo>
                  <a:pt x="1264" y="304"/>
                  <a:pt x="1264" y="408"/>
                  <a:pt x="1224" y="448"/>
                </a:cubicBezTo>
                <a:cubicBezTo>
                  <a:pt x="1184" y="488"/>
                  <a:pt x="1112" y="480"/>
                  <a:pt x="1032" y="496"/>
                </a:cubicBezTo>
                <a:cubicBezTo>
                  <a:pt x="952" y="512"/>
                  <a:pt x="824" y="536"/>
                  <a:pt x="744" y="544"/>
                </a:cubicBezTo>
                <a:cubicBezTo>
                  <a:pt x="664" y="552"/>
                  <a:pt x="624" y="536"/>
                  <a:pt x="552" y="544"/>
                </a:cubicBezTo>
                <a:cubicBezTo>
                  <a:pt x="480" y="552"/>
                  <a:pt x="384" y="592"/>
                  <a:pt x="312" y="592"/>
                </a:cubicBezTo>
                <a:cubicBezTo>
                  <a:pt x="240" y="592"/>
                  <a:pt x="168" y="568"/>
                  <a:pt x="120" y="544"/>
                </a:cubicBezTo>
                <a:cubicBezTo>
                  <a:pt x="72" y="520"/>
                  <a:pt x="40" y="480"/>
                  <a:pt x="24" y="448"/>
                </a:cubicBezTo>
                <a:cubicBezTo>
                  <a:pt x="8" y="416"/>
                  <a:pt x="0" y="392"/>
                  <a:pt x="24" y="352"/>
                </a:cubicBezTo>
                <a:close/>
              </a:path>
            </a:pathLst>
          </a:custGeom>
          <a:noFill/>
          <a:ln w="381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22546" name="Rectangle 18"/>
          <p:cNvSpPr>
            <a:spLocks noChangeArrowheads="1"/>
          </p:cNvSpPr>
          <p:nvPr/>
        </p:nvSpPr>
        <p:spPr bwMode="auto">
          <a:xfrm>
            <a:off x="8458200" y="0"/>
            <a:ext cx="69215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chemeClr val="tx1"/>
                </a:solidFill>
                <a:latin typeface="Times New Roman" charset="0"/>
                <a:ea typeface="ＭＳ Ｐゴシック" charset="0"/>
              </a:rPr>
              <a:t>277</a:t>
            </a:r>
          </a:p>
          <a:p>
            <a:pPr>
              <a:defRPr/>
            </a:pPr>
            <a:r>
              <a:rPr lang="en-US" sz="2000" b="1">
                <a:solidFill>
                  <a:schemeClr val="tx1"/>
                </a:solidFill>
                <a:latin typeface="Times New Roman" charset="0"/>
                <a:ea typeface="ＭＳ Ｐゴシック" charset="0"/>
              </a:rPr>
              <a:t>280a</a:t>
            </a:r>
          </a:p>
        </p:txBody>
      </p:sp>
      <p:sp>
        <p:nvSpPr>
          <p:cNvPr id="22547" name="Rectangle 19"/>
          <p:cNvSpPr>
            <a:spLocks noGrp="1" noChangeArrowheads="1"/>
          </p:cNvSpPr>
          <p:nvPr>
            <p:ph type="title" idx="4294967295"/>
          </p:nvPr>
        </p:nvSpPr>
        <p:spPr>
          <a:xfrm>
            <a:off x="76200" y="0"/>
            <a:ext cx="8686800" cy="838200"/>
          </a:xfrm>
        </p:spPr>
        <p:txBody>
          <a:bodyPr/>
          <a:lstStyle/>
          <a:p>
            <a:pPr eaLnBrk="1" hangingPunct="1">
              <a:defRPr/>
            </a:pPr>
            <a:r>
              <a:rPr lang="zh-CN" altLang="en-US" b="1">
                <a:latin typeface="SimSun" charset="0"/>
                <a:ea typeface="SimSun" charset="0"/>
                <a:cs typeface="SimSun" charset="0"/>
              </a:rPr>
              <a:t>收信人</a:t>
            </a:r>
            <a:r>
              <a:rPr lang="zh-CN" altLang="en-US" b="1">
                <a:ea typeface="SimSun" charset="0"/>
                <a:cs typeface="SimSun" charset="0"/>
              </a:rPr>
              <a:t>: </a:t>
            </a:r>
            <a:r>
              <a:rPr lang="zh-CN" altLang="en-US" b="1">
                <a:latin typeface="SimSun" charset="0"/>
                <a:ea typeface="SimSun" charset="0"/>
                <a:cs typeface="SimSun" charset="0"/>
              </a:rPr>
              <a:t>分散各地的信徒</a:t>
            </a:r>
            <a:endParaRPr lang="en-US" b="1">
              <a:latin typeface="SimSun"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p:cTn id="7" dur="2000" fill="hold"/>
                                        <p:tgtEl>
                                          <p:spTgt spid="22539"/>
                                        </p:tgtEl>
                                        <p:attrNameLst>
                                          <p:attrName>ppt_w</p:attrName>
                                        </p:attrNameLst>
                                      </p:cBhvr>
                                      <p:tavLst>
                                        <p:tav tm="0">
                                          <p:val>
                                            <p:fltVal val="0"/>
                                          </p:val>
                                        </p:tav>
                                        <p:tav tm="100000">
                                          <p:val>
                                            <p:strVal val="#ppt_w"/>
                                          </p:val>
                                        </p:tav>
                                      </p:tavLst>
                                    </p:anim>
                                    <p:anim calcmode="lin" valueType="num">
                                      <p:cBhvr>
                                        <p:cTn id="8" dur="2000" fill="hold"/>
                                        <p:tgtEl>
                                          <p:spTgt spid="225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 calcmode="lin" valueType="num">
                                      <p:cBhvr>
                                        <p:cTn id="13" dur="3000" fill="hold"/>
                                        <p:tgtEl>
                                          <p:spTgt spid="22544"/>
                                        </p:tgtEl>
                                        <p:attrNameLst>
                                          <p:attrName>ppt_w</p:attrName>
                                        </p:attrNameLst>
                                      </p:cBhvr>
                                      <p:tavLst>
                                        <p:tav tm="0">
                                          <p:val>
                                            <p:fltVal val="0"/>
                                          </p:val>
                                        </p:tav>
                                        <p:tav tm="100000">
                                          <p:val>
                                            <p:strVal val="#ppt_w"/>
                                          </p:val>
                                        </p:tav>
                                      </p:tavLst>
                                    </p:anim>
                                    <p:anim calcmode="lin" valueType="num">
                                      <p:cBhvr>
                                        <p:cTn id="14" dur="3000" fill="hold"/>
                                        <p:tgtEl>
                                          <p:spTgt spid="225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260648"/>
            <a:ext cx="9028112" cy="1143000"/>
          </a:xfrm>
          <a:noFill/>
        </p:spPr>
        <p:txBody>
          <a:bodyPr/>
          <a:lstStyle/>
          <a:p>
            <a:pPr eaLnBrk="1" hangingPunct="1"/>
            <a:r>
              <a:rPr lang="en-US" sz="4800" b="1" dirty="0">
                <a:solidFill>
                  <a:schemeClr val="bg1"/>
                </a:solidFill>
                <a:latin typeface="Arial" charset="0"/>
                <a:ea typeface="ＭＳ Ｐゴシック" charset="0"/>
              </a:rPr>
              <a:t>Do you feel like an alien?</a:t>
            </a:r>
            <a:endParaRPr lang="en-US" dirty="0">
              <a:solidFill>
                <a:schemeClr val="bg1"/>
              </a:solidFill>
              <a:latin typeface="Arial" charset="0"/>
              <a:ea typeface="ＭＳ Ｐゴシック" charset="0"/>
            </a:endParaRPr>
          </a:p>
        </p:txBody>
      </p:sp>
      <p:sp>
        <p:nvSpPr>
          <p:cNvPr id="7" name="Rectangle 2">
            <a:extLst>
              <a:ext uri="{FF2B5EF4-FFF2-40B4-BE49-F238E27FC236}">
                <a16:creationId xmlns:a16="http://schemas.microsoft.com/office/drawing/2014/main" id="{36A4681E-A286-1642-8313-125E212FFD05}"/>
              </a:ext>
            </a:extLst>
          </p:cNvPr>
          <p:cNvSpPr txBox="1">
            <a:spLocks noChangeArrowheads="1"/>
          </p:cNvSpPr>
          <p:nvPr/>
        </p:nvSpPr>
        <p:spPr bwMode="auto">
          <a:xfrm>
            <a:off x="0" y="1844824"/>
            <a:ext cx="7812360" cy="2520280"/>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Peter, an apostle of Jesus Christ,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those who reside as aliens</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 1:1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NAS—</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7450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22241"/>
                                        </p:tgtEl>
                                        <p:attrNameLst>
                                          <p:attrName>style.visibility</p:attrName>
                                        </p:attrNameLst>
                                      </p:cBhvr>
                                      <p:to>
                                        <p:strVal val="visible"/>
                                      </p:to>
                                    </p:set>
                                    <p:animEffect transition="in" filter="dissolve">
                                      <p:cBhvr>
                                        <p:cTn id="7" dur="500"/>
                                        <p:tgtEl>
                                          <p:spTgt spid="52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1"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en-US" sz="4800" b="1" dirty="0">
                <a:solidFill>
                  <a:schemeClr val="bg1"/>
                </a:solidFill>
                <a:latin typeface="Arial" charset="0"/>
                <a:ea typeface="ＭＳ Ｐゴシック" charset="0"/>
              </a:rPr>
              <a:t>What does an alien look like?</a:t>
            </a:r>
            <a:endParaRPr lang="en-US" dirty="0">
              <a:solidFill>
                <a:schemeClr val="bg1"/>
              </a:solidFill>
              <a:latin typeface="Arial" charset="0"/>
              <a:ea typeface="ＭＳ Ｐゴシック" charset="0"/>
            </a:endParaRPr>
          </a:p>
        </p:txBody>
      </p:sp>
      <p:pic>
        <p:nvPicPr>
          <p:cNvPr id="543746" name="Picture 2">
            <a:extLst>
              <a:ext uri="{FF2B5EF4-FFF2-40B4-BE49-F238E27FC236}">
                <a16:creationId xmlns:a16="http://schemas.microsoft.com/office/drawing/2014/main" id="{14AC248B-30A4-CC48-A7F6-103AB39C2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388" y="2368808"/>
            <a:ext cx="3594100" cy="4470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6A4681E-A286-1642-8313-125E212FFD05}"/>
              </a:ext>
            </a:extLst>
          </p:cNvPr>
          <p:cNvSpPr txBox="1">
            <a:spLocks noChangeArrowheads="1"/>
          </p:cNvSpPr>
          <p:nvPr/>
        </p:nvSpPr>
        <p:spPr bwMode="auto">
          <a:xfrm>
            <a:off x="0" y="1844824"/>
            <a:ext cx="7812360" cy="2520280"/>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Peter, an apostle of Jesus Christ,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those who reside as aliens</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 1:1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NAS—</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3607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3746"/>
                                        </p:tgtEl>
                                        <p:attrNameLst>
                                          <p:attrName>style.visibility</p:attrName>
                                        </p:attrNameLst>
                                      </p:cBhvr>
                                      <p:to>
                                        <p:strVal val="visible"/>
                                      </p:to>
                                    </p:set>
                                    <p:animEffect transition="in" filter="dissolve">
                                      <p:cBhvr>
                                        <p:cTn id="7" dur="500"/>
                                        <p:tgtEl>
                                          <p:spTgt spid="5437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2241"/>
                                        </p:tgtEl>
                                        <p:attrNameLst>
                                          <p:attrName>style.visibility</p:attrName>
                                        </p:attrNameLst>
                                      </p:cBhvr>
                                      <p:to>
                                        <p:strVal val="visible"/>
                                      </p:to>
                                    </p:set>
                                    <p:animEffect transition="in" filter="dissolve">
                                      <p:cBhvr>
                                        <p:cTn id="10" dur="500"/>
                                        <p:tgtEl>
                                          <p:spTgt spid="52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1"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en-US" sz="4800" b="1" dirty="0">
                <a:solidFill>
                  <a:schemeClr val="bg1"/>
                </a:solidFill>
                <a:latin typeface="Arial" charset="0"/>
                <a:ea typeface="ＭＳ Ｐゴシック" charset="0"/>
              </a:rPr>
              <a:t>What does an alien look like?</a:t>
            </a:r>
            <a:endParaRPr lang="en-US" dirty="0">
              <a:solidFill>
                <a:schemeClr val="bg1"/>
              </a:solidFill>
              <a:latin typeface="Arial" charset="0"/>
              <a:ea typeface="ＭＳ Ｐゴシック" charset="0"/>
            </a:endParaRPr>
          </a:p>
        </p:txBody>
      </p:sp>
      <p:pic>
        <p:nvPicPr>
          <p:cNvPr id="3" name="Picture 2">
            <a:extLst>
              <a:ext uri="{FF2B5EF4-FFF2-40B4-BE49-F238E27FC236}">
                <a16:creationId xmlns:a16="http://schemas.microsoft.com/office/drawing/2014/main" id="{C5521FCF-0601-4045-B088-3A046F42C2AC}"/>
              </a:ext>
            </a:extLst>
          </p:cNvPr>
          <p:cNvPicPr>
            <a:picLocks noChangeAspect="1"/>
          </p:cNvPicPr>
          <p:nvPr/>
        </p:nvPicPr>
        <p:blipFill rotWithShape="1">
          <a:blip r:embed="rId3"/>
          <a:srcRect l="5501" t="3322" r="11812" b="1440"/>
          <a:stretch/>
        </p:blipFill>
        <p:spPr>
          <a:xfrm rot="16200000">
            <a:off x="1839883" y="-103578"/>
            <a:ext cx="5392227" cy="8280920"/>
          </a:xfrm>
          <a:prstGeom prst="rect">
            <a:avLst/>
          </a:prstGeom>
        </p:spPr>
      </p:pic>
    </p:spTree>
    <p:extLst>
      <p:ext uri="{BB962C8B-B14F-4D97-AF65-F5344CB8AC3E}">
        <p14:creationId xmlns:p14="http://schemas.microsoft.com/office/powerpoint/2010/main" val="224434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en-US" sz="5400" b="1" dirty="0">
                <a:solidFill>
                  <a:schemeClr val="bg1"/>
                </a:solidFill>
                <a:latin typeface="Arial" charset="0"/>
                <a:ea typeface="ＭＳ Ｐゴシック" charset="0"/>
              </a:rPr>
              <a:t>What is an Alien?</a:t>
            </a:r>
            <a:endParaRPr lang="en-US" sz="4800" dirty="0">
              <a:solidFill>
                <a:schemeClr val="bg1"/>
              </a:solidFill>
              <a:latin typeface="Arial" charset="0"/>
              <a:ea typeface="ＭＳ Ｐゴシック" charset="0"/>
            </a:endParaRPr>
          </a:p>
        </p:txBody>
      </p:sp>
      <p:sp>
        <p:nvSpPr>
          <p:cNvPr id="171011" name="Rectangle 3"/>
          <p:cNvSpPr>
            <a:spLocks noGrp="1" noChangeArrowheads="1"/>
          </p:cNvSpPr>
          <p:nvPr>
            <p:ph type="subTitle" idx="1"/>
          </p:nvPr>
        </p:nvSpPr>
        <p:spPr>
          <a:xfrm>
            <a:off x="251520" y="1844824"/>
            <a:ext cx="8712968" cy="4022576"/>
          </a:xfrm>
        </p:spPr>
        <p:txBody>
          <a:bodyPr/>
          <a:lstStyle/>
          <a:p>
            <a:pPr marL="628650" indent="-628650" algn="l" eaLnBrk="1" hangingPunct="1"/>
            <a:r>
              <a:rPr lang="en-SG" altLang="ja-JP" sz="2800" b="1" i="1" dirty="0">
                <a:solidFill>
                  <a:schemeClr val="bg1"/>
                </a:solidFill>
                <a:latin typeface="Arial" charset="0"/>
                <a:ea typeface="ＭＳ Ｐゴシック" charset="0"/>
              </a:rPr>
              <a:t>1.	Reside in a foreign land</a:t>
            </a:r>
          </a:p>
          <a:p>
            <a:pPr marL="628650" indent="-628650" algn="l" eaLnBrk="1" hangingPunct="1"/>
            <a:r>
              <a:rPr lang="en-SG" altLang="ja-JP" sz="2800" b="1" i="1" dirty="0">
                <a:solidFill>
                  <a:schemeClr val="bg1"/>
                </a:solidFill>
                <a:latin typeface="Arial" charset="0"/>
                <a:ea typeface="ＭＳ Ｐゴシック" charset="0"/>
              </a:rPr>
              <a:t>2.	Citizenship is in another place (cf. Phil. 3:20)</a:t>
            </a:r>
          </a:p>
          <a:p>
            <a:pPr marL="628650" indent="-628650" algn="l" eaLnBrk="1" hangingPunct="1"/>
            <a:r>
              <a:rPr lang="en-SG" altLang="ja-JP" sz="2800" b="1" i="1" dirty="0">
                <a:solidFill>
                  <a:schemeClr val="bg1"/>
                </a:solidFill>
                <a:latin typeface="Arial" charset="0"/>
                <a:ea typeface="ＭＳ Ｐゴシック" charset="0"/>
              </a:rPr>
              <a:t>3.	Abode is temporary (not a P.R.)</a:t>
            </a:r>
          </a:p>
          <a:p>
            <a:pPr marL="628650" indent="-628650" algn="l" eaLnBrk="1" hangingPunct="1"/>
            <a:r>
              <a:rPr lang="en-SG" altLang="ja-JP" sz="2800" b="1" i="1" dirty="0">
                <a:solidFill>
                  <a:schemeClr val="bg1"/>
                </a:solidFill>
                <a:latin typeface="Arial" charset="0"/>
                <a:ea typeface="ＭＳ Ｐゴシック" charset="0"/>
              </a:rPr>
              <a:t>4.	Different values than the majority—sense of </a:t>
            </a:r>
            <a:r>
              <a:rPr lang="en-SG" altLang="ja-JP" sz="2800" b="1" i="1" dirty="0" err="1">
                <a:solidFill>
                  <a:schemeClr val="bg1"/>
                </a:solidFill>
                <a:latin typeface="Arial" charset="0"/>
                <a:ea typeface="ＭＳ Ｐゴシック" charset="0"/>
              </a:rPr>
              <a:t>humor</a:t>
            </a:r>
            <a:r>
              <a:rPr lang="en-SG" altLang="ja-JP" sz="2800" b="1" i="1" dirty="0">
                <a:solidFill>
                  <a:schemeClr val="bg1"/>
                </a:solidFill>
                <a:latin typeface="Arial" charset="0"/>
                <a:ea typeface="ＭＳ Ｐゴシック" charset="0"/>
              </a:rPr>
              <a:t>, dress, view of money, job, giving, etc.</a:t>
            </a:r>
          </a:p>
          <a:p>
            <a:pPr marL="628650" indent="-628650" algn="l" eaLnBrk="1" hangingPunct="1"/>
            <a:r>
              <a:rPr lang="en-SG" altLang="ja-JP" sz="2800" b="1" i="1" dirty="0">
                <a:solidFill>
                  <a:schemeClr val="bg1"/>
                </a:solidFill>
                <a:latin typeface="Arial" charset="0"/>
                <a:ea typeface="ＭＳ Ｐゴシック" charset="0"/>
              </a:rPr>
              <a:t>5.	Often persecuted for being different—laughed at, ridiculed, etc.</a:t>
            </a:r>
            <a:endParaRPr lang="en-US" sz="24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3644768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Bottom)">
                                      <p:cBhvr>
                                        <p:cTn id="12" dur="500"/>
                                        <p:tgtEl>
                                          <p:spTgt spid="171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7" dur="500"/>
                                        <p:tgtEl>
                                          <p:spTgt spid="171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71011">
                                            <p:txEl>
                                              <p:pRg st="3" end="3"/>
                                            </p:txEl>
                                          </p:spTgt>
                                        </p:tgtEl>
                                        <p:attrNameLst>
                                          <p:attrName>style.visibility</p:attrName>
                                        </p:attrNameLst>
                                      </p:cBhvr>
                                      <p:to>
                                        <p:strVal val="visible"/>
                                      </p:to>
                                    </p:set>
                                    <p:animEffect transition="in" filter="slide(fromBottom)">
                                      <p:cBhvr>
                                        <p:cTn id="22" dur="500"/>
                                        <p:tgtEl>
                                          <p:spTgt spid="1710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71011">
                                            <p:txEl>
                                              <p:pRg st="4" end="4"/>
                                            </p:txEl>
                                          </p:spTgt>
                                        </p:tgtEl>
                                        <p:attrNameLst>
                                          <p:attrName>style.visibility</p:attrName>
                                        </p:attrNameLst>
                                      </p:cBhvr>
                                      <p:to>
                                        <p:strVal val="visible"/>
                                      </p:to>
                                    </p:set>
                                    <p:animEffect transition="in" filter="slide(fromBottom)">
                                      <p:cBhvr>
                                        <p:cTn id="27" dur="500"/>
                                        <p:tgtEl>
                                          <p:spTgt spid="1710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 我们主耶稣基督的父　神是应当称颂的。他照着自己的大怜悯，借着耶稣基督从死人中复活，重生了我们，使我们有永活的盼望， 可以得着不能朽坏、不能玷污、不能衰残，为你们存留在天上的基业，</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就是你们这因信蒙　神能力保守的人，得着预备在末世要显现的</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救恩。</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彼前</a:t>
            </a:r>
            <a:r>
              <a:rPr lang="en-US" sz="2800" b="1" dirty="0">
                <a:effectLst>
                  <a:glow rad="127000">
                    <a:schemeClr val="tx1"/>
                  </a:glow>
                </a:effectLst>
                <a:latin typeface="Arial" charset="0"/>
                <a:ea typeface="ＭＳ Ｐゴシック" charset="0"/>
                <a:cs typeface="ＭＳ Ｐゴシック" charset="0"/>
              </a:rPr>
              <a:t> 1:3-5 </a:t>
            </a:r>
            <a:r>
              <a:rPr lang="en-US" altLang="zh-CN" sz="2800" b="1" dirty="0">
                <a:effectLst>
                  <a:glow rad="127000">
                    <a:schemeClr val="tx1"/>
                  </a:glow>
                </a:effectLst>
                <a:latin typeface="Arial" charset="0"/>
                <a:ea typeface="ＭＳ Ｐゴシック" charset="0"/>
                <a:cs typeface="ＭＳ Ｐゴシック" charset="0"/>
              </a:rPr>
              <a:t>CNVS</a:t>
            </a:r>
            <a:r>
              <a:rPr lang="en-US" sz="24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79247486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02644" y="29469"/>
            <a:ext cx="5541356"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因此，你们要喜乐。然而，你们现今在各种试炼中或许暂时会难过，</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是要叫你们的信心经过试验，就比那被火炼过，仍会朽坏的金子更宝贵，可以在耶稣基督显现的时候，得着称赞、荣耀和尊贵。</a:t>
            </a:r>
            <a:r>
              <a:rPr lang="ru-RU" sz="2800" b="1" dirty="0">
                <a:effectLst>
                  <a:glow rad="127000">
                    <a:schemeClr val="tx1"/>
                  </a:glow>
                </a:effectLst>
                <a:latin typeface="Arial" charset="0"/>
                <a:ea typeface="ＭＳ Ｐゴシック" charset="0"/>
                <a:cs typeface="ＭＳ Ｐゴシック" charset="0"/>
              </a:rPr>
              <a:t>”</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彼前</a:t>
            </a:r>
            <a:r>
              <a:rPr lang="en-US" sz="2800" b="1" dirty="0">
                <a:effectLst>
                  <a:glow rad="127000">
                    <a:schemeClr val="tx1"/>
                  </a:glow>
                </a:effectLst>
                <a:latin typeface="Arial" charset="0"/>
                <a:ea typeface="ＭＳ Ｐゴシック" charset="0"/>
                <a:cs typeface="ＭＳ Ｐゴシック" charset="0"/>
              </a:rPr>
              <a:t> 1:6-7 </a:t>
            </a:r>
            <a:r>
              <a:rPr lang="en-US" altLang="zh-CN" sz="28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89015062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你们虽然没有见过他，却爱他；现在虽然不能看见他，却信他。因此，你们就有无法形容、满有荣耀的大喜乐， 得到你们信心的效果，就是灵魂得救</a:t>
            </a:r>
            <a:r>
              <a:rPr lang="zh-CN" altLang="en-US"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彼前</a:t>
            </a:r>
            <a:r>
              <a:rPr lang="en-US" sz="2800" b="1" dirty="0">
                <a:effectLst>
                  <a:glow rad="127000">
                    <a:schemeClr val="tx1"/>
                  </a:glow>
                </a:effectLst>
                <a:latin typeface="Arial" charset="0"/>
                <a:ea typeface="ＭＳ Ｐゴシック" charset="0"/>
                <a:cs typeface="ＭＳ Ｐゴシック" charset="0"/>
              </a:rPr>
              <a:t>1:8-9 </a:t>
            </a:r>
            <a:r>
              <a:rPr lang="en-US" altLang="zh-CN" sz="24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41327491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论到这救恩，那预言你们要得恩典的众先知，都寻求考察过，就是把他们心里基督的灵所预先见证，关于基督要受苦难后来得荣耀，是在甚么时候和怎样的情况加以考察。</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彼前</a:t>
            </a:r>
            <a:r>
              <a:rPr lang="en-US" sz="2800" b="1" dirty="0">
                <a:effectLst>
                  <a:glow rad="127000">
                    <a:schemeClr val="tx1"/>
                  </a:glow>
                </a:effectLst>
                <a:latin typeface="Arial" charset="0"/>
                <a:ea typeface="ＭＳ Ｐゴシック" charset="0"/>
                <a:cs typeface="ＭＳ Ｐゴシック" charset="0"/>
              </a:rPr>
              <a:t>1:10-11 </a:t>
            </a:r>
            <a:r>
              <a:rPr lang="en-US" altLang="zh-CN" sz="28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07142372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2060848"/>
            <a:ext cx="7569177" cy="36377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教会，如以色列国，</a:t>
            </a:r>
            <a:endPar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是有特权的神的子民</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(2:4-12)。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D1269234-F019-6540-BF4B-DF8C14481DA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89044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他们蒙了启示，为这些事效力，并不是为自己，而是为你们。现在，借着传福音给你们的人，靠着从天上差来的圣灵，把这些事传给了你们；甚至天使也很想详细察看这些事。</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彼前</a:t>
            </a:r>
            <a:r>
              <a:rPr lang="en-US" sz="2800" b="1" dirty="0">
                <a:effectLst>
                  <a:glow rad="127000">
                    <a:schemeClr val="tx1"/>
                  </a:glow>
                </a:effectLst>
                <a:latin typeface="Arial" charset="0"/>
                <a:ea typeface="ＭＳ Ｐゴシック" charset="0"/>
                <a:cs typeface="ＭＳ Ｐゴシック" charset="0"/>
              </a:rPr>
              <a:t>1:12 </a:t>
            </a:r>
            <a:r>
              <a:rPr lang="en-US" altLang="zh-CN" sz="28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35964905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5546" name="Rectangle 10"/>
          <p:cNvSpPr>
            <a:spLocks noGrp="1" noChangeArrowheads="1"/>
          </p:cNvSpPr>
          <p:nvPr>
            <p:ph type="ctrTitle"/>
          </p:nvPr>
        </p:nvSpPr>
        <p:spPr>
          <a:xfrm>
            <a:off x="381000" y="1295400"/>
            <a:ext cx="8458200" cy="1371600"/>
          </a:xfrm>
          <a:noFill/>
          <a:effectLst>
            <a:outerShdw blurRad="50800" dist="25399" dir="2700000" algn="ctr" rotWithShape="0">
              <a:schemeClr val="bg2">
                <a:alpha val="75000"/>
              </a:schemeClr>
            </a:outerShdw>
          </a:effectLst>
        </p:spPr>
        <p:txBody>
          <a:bodyPr anchor="ctr"/>
          <a:lstStyle/>
          <a:p>
            <a:pPr eaLnBrk="1" hangingPunct="1"/>
            <a:r>
              <a:rPr lang="zh-CN" altLang="en-US" b="1">
                <a:solidFill>
                  <a:srgbClr val="FFFFFF"/>
                </a:solidFill>
                <a:latin typeface="SimSun" pitchFamily="2" charset="-122"/>
                <a:ea typeface="SimSun" pitchFamily="2" charset="-122"/>
              </a:rPr>
              <a:t>不公乂的苦难所带来的好处</a:t>
            </a:r>
            <a:r>
              <a:rPr lang="zh-CN" altLang="en-US" b="1">
                <a:solidFill>
                  <a:srgbClr val="FFFFFF"/>
                </a:solidFill>
                <a:ea typeface="SimSun" pitchFamily="2" charset="-122"/>
              </a:rPr>
              <a:t> </a:t>
            </a:r>
            <a:br>
              <a:rPr lang="en-US" altLang="ja-JP">
                <a:solidFill>
                  <a:srgbClr val="FFFFFF"/>
                </a:solidFill>
              </a:rPr>
            </a:br>
            <a:r>
              <a:rPr lang="en-US" altLang="ja-JP">
                <a:solidFill>
                  <a:srgbClr val="FFFFFF"/>
                </a:solidFill>
              </a:rPr>
              <a:t>(1 Peter 1:6-9)</a:t>
            </a:r>
            <a:endParaRPr lang="en-US" altLang="en-US">
              <a:solidFill>
                <a:srgbClr val="FFFFFF"/>
              </a:solidFill>
            </a:endParaRPr>
          </a:p>
        </p:txBody>
      </p:sp>
      <p:sp>
        <p:nvSpPr>
          <p:cNvPr id="1985547" name="Rectangle 11"/>
          <p:cNvSpPr>
            <a:spLocks noGrp="1" noChangeArrowheads="1"/>
          </p:cNvSpPr>
          <p:nvPr>
            <p:ph type="subTitle" idx="1"/>
          </p:nvPr>
        </p:nvSpPr>
        <p:spPr>
          <a:xfrm>
            <a:off x="381000" y="2895600"/>
            <a:ext cx="8458200" cy="3962400"/>
          </a:xfrm>
          <a:noFill/>
          <a:effectLst>
            <a:outerShdw blurRad="50800" dist="35921" dir="2700000" algn="ctr" rotWithShape="0">
              <a:srgbClr val="000000">
                <a:alpha val="75000"/>
              </a:srgbClr>
            </a:outerShdw>
          </a:effectLst>
        </p:spPr>
        <p:txBody>
          <a:bodyPr/>
          <a:lstStyle/>
          <a:p>
            <a:pPr marL="533400" indent="-533400" algn="l" eaLnBrk="1" hangingPunct="1">
              <a:buFont typeface="Arial" pitchFamily="34" charset="0"/>
              <a:buAutoNum type="arabicPeriod"/>
            </a:pPr>
            <a:r>
              <a:rPr lang="zh-CN" altLang="en-US" b="1">
                <a:solidFill>
                  <a:srgbClr val="FFFFFF"/>
                </a:solidFill>
                <a:latin typeface="SimSun" pitchFamily="2" charset="-122"/>
                <a:ea typeface="SimSun" pitchFamily="2" charset="-122"/>
              </a:rPr>
              <a:t>产生大喜乐</a:t>
            </a:r>
            <a:r>
              <a:rPr lang="zh-CN" altLang="en-US" b="1">
                <a:solidFill>
                  <a:srgbClr val="FFFFFF"/>
                </a:solidFill>
                <a:ea typeface="SimSun" pitchFamily="2" charset="-122"/>
              </a:rPr>
              <a:t> </a:t>
            </a:r>
            <a:r>
              <a:rPr lang="en-US" altLang="ja-JP" b="1">
                <a:solidFill>
                  <a:srgbClr val="FFFFFF"/>
                </a:solidFill>
              </a:rPr>
              <a:t>(6a)</a:t>
            </a:r>
          </a:p>
          <a:p>
            <a:pPr marL="533400" indent="-533400" algn="l" eaLnBrk="1" hangingPunct="1">
              <a:buFont typeface="Arial" pitchFamily="34" charset="0"/>
              <a:buAutoNum type="arabicPeriod"/>
            </a:pPr>
            <a:r>
              <a:rPr lang="zh-CN" altLang="en-US" b="1">
                <a:solidFill>
                  <a:srgbClr val="FFFFFF"/>
                </a:solidFill>
                <a:latin typeface="SimSun" pitchFamily="2" charset="-122"/>
                <a:ea typeface="SimSun" pitchFamily="2" charset="-122"/>
              </a:rPr>
              <a:t>百般的试炼</a:t>
            </a:r>
            <a:r>
              <a:rPr lang="zh-CN" altLang="en-US" b="1">
                <a:solidFill>
                  <a:srgbClr val="FFFFFF"/>
                </a:solidFill>
                <a:ea typeface="SimSun" pitchFamily="2" charset="-122"/>
              </a:rPr>
              <a:t> </a:t>
            </a:r>
            <a:r>
              <a:rPr lang="en-US" altLang="ja-JP" b="1">
                <a:solidFill>
                  <a:srgbClr val="FFFFFF"/>
                </a:solidFill>
              </a:rPr>
              <a:t>(6b)</a:t>
            </a:r>
          </a:p>
          <a:p>
            <a:pPr marL="533400" indent="-533400" algn="l" eaLnBrk="1" hangingPunct="1">
              <a:buFont typeface="Arial" pitchFamily="34" charset="0"/>
              <a:buAutoNum type="arabicPeriod"/>
            </a:pPr>
            <a:r>
              <a:rPr lang="zh-CN" altLang="en-US" b="1">
                <a:solidFill>
                  <a:srgbClr val="FFFFFF"/>
                </a:solidFill>
                <a:latin typeface="SimSun" pitchFamily="2" charset="-122"/>
                <a:ea typeface="SimSun" pitchFamily="2" charset="-122"/>
              </a:rPr>
              <a:t>信心被试验</a:t>
            </a:r>
            <a:r>
              <a:rPr lang="zh-CN" altLang="en-US" b="1">
                <a:solidFill>
                  <a:srgbClr val="FFFFFF"/>
                </a:solidFill>
                <a:ea typeface="SimSun" pitchFamily="2" charset="-122"/>
              </a:rPr>
              <a:t> </a:t>
            </a:r>
            <a:r>
              <a:rPr lang="en-US" altLang="ja-JP" b="1">
                <a:solidFill>
                  <a:srgbClr val="FFFFFF"/>
                </a:solidFill>
              </a:rPr>
              <a:t>(7a)</a:t>
            </a:r>
          </a:p>
          <a:p>
            <a:pPr marL="533400" indent="-533400" algn="l" eaLnBrk="1" hangingPunct="1">
              <a:buFont typeface="Arial" pitchFamily="34" charset="0"/>
              <a:buAutoNum type="arabicPeriod"/>
            </a:pPr>
            <a:r>
              <a:rPr lang="zh-CN" altLang="en-US" b="1">
                <a:solidFill>
                  <a:srgbClr val="FFFFFF"/>
                </a:solidFill>
                <a:latin typeface="SimSun" pitchFamily="2" charset="-122"/>
                <a:ea typeface="SimSun" pitchFamily="2" charset="-122"/>
              </a:rPr>
              <a:t>信心是对上帝的赞美</a:t>
            </a:r>
            <a:r>
              <a:rPr lang="zh-CN" altLang="en-US" b="1">
                <a:solidFill>
                  <a:srgbClr val="FFFFFF"/>
                </a:solidFill>
                <a:ea typeface="SimSun" pitchFamily="2" charset="-122"/>
              </a:rPr>
              <a:t> </a:t>
            </a:r>
            <a:r>
              <a:rPr lang="en-US" altLang="ja-JP" b="1">
                <a:solidFill>
                  <a:srgbClr val="FFFFFF"/>
                </a:solidFill>
              </a:rPr>
              <a:t>(7b)</a:t>
            </a:r>
          </a:p>
          <a:p>
            <a:pPr marL="533400" indent="-533400" algn="l" eaLnBrk="1" hangingPunct="1">
              <a:buFont typeface="Arial" pitchFamily="34" charset="0"/>
              <a:buAutoNum type="arabicPeriod"/>
            </a:pPr>
            <a:r>
              <a:rPr lang="zh-CN" altLang="en-US" b="1">
                <a:solidFill>
                  <a:srgbClr val="FFFFFF"/>
                </a:solidFill>
                <a:latin typeface="SimSun" pitchFamily="2" charset="-122"/>
                <a:ea typeface="SimSun" pitchFamily="2" charset="-122"/>
              </a:rPr>
              <a:t>属灵的成长</a:t>
            </a:r>
            <a:r>
              <a:rPr lang="zh-CN" altLang="en-US" b="1">
                <a:solidFill>
                  <a:srgbClr val="FFFFFF"/>
                </a:solidFill>
                <a:ea typeface="SimSun" pitchFamily="2" charset="-122"/>
              </a:rPr>
              <a:t> </a:t>
            </a:r>
            <a:r>
              <a:rPr lang="en-US" altLang="ja-JP" b="1">
                <a:solidFill>
                  <a:srgbClr val="FFFFFF"/>
                </a:solidFill>
              </a:rPr>
              <a:t>(7)</a:t>
            </a:r>
          </a:p>
          <a:p>
            <a:pPr marL="533400" indent="-533400" algn="l" eaLnBrk="1" hangingPunct="1">
              <a:buFont typeface="Arial" pitchFamily="34" charset="0"/>
              <a:buAutoNum type="arabicPeriod"/>
            </a:pPr>
            <a:r>
              <a:rPr lang="zh-CN" altLang="en-US" b="1">
                <a:solidFill>
                  <a:srgbClr val="FFFFFF"/>
                </a:solidFill>
                <a:latin typeface="SimSun" pitchFamily="2" charset="-122"/>
                <a:ea typeface="SimSun" pitchFamily="2" charset="-122"/>
              </a:rPr>
              <a:t>因为爱那未曾见过的上帝而经历喜乐</a:t>
            </a:r>
            <a:r>
              <a:rPr lang="zh-CN" altLang="en-US" b="1">
                <a:solidFill>
                  <a:srgbClr val="FFFFFF"/>
                </a:solidFill>
                <a:ea typeface="SimSun" pitchFamily="2" charset="-122"/>
              </a:rPr>
              <a:t> </a:t>
            </a:r>
            <a:r>
              <a:rPr lang="en-US" altLang="ja-JP" b="1">
                <a:solidFill>
                  <a:srgbClr val="FFFFFF"/>
                </a:solidFill>
              </a:rPr>
              <a:t>(8)</a:t>
            </a:r>
          </a:p>
          <a:p>
            <a:pPr marL="533400" indent="-533400" algn="l" eaLnBrk="1" hangingPunct="1">
              <a:buFont typeface="Arial" pitchFamily="34" charset="0"/>
              <a:buAutoNum type="arabicPeriod"/>
            </a:pPr>
            <a:r>
              <a:rPr lang="zh-CN" altLang="en-US" b="1">
                <a:solidFill>
                  <a:srgbClr val="FFFFFF"/>
                </a:solidFill>
                <a:latin typeface="SimSun" pitchFamily="2" charset="-122"/>
                <a:ea typeface="SimSun" pitchFamily="2" charset="-122"/>
              </a:rPr>
              <a:t>得着救恩的确锯</a:t>
            </a:r>
            <a:r>
              <a:rPr lang="zh-CN" altLang="en-US" b="1">
                <a:solidFill>
                  <a:srgbClr val="FFFFFF"/>
                </a:solidFill>
                <a:ea typeface="SimSun" pitchFamily="2" charset="-122"/>
              </a:rPr>
              <a:t> </a:t>
            </a:r>
            <a:r>
              <a:rPr lang="en-US" altLang="ja-JP" b="1">
                <a:solidFill>
                  <a:srgbClr val="FFFFFF"/>
                </a:solidFill>
              </a:rPr>
              <a:t>(9)</a:t>
            </a:r>
            <a:endParaRPr lang="en-US" altLang="en-US" b="1">
              <a:solidFill>
                <a:srgbClr val="FFFFFF"/>
              </a:solidFill>
            </a:endParaRPr>
          </a:p>
        </p:txBody>
      </p:sp>
      <p:sp>
        <p:nvSpPr>
          <p:cNvPr id="1985548" name="Text Box 12"/>
          <p:cNvSpPr txBox="1">
            <a:spLocks noChangeArrowheads="1"/>
          </p:cNvSpPr>
          <p:nvPr/>
        </p:nvSpPr>
        <p:spPr bwMode="auto">
          <a:xfrm>
            <a:off x="8196263" y="76200"/>
            <a:ext cx="7953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solidFill>
                  <a:srgbClr val="FFFFFF"/>
                </a:solidFill>
                <a:latin typeface="Georgia" charset="0"/>
                <a:ea typeface="ＭＳ Ｐゴシック" charset="0"/>
              </a:rPr>
              <a:t>280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85547">
                                            <p:txEl>
                                              <p:pRg st="0" end="0"/>
                                            </p:txEl>
                                          </p:spTgt>
                                        </p:tgtEl>
                                        <p:attrNameLst>
                                          <p:attrName>style.visibility</p:attrName>
                                        </p:attrNameLst>
                                      </p:cBhvr>
                                      <p:to>
                                        <p:strVal val="visible"/>
                                      </p:to>
                                    </p:set>
                                    <p:animEffect transition="in" filter="dissolve">
                                      <p:cBhvr>
                                        <p:cTn id="7" dur="500"/>
                                        <p:tgtEl>
                                          <p:spTgt spid="1985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85547">
                                            <p:txEl>
                                              <p:pRg st="1" end="1"/>
                                            </p:txEl>
                                          </p:spTgt>
                                        </p:tgtEl>
                                        <p:attrNameLst>
                                          <p:attrName>style.visibility</p:attrName>
                                        </p:attrNameLst>
                                      </p:cBhvr>
                                      <p:to>
                                        <p:strVal val="visible"/>
                                      </p:to>
                                    </p:set>
                                    <p:animEffect transition="in" filter="dissolve">
                                      <p:cBhvr>
                                        <p:cTn id="12" dur="500"/>
                                        <p:tgtEl>
                                          <p:spTgt spid="19855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85547">
                                            <p:txEl>
                                              <p:pRg st="2" end="2"/>
                                            </p:txEl>
                                          </p:spTgt>
                                        </p:tgtEl>
                                        <p:attrNameLst>
                                          <p:attrName>style.visibility</p:attrName>
                                        </p:attrNameLst>
                                      </p:cBhvr>
                                      <p:to>
                                        <p:strVal val="visible"/>
                                      </p:to>
                                    </p:set>
                                    <p:animEffect transition="in" filter="dissolve">
                                      <p:cBhvr>
                                        <p:cTn id="17" dur="500"/>
                                        <p:tgtEl>
                                          <p:spTgt spid="19855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85547">
                                            <p:txEl>
                                              <p:pRg st="3" end="3"/>
                                            </p:txEl>
                                          </p:spTgt>
                                        </p:tgtEl>
                                        <p:attrNameLst>
                                          <p:attrName>style.visibility</p:attrName>
                                        </p:attrNameLst>
                                      </p:cBhvr>
                                      <p:to>
                                        <p:strVal val="visible"/>
                                      </p:to>
                                    </p:set>
                                    <p:animEffect transition="in" filter="dissolve">
                                      <p:cBhvr>
                                        <p:cTn id="22" dur="500"/>
                                        <p:tgtEl>
                                          <p:spTgt spid="19855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85547">
                                            <p:txEl>
                                              <p:pRg st="4" end="4"/>
                                            </p:txEl>
                                          </p:spTgt>
                                        </p:tgtEl>
                                        <p:attrNameLst>
                                          <p:attrName>style.visibility</p:attrName>
                                        </p:attrNameLst>
                                      </p:cBhvr>
                                      <p:to>
                                        <p:strVal val="visible"/>
                                      </p:to>
                                    </p:set>
                                    <p:animEffect transition="in" filter="dissolve">
                                      <p:cBhvr>
                                        <p:cTn id="27" dur="500"/>
                                        <p:tgtEl>
                                          <p:spTgt spid="19855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985547">
                                            <p:txEl>
                                              <p:pRg st="5" end="5"/>
                                            </p:txEl>
                                          </p:spTgt>
                                        </p:tgtEl>
                                        <p:attrNameLst>
                                          <p:attrName>style.visibility</p:attrName>
                                        </p:attrNameLst>
                                      </p:cBhvr>
                                      <p:to>
                                        <p:strVal val="visible"/>
                                      </p:to>
                                    </p:set>
                                    <p:animEffect transition="in" filter="dissolve">
                                      <p:cBhvr>
                                        <p:cTn id="32" dur="500"/>
                                        <p:tgtEl>
                                          <p:spTgt spid="198554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85547">
                                            <p:txEl>
                                              <p:pRg st="6" end="6"/>
                                            </p:txEl>
                                          </p:spTgt>
                                        </p:tgtEl>
                                        <p:attrNameLst>
                                          <p:attrName>style.visibility</p:attrName>
                                        </p:attrNameLst>
                                      </p:cBhvr>
                                      <p:to>
                                        <p:strVal val="visible"/>
                                      </p:to>
                                    </p:set>
                                    <p:animEffect transition="in" filter="dissolve">
                                      <p:cBhvr>
                                        <p:cTn id="37" dur="500"/>
                                        <p:tgtEl>
                                          <p:spTgt spid="1985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5547"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8" name="Rectangle 4"/>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tx1"/>
                </a:solidFill>
                <a:latin typeface="Times New Roman" charset="0"/>
                <a:ea typeface="ＭＳ Ｐゴシック" charset="0"/>
              </a:rPr>
              <a:t>280a</a:t>
            </a:r>
          </a:p>
        </p:txBody>
      </p:sp>
      <p:sp>
        <p:nvSpPr>
          <p:cNvPr id="574474" name="Rectangle 10"/>
          <p:cNvSpPr>
            <a:spLocks noChangeArrowheads="1"/>
          </p:cNvSpPr>
          <p:nvPr/>
        </p:nvSpPr>
        <p:spPr bwMode="auto">
          <a:xfrm>
            <a:off x="3352800" y="609600"/>
            <a:ext cx="5486400" cy="2743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zh-CN" altLang="en-US" sz="6600" b="1" i="1">
                <a:solidFill>
                  <a:schemeClr val="tx2"/>
                </a:solidFill>
                <a:latin typeface="SimSun" pitchFamily="2" charset="-122"/>
                <a:ea typeface="SimSun" pitchFamily="2" charset="-122"/>
              </a:rPr>
              <a:t>圣洁</a:t>
            </a:r>
            <a:r>
              <a:rPr lang="zh-CN" altLang="en-US" sz="6600" i="1">
                <a:solidFill>
                  <a:schemeClr val="tx2"/>
                </a:solidFill>
                <a:latin typeface="PerryGothic Regular" pitchFamily="-128" charset="0"/>
                <a:ea typeface="SimSun" pitchFamily="2" charset="-122"/>
              </a:rPr>
              <a:t> </a:t>
            </a:r>
            <a:r>
              <a:rPr lang="en-US" altLang="ja-JP" sz="6600" i="1">
                <a:solidFill>
                  <a:schemeClr val="tx2"/>
                </a:solidFill>
                <a:latin typeface="PerryGothic Regular" pitchFamily="-128" charset="0"/>
              </a:rPr>
              <a:t>:</a:t>
            </a:r>
            <a:br>
              <a:rPr lang="en-US" altLang="ja-JP" sz="4400" i="1">
                <a:solidFill>
                  <a:schemeClr val="tx2"/>
                </a:solidFill>
                <a:latin typeface="PerryGothic Regular" pitchFamily="-128" charset="0"/>
              </a:rPr>
            </a:br>
            <a:r>
              <a:rPr lang="zh-CN" altLang="en-US" sz="4400" b="1" i="1">
                <a:solidFill>
                  <a:schemeClr val="tx2"/>
                </a:solidFill>
                <a:latin typeface="SimSun" pitchFamily="2" charset="-122"/>
                <a:ea typeface="SimSun" pitchFamily="2" charset="-122"/>
              </a:rPr>
              <a:t>什么是圣洁</a:t>
            </a:r>
            <a:r>
              <a:rPr lang="zh-CN" altLang="en-US" sz="4400" i="1">
                <a:solidFill>
                  <a:schemeClr val="tx2"/>
                </a:solidFill>
                <a:latin typeface="PerryGothic Regular" pitchFamily="-128" charset="0"/>
                <a:ea typeface="SimSun" pitchFamily="2" charset="-122"/>
              </a:rPr>
              <a:t> </a:t>
            </a:r>
            <a:r>
              <a:rPr lang="en-US" altLang="ja-JP" sz="4400" i="1">
                <a:solidFill>
                  <a:schemeClr val="tx2"/>
                </a:solidFill>
                <a:latin typeface="PerryGothic Regular" pitchFamily="-128" charset="0"/>
              </a:rPr>
              <a:t>?</a:t>
            </a:r>
            <a:endParaRPr lang="en-US" altLang="en-US" sz="4400" i="1">
              <a:solidFill>
                <a:schemeClr val="tx2"/>
              </a:solidFill>
              <a:latin typeface="PerryGothic Regular" pitchFamily="-128" charset="0"/>
            </a:endParaRPr>
          </a:p>
        </p:txBody>
      </p:sp>
      <p:sp>
        <p:nvSpPr>
          <p:cNvPr id="574475" name="Rectangle 11"/>
          <p:cNvSpPr>
            <a:spLocks noChangeArrowheads="1"/>
          </p:cNvSpPr>
          <p:nvPr/>
        </p:nvSpPr>
        <p:spPr bwMode="auto">
          <a:xfrm>
            <a:off x="685800" y="3276600"/>
            <a:ext cx="8458200" cy="35814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marL="461963" indent="-461963">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Font typeface="Wingdings" pitchFamily="2" charset="2"/>
              <a:buChar char=""/>
            </a:pPr>
            <a:r>
              <a:rPr lang="zh-CN" altLang="en-US" sz="4000" b="1">
                <a:solidFill>
                  <a:schemeClr val="tx1"/>
                </a:solidFill>
                <a:latin typeface="SimSun" pitchFamily="2" charset="-122"/>
                <a:ea typeface="SimSun" pitchFamily="2" charset="-122"/>
              </a:rPr>
              <a:t>属于上帝</a:t>
            </a:r>
            <a:r>
              <a:rPr lang="zh-CN" altLang="en-US" sz="4000" b="1">
                <a:solidFill>
                  <a:schemeClr val="tx1"/>
                </a:solidFill>
                <a:latin typeface="Tahoma" pitchFamily="34" charset="0"/>
                <a:ea typeface="SimSun" pitchFamily="2" charset="-122"/>
              </a:rPr>
              <a:t> </a:t>
            </a:r>
            <a:endParaRPr lang="en-US" altLang="ja-JP" sz="4000" b="1">
              <a:solidFill>
                <a:schemeClr val="tx1"/>
              </a:solidFill>
              <a:latin typeface="Tahoma" pitchFamily="34" charset="0"/>
            </a:endParaRPr>
          </a:p>
          <a:p>
            <a:pPr eaLnBrk="1" hangingPunct="1">
              <a:spcBef>
                <a:spcPct val="20000"/>
              </a:spcBef>
              <a:buFont typeface="Wingdings" pitchFamily="2" charset="2"/>
              <a:buChar char=""/>
            </a:pPr>
            <a:r>
              <a:rPr lang="en-US" altLang="en-US" sz="5400" b="1">
                <a:solidFill>
                  <a:schemeClr val="tx1"/>
                </a:solidFill>
                <a:latin typeface="Bwgrkl" pitchFamily="-84" charset="0"/>
              </a:rPr>
              <a:t>agioj, a,</a:t>
            </a:r>
            <a:r>
              <a:rPr lang="zh-CN" altLang="en-US" sz="4000" b="1">
                <a:solidFill>
                  <a:schemeClr val="tx1"/>
                </a:solidFill>
                <a:latin typeface="SimSun" pitchFamily="2" charset="-122"/>
                <a:ea typeface="SimSun" pitchFamily="2" charset="-122"/>
              </a:rPr>
              <a:t>被神分别为圣</a:t>
            </a:r>
            <a:r>
              <a:rPr lang="zh-CN" altLang="en-US" sz="4000" b="1">
                <a:solidFill>
                  <a:schemeClr val="tx1"/>
                </a:solidFill>
                <a:latin typeface="Times New Roman" pitchFamily="18" charset="0"/>
                <a:ea typeface="SimSun" pitchFamily="2" charset="-122"/>
              </a:rPr>
              <a:t>,</a:t>
            </a:r>
            <a:r>
              <a:rPr lang="zh-CN" altLang="en-US" sz="4000" b="1">
                <a:solidFill>
                  <a:schemeClr val="tx1"/>
                </a:solidFill>
                <a:latin typeface="SimSun" pitchFamily="2" charset="-122"/>
                <a:ea typeface="SimSun" pitchFamily="2" charset="-122"/>
              </a:rPr>
              <a:t>让他使用</a:t>
            </a:r>
            <a:r>
              <a:rPr lang="zh-CN" altLang="en-US" sz="4000" b="1">
                <a:solidFill>
                  <a:schemeClr val="tx1"/>
                </a:solidFill>
                <a:latin typeface="Tahoma" pitchFamily="34" charset="0"/>
                <a:ea typeface="SimSun" pitchFamily="2" charset="-122"/>
              </a:rPr>
              <a:t> </a:t>
            </a:r>
            <a:r>
              <a:rPr lang="en-US" altLang="ja-JP" sz="4000" b="1">
                <a:solidFill>
                  <a:schemeClr val="tx1"/>
                </a:solidFill>
                <a:latin typeface="Tahoma" pitchFamily="34" charset="0"/>
              </a:rPr>
              <a:t>;</a:t>
            </a:r>
            <a:r>
              <a:rPr lang="zh-CN" altLang="en-US" sz="4000" b="1">
                <a:solidFill>
                  <a:schemeClr val="tx1"/>
                </a:solidFill>
                <a:latin typeface="SimSun" pitchFamily="2" charset="-122"/>
                <a:ea typeface="SimSun" pitchFamily="2" charset="-122"/>
              </a:rPr>
              <a:t>圣洁</a:t>
            </a:r>
            <a:r>
              <a:rPr lang="zh-CN" altLang="en-US" sz="4000" b="1">
                <a:solidFill>
                  <a:schemeClr val="tx1"/>
                </a:solidFill>
                <a:latin typeface="Tahoma" pitchFamily="34" charset="0"/>
                <a:ea typeface="SimSun" pitchFamily="2" charset="-122"/>
              </a:rPr>
              <a:t> </a:t>
            </a:r>
            <a:r>
              <a:rPr lang="en-US" altLang="ja-JP" sz="4000" b="1">
                <a:solidFill>
                  <a:schemeClr val="tx1"/>
                </a:solidFill>
                <a:latin typeface="Tahoma" pitchFamily="34" charset="0"/>
              </a:rPr>
              <a:t>,</a:t>
            </a:r>
            <a:r>
              <a:rPr lang="zh-CN" altLang="en-US" sz="4000" b="1">
                <a:solidFill>
                  <a:schemeClr val="tx1"/>
                </a:solidFill>
                <a:latin typeface="SimSun" pitchFamily="2" charset="-122"/>
                <a:ea typeface="SimSun" pitchFamily="2" charset="-122"/>
              </a:rPr>
              <a:t>道德纯良</a:t>
            </a:r>
            <a:r>
              <a:rPr lang="zh-CN" altLang="en-US" sz="4000" b="1">
                <a:solidFill>
                  <a:schemeClr val="tx1"/>
                </a:solidFill>
                <a:latin typeface="Times New Roman" pitchFamily="18" charset="0"/>
                <a:ea typeface="SimSun" pitchFamily="2" charset="-122"/>
              </a:rPr>
              <a:t>, </a:t>
            </a:r>
            <a:r>
              <a:rPr lang="zh-CN" altLang="en-US" sz="4000" b="1">
                <a:solidFill>
                  <a:schemeClr val="tx1"/>
                </a:solidFill>
                <a:latin typeface="SimSun" pitchFamily="2" charset="-122"/>
                <a:ea typeface="SimSun" pitchFamily="2" charset="-122"/>
              </a:rPr>
              <a:t>正直</a:t>
            </a:r>
            <a:endParaRPr lang="en-US" altLang="ja-JP" sz="4000" b="1">
              <a:solidFill>
                <a:schemeClr val="tx1"/>
              </a:solidFill>
              <a:latin typeface="Tahoma" pitchFamily="34" charset="0"/>
            </a:endParaRPr>
          </a:p>
          <a:p>
            <a:pPr eaLnBrk="1" hangingPunct="1">
              <a:spcBef>
                <a:spcPct val="20000"/>
              </a:spcBef>
              <a:buFont typeface="Wingdings" pitchFamily="2" charset="2"/>
              <a:buChar char=""/>
            </a:pPr>
            <a:r>
              <a:rPr lang="zh-CN" altLang="en-US" sz="4000" b="1">
                <a:solidFill>
                  <a:schemeClr val="tx1"/>
                </a:solidFill>
                <a:latin typeface="SimSun" pitchFamily="2" charset="-122"/>
                <a:ea typeface="SimSun" pitchFamily="2" charset="-122"/>
              </a:rPr>
              <a:t>为特别的用处而被分别为圣</a:t>
            </a:r>
            <a:r>
              <a:rPr lang="zh-CN" altLang="en-US" sz="4000" b="1">
                <a:solidFill>
                  <a:schemeClr val="tx1"/>
                </a:solidFill>
                <a:latin typeface="Tahoma" pitchFamily="34" charset="0"/>
                <a:ea typeface="SimSun" pitchFamily="2" charset="-122"/>
              </a:rPr>
              <a:t> </a:t>
            </a:r>
            <a:endParaRPr lang="en-US" altLang="en-US" sz="4000" b="1">
              <a:solidFill>
                <a:schemeClr val="tx1"/>
              </a:solidFill>
              <a:latin typeface="Tahoma" pitchFamily="34" charset="0"/>
            </a:endParaRPr>
          </a:p>
        </p:txBody>
      </p:sp>
      <p:sp>
        <p:nvSpPr>
          <p:cNvPr id="574476" name="Rectangle 12"/>
          <p:cNvSpPr>
            <a:spLocks noChangeArrowheads="1"/>
          </p:cNvSpPr>
          <p:nvPr/>
        </p:nvSpPr>
        <p:spPr bwMode="auto">
          <a:xfrm>
            <a:off x="8305800" y="15240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tx1"/>
                </a:solidFill>
                <a:latin typeface="Times New Roman" charset="0"/>
                <a:ea typeface="ＭＳ Ｐゴシック" charset="0"/>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75">
                                            <p:txEl>
                                              <p:pRg st="0" end="0"/>
                                            </p:txEl>
                                          </p:spTgt>
                                        </p:tgtEl>
                                        <p:attrNameLst>
                                          <p:attrName>style.visibility</p:attrName>
                                        </p:attrNameLst>
                                      </p:cBhvr>
                                      <p:to>
                                        <p:strVal val="visible"/>
                                      </p:to>
                                    </p:set>
                                    <p:animEffect transition="in" filter="dissolve">
                                      <p:cBhvr>
                                        <p:cTn id="7" dur="500"/>
                                        <p:tgtEl>
                                          <p:spTgt spid="5744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74475">
                                            <p:txEl>
                                              <p:pRg st="1" end="1"/>
                                            </p:txEl>
                                          </p:spTgt>
                                        </p:tgtEl>
                                        <p:attrNameLst>
                                          <p:attrName>style.visibility</p:attrName>
                                        </p:attrNameLst>
                                      </p:cBhvr>
                                      <p:to>
                                        <p:strVal val="visible"/>
                                      </p:to>
                                    </p:set>
                                    <p:animEffect transition="in" filter="dissolve">
                                      <p:cBhvr>
                                        <p:cTn id="12" dur="500"/>
                                        <p:tgtEl>
                                          <p:spTgt spid="5744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74475">
                                            <p:txEl>
                                              <p:pRg st="2" end="2"/>
                                            </p:txEl>
                                          </p:spTgt>
                                        </p:tgtEl>
                                        <p:attrNameLst>
                                          <p:attrName>style.visibility</p:attrName>
                                        </p:attrNameLst>
                                      </p:cBhvr>
                                      <p:to>
                                        <p:strVal val="visible"/>
                                      </p:to>
                                    </p:set>
                                    <p:animEffect transition="in" filter="dissolve">
                                      <p:cBhvr>
                                        <p:cTn id="17" dur="500"/>
                                        <p:tgtEl>
                                          <p:spTgt spid="5744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7702" name="Picture 6" descr="Kurt - Baby Pictur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0" y="0"/>
            <a:ext cx="3048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5" name="Picture 9" descr="Griffith Boys Old ICS Campus"/>
          <p:cNvPicPr>
            <a:picLocks noChangeAspect="1" noChangeArrowheads="1"/>
          </p:cNvPicPr>
          <p:nvPr/>
        </p:nvPicPr>
        <p:blipFill>
          <a:blip r:embed="rId4" cstate="screen">
            <a:extLst>
              <a:ext uri="{28A0092B-C50C-407E-A947-70E740481C1C}">
                <a14:useLocalDpi xmlns:a14="http://schemas.microsoft.com/office/drawing/2010/main" val="0"/>
              </a:ext>
            </a:extLst>
          </a:blip>
          <a:srcRect l="21143" t="16339" r="21143"/>
          <a:stretch>
            <a:fillRect/>
          </a:stretch>
        </p:blipFill>
        <p:spPr bwMode="auto">
          <a:xfrm>
            <a:off x="5029200" y="3429000"/>
            <a:ext cx="3657600" cy="378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9" name="Rectangle 3"/>
          <p:cNvSpPr>
            <a:spLocks noGrp="1" noChangeArrowheads="1"/>
          </p:cNvSpPr>
          <p:nvPr>
            <p:ph type="body" sz="half" idx="1"/>
          </p:nvPr>
        </p:nvSpPr>
        <p:spPr>
          <a:xfrm>
            <a:off x="685800" y="1981200"/>
            <a:ext cx="3814763" cy="4114800"/>
          </a:xfrm>
        </p:spPr>
        <p:txBody>
          <a:bodyPr/>
          <a:lstStyle/>
          <a:p>
            <a:pPr eaLnBrk="1" hangingPunct="1"/>
            <a:endParaRPr lang="en-US" altLang="en-US" sz="2800"/>
          </a:p>
        </p:txBody>
      </p:sp>
      <p:pic>
        <p:nvPicPr>
          <p:cNvPr id="157701" name="Picture 5" descr="KurtGradMay05"/>
          <p:cNvPicPr>
            <a:picLocks noGrp="1" noChangeAspect="1" noChangeArrowheads="1"/>
          </p:cNvPicPr>
          <p:nvPr>
            <p:ph sz="half" idx="2"/>
          </p:nvPr>
        </p:nvPicPr>
        <p:blipFill>
          <a:blip r:embed="rId5" cstate="screen">
            <a:extLst>
              <a:ext uri="{28A0092B-C50C-407E-A947-70E740481C1C}">
                <a14:useLocalDpi xmlns:a14="http://schemas.microsoft.com/office/drawing/2010/main" val="0"/>
              </a:ext>
            </a:extLst>
          </a:blip>
          <a:srcRect/>
          <a:stretch>
            <a:fillRect/>
          </a:stretch>
        </p:blipFill>
        <p:spPr>
          <a:xfrm>
            <a:off x="0" y="-304800"/>
            <a:ext cx="5314950" cy="6858000"/>
          </a:xfrm>
        </p:spPr>
      </p:pic>
      <p:pic>
        <p:nvPicPr>
          <p:cNvPr id="157703" name="Picture 7" descr="Kurt, Susan, Rick May 0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4191000"/>
            <a:ext cx="50292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8" name="Rectangle 2"/>
          <p:cNvSpPr>
            <a:spLocks noGrp="1" noChangeArrowheads="1"/>
          </p:cNvSpPr>
          <p:nvPr>
            <p:ph type="title"/>
          </p:nvPr>
        </p:nvSpPr>
        <p:spPr>
          <a:xfrm>
            <a:off x="1219200" y="5715000"/>
            <a:ext cx="7924800" cy="1371600"/>
          </a:xfrm>
          <a:solidFill>
            <a:schemeClr val="tx1"/>
          </a:solidFill>
        </p:spPr>
        <p:txBody>
          <a:bodyPr/>
          <a:lstStyle/>
          <a:p>
            <a:pPr eaLnBrk="1" hangingPunct="1"/>
            <a:r>
              <a:rPr lang="zh-CN" altLang="en-US" sz="2800" b="1" dirty="0">
                <a:solidFill>
                  <a:srgbClr val="FFFFFF"/>
                </a:solidFill>
                <a:latin typeface="SimSun" pitchFamily="2" charset="-122"/>
                <a:ea typeface="SimSun" pitchFamily="2" charset="-122"/>
              </a:rPr>
              <a:t>在过去十八年里</a:t>
            </a:r>
            <a:r>
              <a:rPr lang="zh-CN" altLang="en-US" sz="2800" b="1" dirty="0">
                <a:solidFill>
                  <a:srgbClr val="FFFFFF"/>
                </a:solidFill>
                <a:latin typeface="Times New Roman" pitchFamily="18" charset="0"/>
                <a:ea typeface="SimSun" pitchFamily="2" charset="-122"/>
              </a:rPr>
              <a:t>, </a:t>
            </a:r>
            <a:r>
              <a:rPr lang="zh-CN" altLang="en-US" sz="2800" b="1" dirty="0">
                <a:solidFill>
                  <a:srgbClr val="FFFFFF"/>
                </a:solidFill>
                <a:latin typeface="SimSun" pitchFamily="2" charset="-122"/>
                <a:ea typeface="SimSun" pitchFamily="2" charset="-122"/>
              </a:rPr>
              <a:t>我和</a:t>
            </a:r>
            <a:r>
              <a:rPr lang="en-US" altLang="zh-CN" sz="2800" b="1" dirty="0">
                <a:solidFill>
                  <a:srgbClr val="FFFFFF"/>
                </a:solidFill>
                <a:latin typeface="Times New Roman" pitchFamily="18" charset="0"/>
                <a:ea typeface="SimSun" pitchFamily="2" charset="-122"/>
              </a:rPr>
              <a:t>SUSAN</a:t>
            </a:r>
            <a:r>
              <a:rPr lang="zh-CN" altLang="en-US" sz="2800" b="1" dirty="0">
                <a:solidFill>
                  <a:srgbClr val="FFFFFF"/>
                </a:solidFill>
                <a:latin typeface="SimSun" pitchFamily="2" charset="-122"/>
                <a:ea typeface="SimSun" pitchFamily="2" charset="-122"/>
              </a:rPr>
              <a:t>是否在影响</a:t>
            </a:r>
            <a:r>
              <a:rPr lang="en-US" altLang="zh-CN" sz="2800" b="1" dirty="0">
                <a:solidFill>
                  <a:srgbClr val="FFFFFF"/>
                </a:solidFill>
                <a:latin typeface="Times New Roman" pitchFamily="18" charset="0"/>
                <a:ea typeface="SimSun" pitchFamily="2" charset="-122"/>
              </a:rPr>
              <a:t>KURT</a:t>
            </a:r>
            <a:r>
              <a:rPr lang="zh-CN" altLang="en-US" sz="2800" b="1" dirty="0">
                <a:solidFill>
                  <a:srgbClr val="FFFFFF"/>
                </a:solidFill>
                <a:latin typeface="SimSun" pitchFamily="2" charset="-122"/>
                <a:ea typeface="SimSun" pitchFamily="2" charset="-122"/>
              </a:rPr>
              <a:t>的过程中</a:t>
            </a:r>
            <a:r>
              <a:rPr lang="zh-CN" altLang="en-US" sz="2800" b="1" dirty="0">
                <a:solidFill>
                  <a:srgbClr val="FFFFFF"/>
                </a:solidFill>
                <a:latin typeface="Times New Roman" pitchFamily="18" charset="0"/>
                <a:ea typeface="SimSun" pitchFamily="2" charset="-122"/>
              </a:rPr>
              <a:t>, </a:t>
            </a:r>
            <a:r>
              <a:rPr lang="zh-CN" altLang="en-US" sz="2800" b="1" dirty="0">
                <a:solidFill>
                  <a:srgbClr val="FFFFFF"/>
                </a:solidFill>
                <a:latin typeface="SimSun" pitchFamily="2" charset="-122"/>
                <a:ea typeface="SimSun" pitchFamily="2" charset="-122"/>
              </a:rPr>
              <a:t>使他成为圣洁的</a:t>
            </a:r>
            <a:r>
              <a:rPr lang="zh-CN" altLang="en-US" sz="2800" b="1" dirty="0">
                <a:solidFill>
                  <a:srgbClr val="FFFFFF"/>
                </a:solidFill>
                <a:latin typeface="Times New Roman" pitchFamily="18" charset="0"/>
                <a:ea typeface="SimSun" pitchFamily="2" charset="-122"/>
              </a:rPr>
              <a:t>, </a:t>
            </a:r>
            <a:r>
              <a:rPr lang="zh-CN" altLang="en-US" sz="2800" b="1" dirty="0">
                <a:solidFill>
                  <a:srgbClr val="FFFFFF"/>
                </a:solidFill>
                <a:latin typeface="SimSun" pitchFamily="2" charset="-122"/>
                <a:ea typeface="SimSun" pitchFamily="2" charset="-122"/>
              </a:rPr>
              <a:t>为神而活的人</a:t>
            </a:r>
            <a:r>
              <a:rPr lang="zh-CN" altLang="en-US" sz="2800" b="1" dirty="0">
                <a:solidFill>
                  <a:srgbClr val="FFFFFF"/>
                </a:solidFill>
                <a:latin typeface="Times New Roman" pitchFamily="18" charset="0"/>
                <a:ea typeface="SimSun" pitchFamily="2" charset="-122"/>
              </a:rPr>
              <a:t>?</a:t>
            </a:r>
            <a:endParaRPr lang="en-US" altLang="en-US" sz="2800" dirty="0">
              <a:solidFill>
                <a:srgbClr val="FFFFFF"/>
              </a:solidFill>
              <a:latin typeface="Times New Roman" pitchFamily="18"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57702"/>
                                        </p:tgtEl>
                                        <p:attrNameLst>
                                          <p:attrName>style.visibility</p:attrName>
                                        </p:attrNameLst>
                                      </p:cBhvr>
                                      <p:to>
                                        <p:strVal val="visible"/>
                                      </p:to>
                                    </p:set>
                                    <p:animEffect transition="in" filter="fade">
                                      <p:cBhvr>
                                        <p:cTn id="7" dur="770" decel="100000"/>
                                        <p:tgtEl>
                                          <p:spTgt spid="157702"/>
                                        </p:tgtEl>
                                      </p:cBhvr>
                                    </p:animEffect>
                                    <p:animScale>
                                      <p:cBhvr>
                                        <p:cTn id="8" dur="770" decel="100000"/>
                                        <p:tgtEl>
                                          <p:spTgt spid="157702"/>
                                        </p:tgtEl>
                                      </p:cBhvr>
                                      <p:from x="10000" y="10000"/>
                                      <p:to x="200000" y="450000"/>
                                    </p:animScale>
                                    <p:animScale>
                                      <p:cBhvr>
                                        <p:cTn id="9" dur="1230" accel="100000" fill="hold">
                                          <p:stCondLst>
                                            <p:cond delay="770"/>
                                          </p:stCondLst>
                                        </p:cTn>
                                        <p:tgtEl>
                                          <p:spTgt spid="157702"/>
                                        </p:tgtEl>
                                      </p:cBhvr>
                                      <p:from x="200000" y="450000"/>
                                      <p:to x="100000" y="100000"/>
                                    </p:animScale>
                                    <p:set>
                                      <p:cBhvr>
                                        <p:cTn id="10" dur="770" fill="hold"/>
                                        <p:tgtEl>
                                          <p:spTgt spid="157702"/>
                                        </p:tgtEl>
                                        <p:attrNameLst>
                                          <p:attrName>ppt_x</p:attrName>
                                        </p:attrNameLst>
                                      </p:cBhvr>
                                      <p:to>
                                        <p:strVal val="(0.5)"/>
                                      </p:to>
                                    </p:set>
                                    <p:anim from="(0.5)" to="(#ppt_x)" calcmode="lin" valueType="num">
                                      <p:cBhvr>
                                        <p:cTn id="11" dur="1230" accel="100000" fill="hold">
                                          <p:stCondLst>
                                            <p:cond delay="770"/>
                                          </p:stCondLst>
                                        </p:cTn>
                                        <p:tgtEl>
                                          <p:spTgt spid="157702"/>
                                        </p:tgtEl>
                                        <p:attrNameLst>
                                          <p:attrName>ppt_x</p:attrName>
                                        </p:attrNameLst>
                                      </p:cBhvr>
                                    </p:anim>
                                    <p:set>
                                      <p:cBhvr>
                                        <p:cTn id="12" dur="770" fill="hold"/>
                                        <p:tgtEl>
                                          <p:spTgt spid="157702"/>
                                        </p:tgtEl>
                                        <p:attrNameLst>
                                          <p:attrName>ppt_y</p:attrName>
                                        </p:attrNameLst>
                                      </p:cBhvr>
                                      <p:to>
                                        <p:strVal val="(#ppt_y+0.4)"/>
                                      </p:to>
                                    </p:set>
                                    <p:anim from="(#ppt_y+0.4)" to="(#ppt_y)" calcmode="lin" valueType="num">
                                      <p:cBhvr>
                                        <p:cTn id="13" dur="1230" accel="100000" fill="hold">
                                          <p:stCondLst>
                                            <p:cond delay="770"/>
                                          </p:stCondLst>
                                        </p:cTn>
                                        <p:tgtEl>
                                          <p:spTgt spid="15770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157705"/>
                                        </p:tgtEl>
                                        <p:attrNameLst>
                                          <p:attrName>style.visibility</p:attrName>
                                        </p:attrNameLst>
                                      </p:cBhvr>
                                      <p:to>
                                        <p:strVal val="visible"/>
                                      </p:to>
                                    </p:set>
                                    <p:animEffect transition="in" filter="fade">
                                      <p:cBhvr>
                                        <p:cTn id="18" dur="770" decel="100000"/>
                                        <p:tgtEl>
                                          <p:spTgt spid="157705"/>
                                        </p:tgtEl>
                                      </p:cBhvr>
                                    </p:animEffect>
                                    <p:animScale>
                                      <p:cBhvr>
                                        <p:cTn id="19" dur="770" decel="100000"/>
                                        <p:tgtEl>
                                          <p:spTgt spid="157705"/>
                                        </p:tgtEl>
                                      </p:cBhvr>
                                      <p:from x="10000" y="10000"/>
                                      <p:to x="200000" y="450000"/>
                                    </p:animScale>
                                    <p:animScale>
                                      <p:cBhvr>
                                        <p:cTn id="20" dur="1230" accel="100000" fill="hold">
                                          <p:stCondLst>
                                            <p:cond delay="770"/>
                                          </p:stCondLst>
                                        </p:cTn>
                                        <p:tgtEl>
                                          <p:spTgt spid="157705"/>
                                        </p:tgtEl>
                                      </p:cBhvr>
                                      <p:from x="200000" y="450000"/>
                                      <p:to x="100000" y="100000"/>
                                    </p:animScale>
                                    <p:set>
                                      <p:cBhvr>
                                        <p:cTn id="21" dur="770" fill="hold"/>
                                        <p:tgtEl>
                                          <p:spTgt spid="157705"/>
                                        </p:tgtEl>
                                        <p:attrNameLst>
                                          <p:attrName>ppt_x</p:attrName>
                                        </p:attrNameLst>
                                      </p:cBhvr>
                                      <p:to>
                                        <p:strVal val="(0.5)"/>
                                      </p:to>
                                    </p:set>
                                    <p:anim from="(0.5)" to="(#ppt_x)" calcmode="lin" valueType="num">
                                      <p:cBhvr>
                                        <p:cTn id="22" dur="1230" accel="100000" fill="hold">
                                          <p:stCondLst>
                                            <p:cond delay="770"/>
                                          </p:stCondLst>
                                        </p:cTn>
                                        <p:tgtEl>
                                          <p:spTgt spid="157705"/>
                                        </p:tgtEl>
                                        <p:attrNameLst>
                                          <p:attrName>ppt_x</p:attrName>
                                        </p:attrNameLst>
                                      </p:cBhvr>
                                    </p:anim>
                                    <p:set>
                                      <p:cBhvr>
                                        <p:cTn id="23" dur="770" fill="hold"/>
                                        <p:tgtEl>
                                          <p:spTgt spid="157705"/>
                                        </p:tgtEl>
                                        <p:attrNameLst>
                                          <p:attrName>ppt_y</p:attrName>
                                        </p:attrNameLst>
                                      </p:cBhvr>
                                      <p:to>
                                        <p:strVal val="(#ppt_y+0.4)"/>
                                      </p:to>
                                    </p:set>
                                    <p:anim from="(#ppt_y+0.4)" to="(#ppt_y)" calcmode="lin" valueType="num">
                                      <p:cBhvr>
                                        <p:cTn id="24" dur="1230" accel="100000" fill="hold">
                                          <p:stCondLst>
                                            <p:cond delay="770"/>
                                          </p:stCondLst>
                                        </p:cTn>
                                        <p:tgtEl>
                                          <p:spTgt spid="157705"/>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157703"/>
                                        </p:tgtEl>
                                        <p:attrNameLst>
                                          <p:attrName>style.visibility</p:attrName>
                                        </p:attrNameLst>
                                      </p:cBhvr>
                                      <p:to>
                                        <p:strVal val="visible"/>
                                      </p:to>
                                    </p:set>
                                    <p:animEffect transition="in" filter="fade">
                                      <p:cBhvr>
                                        <p:cTn id="29" dur="770" decel="100000"/>
                                        <p:tgtEl>
                                          <p:spTgt spid="157703"/>
                                        </p:tgtEl>
                                      </p:cBhvr>
                                    </p:animEffect>
                                    <p:animScale>
                                      <p:cBhvr>
                                        <p:cTn id="30" dur="770" decel="100000"/>
                                        <p:tgtEl>
                                          <p:spTgt spid="157703"/>
                                        </p:tgtEl>
                                      </p:cBhvr>
                                      <p:from x="10000" y="10000"/>
                                      <p:to x="200000" y="450000"/>
                                    </p:animScale>
                                    <p:animScale>
                                      <p:cBhvr>
                                        <p:cTn id="31" dur="1230" accel="100000" fill="hold">
                                          <p:stCondLst>
                                            <p:cond delay="770"/>
                                          </p:stCondLst>
                                        </p:cTn>
                                        <p:tgtEl>
                                          <p:spTgt spid="157703"/>
                                        </p:tgtEl>
                                      </p:cBhvr>
                                      <p:from x="200000" y="450000"/>
                                      <p:to x="100000" y="100000"/>
                                    </p:animScale>
                                    <p:set>
                                      <p:cBhvr>
                                        <p:cTn id="32" dur="770" fill="hold"/>
                                        <p:tgtEl>
                                          <p:spTgt spid="157703"/>
                                        </p:tgtEl>
                                        <p:attrNameLst>
                                          <p:attrName>ppt_x</p:attrName>
                                        </p:attrNameLst>
                                      </p:cBhvr>
                                      <p:to>
                                        <p:strVal val="(0.5)"/>
                                      </p:to>
                                    </p:set>
                                    <p:anim from="(0.5)" to="(#ppt_x)" calcmode="lin" valueType="num">
                                      <p:cBhvr>
                                        <p:cTn id="33" dur="1230" accel="100000" fill="hold">
                                          <p:stCondLst>
                                            <p:cond delay="770"/>
                                          </p:stCondLst>
                                        </p:cTn>
                                        <p:tgtEl>
                                          <p:spTgt spid="157703"/>
                                        </p:tgtEl>
                                        <p:attrNameLst>
                                          <p:attrName>ppt_x</p:attrName>
                                        </p:attrNameLst>
                                      </p:cBhvr>
                                    </p:anim>
                                    <p:set>
                                      <p:cBhvr>
                                        <p:cTn id="34" dur="770" fill="hold"/>
                                        <p:tgtEl>
                                          <p:spTgt spid="157703"/>
                                        </p:tgtEl>
                                        <p:attrNameLst>
                                          <p:attrName>ppt_y</p:attrName>
                                        </p:attrNameLst>
                                      </p:cBhvr>
                                      <p:to>
                                        <p:strVal val="(#ppt_y+0.4)"/>
                                      </p:to>
                                    </p:set>
                                    <p:anim from="(#ppt_y+0.4)" to="(#ppt_y)" calcmode="lin" valueType="num">
                                      <p:cBhvr>
                                        <p:cTn id="35" dur="1230" accel="100000" fill="hold">
                                          <p:stCondLst>
                                            <p:cond delay="770"/>
                                          </p:stCondLst>
                                        </p:cTn>
                                        <p:tgtEl>
                                          <p:spTgt spid="157703"/>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nodeType="clickEffect">
                                  <p:stCondLst>
                                    <p:cond delay="0"/>
                                  </p:stCondLst>
                                  <p:childTnLst>
                                    <p:set>
                                      <p:cBhvr>
                                        <p:cTn id="39" dur="1" fill="hold">
                                          <p:stCondLst>
                                            <p:cond delay="0"/>
                                          </p:stCondLst>
                                        </p:cTn>
                                        <p:tgtEl>
                                          <p:spTgt spid="157701"/>
                                        </p:tgtEl>
                                        <p:attrNameLst>
                                          <p:attrName>style.visibility</p:attrName>
                                        </p:attrNameLst>
                                      </p:cBhvr>
                                      <p:to>
                                        <p:strVal val="visible"/>
                                      </p:to>
                                    </p:set>
                                    <p:animEffect transition="in" filter="fade">
                                      <p:cBhvr>
                                        <p:cTn id="40" dur="770" decel="100000"/>
                                        <p:tgtEl>
                                          <p:spTgt spid="157701"/>
                                        </p:tgtEl>
                                      </p:cBhvr>
                                    </p:animEffect>
                                    <p:animScale>
                                      <p:cBhvr>
                                        <p:cTn id="41" dur="770" decel="100000"/>
                                        <p:tgtEl>
                                          <p:spTgt spid="157701"/>
                                        </p:tgtEl>
                                      </p:cBhvr>
                                      <p:from x="10000" y="10000"/>
                                      <p:to x="200000" y="450000"/>
                                    </p:animScale>
                                    <p:animScale>
                                      <p:cBhvr>
                                        <p:cTn id="42" dur="1230" accel="100000" fill="hold">
                                          <p:stCondLst>
                                            <p:cond delay="770"/>
                                          </p:stCondLst>
                                        </p:cTn>
                                        <p:tgtEl>
                                          <p:spTgt spid="157701"/>
                                        </p:tgtEl>
                                      </p:cBhvr>
                                      <p:from x="200000" y="450000"/>
                                      <p:to x="100000" y="100000"/>
                                    </p:animScale>
                                    <p:set>
                                      <p:cBhvr>
                                        <p:cTn id="43" dur="770" fill="hold"/>
                                        <p:tgtEl>
                                          <p:spTgt spid="157701"/>
                                        </p:tgtEl>
                                        <p:attrNameLst>
                                          <p:attrName>ppt_x</p:attrName>
                                        </p:attrNameLst>
                                      </p:cBhvr>
                                      <p:to>
                                        <p:strVal val="(0.5)"/>
                                      </p:to>
                                    </p:set>
                                    <p:anim from="(0.5)" to="(#ppt_x)" calcmode="lin" valueType="num">
                                      <p:cBhvr>
                                        <p:cTn id="44" dur="1230" accel="100000" fill="hold">
                                          <p:stCondLst>
                                            <p:cond delay="770"/>
                                          </p:stCondLst>
                                        </p:cTn>
                                        <p:tgtEl>
                                          <p:spTgt spid="157701"/>
                                        </p:tgtEl>
                                        <p:attrNameLst>
                                          <p:attrName>ppt_x</p:attrName>
                                        </p:attrNameLst>
                                      </p:cBhvr>
                                    </p:anim>
                                    <p:set>
                                      <p:cBhvr>
                                        <p:cTn id="45" dur="770" fill="hold"/>
                                        <p:tgtEl>
                                          <p:spTgt spid="157701"/>
                                        </p:tgtEl>
                                        <p:attrNameLst>
                                          <p:attrName>ppt_y</p:attrName>
                                        </p:attrNameLst>
                                      </p:cBhvr>
                                      <p:to>
                                        <p:strVal val="(#ppt_y+0.4)"/>
                                      </p:to>
                                    </p:set>
                                    <p:anim from="(#ppt_y+0.4)" to="(#ppt_y)" calcmode="lin" valueType="num">
                                      <p:cBhvr>
                                        <p:cTn id="46" dur="1230" accel="100000" fill="hold">
                                          <p:stCondLst>
                                            <p:cond delay="770"/>
                                          </p:stCondLst>
                                        </p:cTn>
                                        <p:tgtEl>
                                          <p:spTgt spid="157701"/>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157698"/>
                                        </p:tgtEl>
                                        <p:attrNameLst>
                                          <p:attrName>style.visibility</p:attrName>
                                        </p:attrNameLst>
                                      </p:cBhvr>
                                      <p:to>
                                        <p:strVal val="visible"/>
                                      </p:to>
                                    </p:set>
                                    <p:animEffect transition="in" filter="fade">
                                      <p:cBhvr>
                                        <p:cTn id="51" dur="770" decel="100000"/>
                                        <p:tgtEl>
                                          <p:spTgt spid="157698"/>
                                        </p:tgtEl>
                                      </p:cBhvr>
                                    </p:animEffect>
                                    <p:animScale>
                                      <p:cBhvr>
                                        <p:cTn id="52" dur="770" decel="100000"/>
                                        <p:tgtEl>
                                          <p:spTgt spid="157698"/>
                                        </p:tgtEl>
                                      </p:cBhvr>
                                      <p:from x="10000" y="10000"/>
                                      <p:to x="200000" y="450000"/>
                                    </p:animScale>
                                    <p:animScale>
                                      <p:cBhvr>
                                        <p:cTn id="53" dur="1230" accel="100000" fill="hold">
                                          <p:stCondLst>
                                            <p:cond delay="770"/>
                                          </p:stCondLst>
                                        </p:cTn>
                                        <p:tgtEl>
                                          <p:spTgt spid="157698"/>
                                        </p:tgtEl>
                                      </p:cBhvr>
                                      <p:from x="200000" y="450000"/>
                                      <p:to x="100000" y="100000"/>
                                    </p:animScale>
                                    <p:set>
                                      <p:cBhvr>
                                        <p:cTn id="54" dur="770" fill="hold"/>
                                        <p:tgtEl>
                                          <p:spTgt spid="157698"/>
                                        </p:tgtEl>
                                        <p:attrNameLst>
                                          <p:attrName>ppt_x</p:attrName>
                                        </p:attrNameLst>
                                      </p:cBhvr>
                                      <p:to>
                                        <p:strVal val="(0.5)"/>
                                      </p:to>
                                    </p:set>
                                    <p:anim from="(0.5)" to="(#ppt_x)" calcmode="lin" valueType="num">
                                      <p:cBhvr>
                                        <p:cTn id="55" dur="1230" accel="100000" fill="hold">
                                          <p:stCondLst>
                                            <p:cond delay="770"/>
                                          </p:stCondLst>
                                        </p:cTn>
                                        <p:tgtEl>
                                          <p:spTgt spid="157698"/>
                                        </p:tgtEl>
                                        <p:attrNameLst>
                                          <p:attrName>ppt_x</p:attrName>
                                        </p:attrNameLst>
                                      </p:cBhvr>
                                    </p:anim>
                                    <p:set>
                                      <p:cBhvr>
                                        <p:cTn id="56" dur="770" fill="hold"/>
                                        <p:tgtEl>
                                          <p:spTgt spid="157698"/>
                                        </p:tgtEl>
                                        <p:attrNameLst>
                                          <p:attrName>ppt_y</p:attrName>
                                        </p:attrNameLst>
                                      </p:cBhvr>
                                      <p:to>
                                        <p:strVal val="(#ppt_y+0.4)"/>
                                      </p:to>
                                    </p:set>
                                    <p:anim from="(#ppt_y+0.4)" to="(#ppt_y)" calcmode="lin" valueType="num">
                                      <p:cBhvr>
                                        <p:cTn id="57" dur="1230" accel="100000" fill="hold">
                                          <p:stCondLst>
                                            <p:cond delay="770"/>
                                          </p:stCondLst>
                                        </p:cTn>
                                        <p:tgtEl>
                                          <p:spTgt spid="1576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762000" y="304800"/>
            <a:ext cx="7772400" cy="990600"/>
          </a:xfrm>
          <a:extLst>
            <a:ext uri="{FAA26D3D-D897-4be2-8F04-BA451C77F1D7}">
              <ma14:placeholderFlag xmlns:ma14="http://schemas.microsoft.com/office/mac/drawingml/2011/main" xmlns="" val="1"/>
            </a:ext>
          </a:extLst>
        </p:spPr>
        <p:txBody>
          <a:bodyPr/>
          <a:lstStyle/>
          <a:p>
            <a:pPr eaLnBrk="1" hangingPunct="1"/>
            <a:r>
              <a:rPr lang="zh-CN" altLang="en-US" sz="5400" b="1">
                <a:latin typeface="SimSun" pitchFamily="2" charset="-122"/>
                <a:ea typeface="SimSun" pitchFamily="2" charset="-122"/>
              </a:rPr>
              <a:t>你有多圣洁</a:t>
            </a:r>
            <a:r>
              <a:rPr lang="zh-CN" altLang="en-US" sz="5400">
                <a:latin typeface="AntsyPants" pitchFamily="-128" charset="0"/>
                <a:ea typeface="SimSun" pitchFamily="2" charset="-122"/>
              </a:rPr>
              <a:t> </a:t>
            </a:r>
            <a:r>
              <a:rPr lang="en-US" altLang="ja-JP" sz="5400">
                <a:latin typeface="AntsyPants" pitchFamily="-128" charset="0"/>
              </a:rPr>
              <a:t>?</a:t>
            </a:r>
            <a:endParaRPr lang="en-US" altLang="en-US" sz="5400">
              <a:latin typeface="AntsyPants" pitchFamily="-128" charset="0"/>
            </a:endParaRPr>
          </a:p>
        </p:txBody>
      </p:sp>
      <p:sp>
        <p:nvSpPr>
          <p:cNvPr id="167942" name="Rectangle 6"/>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tx1"/>
                </a:solidFill>
                <a:latin typeface="Times New Roman" charset="0"/>
                <a:ea typeface="ＭＳ Ｐゴシック" charset="0"/>
              </a:rPr>
              <a:t>280a</a:t>
            </a:r>
          </a:p>
        </p:txBody>
      </p:sp>
      <p:sp>
        <p:nvSpPr>
          <p:cNvPr id="167943" name="Rectangle 7"/>
          <p:cNvSpPr>
            <a:spLocks noChangeArrowheads="1"/>
          </p:cNvSpPr>
          <p:nvPr/>
        </p:nvSpPr>
        <p:spPr bwMode="auto">
          <a:xfrm>
            <a:off x="0" y="1524000"/>
            <a:ext cx="8077200" cy="44958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marL="609600" indent="-6096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20000"/>
              </a:spcBef>
              <a:buClr>
                <a:schemeClr val="hlink"/>
              </a:buClr>
              <a:buSzPct val="120000"/>
            </a:pPr>
            <a:r>
              <a:rPr lang="zh-CN" altLang="en-US" sz="3600" b="1" i="1" u="sng">
                <a:solidFill>
                  <a:schemeClr val="tx1"/>
                </a:solidFill>
                <a:effectLst>
                  <a:outerShdw blurRad="38100" dist="38100" dir="2700000" algn="tl">
                    <a:srgbClr val="000000"/>
                  </a:outerShdw>
                </a:effectLst>
                <a:latin typeface="SimSun" pitchFamily="2" charset="-122"/>
                <a:ea typeface="SimSun" pitchFamily="2" charset="-122"/>
              </a:rPr>
              <a:t>以下的字句是否形容你</a:t>
            </a:r>
            <a:r>
              <a:rPr lang="zh-CN" altLang="en-US" sz="3600" b="1" i="1" u="sng">
                <a:solidFill>
                  <a:schemeClr val="tx1"/>
                </a:solidFill>
                <a:effectLst>
                  <a:outerShdw blurRad="38100" dist="38100" dir="2700000" algn="tl">
                    <a:srgbClr val="000000"/>
                  </a:outerShdw>
                </a:effectLst>
                <a:latin typeface="Times" pitchFamily="-84" charset="0"/>
                <a:ea typeface="SimSun" pitchFamily="2" charset="-122"/>
              </a:rPr>
              <a:t> </a:t>
            </a:r>
            <a:r>
              <a:rPr lang="en-US" altLang="ja-JP" sz="3600" b="1" i="1" u="sng">
                <a:solidFill>
                  <a:schemeClr val="tx1"/>
                </a:solidFill>
                <a:effectLst>
                  <a:outerShdw blurRad="38100" dist="38100" dir="2700000" algn="tl">
                    <a:srgbClr val="000000"/>
                  </a:outerShdw>
                </a:effectLst>
                <a:latin typeface="Times" pitchFamily="-84" charset="0"/>
              </a:rPr>
              <a:t>?</a:t>
            </a:r>
            <a:endParaRPr lang="en-US" altLang="ja-JP" sz="3600" b="1" i="1">
              <a:solidFill>
                <a:schemeClr val="tx1"/>
              </a:solidFill>
              <a:effectLst>
                <a:outerShdw blurRad="38100" dist="38100" dir="2700000" algn="tl">
                  <a:srgbClr val="000000"/>
                </a:outerShdw>
              </a:effectLst>
              <a:latin typeface="Times" pitchFamily="-84" charset="0"/>
            </a:endParaRPr>
          </a:p>
          <a:p>
            <a:pPr algn="ctr" eaLnBrk="1" hangingPunct="1">
              <a:spcBef>
                <a:spcPct val="20000"/>
              </a:spcBef>
              <a:buClr>
                <a:schemeClr val="hlink"/>
              </a:buClr>
              <a:buSzPct val="120000"/>
            </a:pPr>
            <a:endParaRPr lang="en-US" altLang="en-US" sz="3600" b="1" i="1">
              <a:solidFill>
                <a:schemeClr val="tx1"/>
              </a:solidFill>
              <a:effectLst>
                <a:outerShdw blurRad="38100" dist="38100" dir="2700000" algn="tl">
                  <a:srgbClr val="000000"/>
                </a:outerShdw>
              </a:effectLst>
              <a:latin typeface="Times" pitchFamily="-84" charset="0"/>
            </a:endParaRPr>
          </a:p>
          <a:p>
            <a:pPr algn="ctr" eaLnBrk="1" hangingPunct="1">
              <a:spcBef>
                <a:spcPct val="20000"/>
              </a:spcBef>
              <a:buClr>
                <a:schemeClr val="hlink"/>
              </a:buClr>
              <a:buSzPct val="120000"/>
              <a:buFont typeface="Arial" pitchFamily="34" charset="0"/>
              <a:buAutoNum type="arabicPeriod"/>
            </a:pPr>
            <a:r>
              <a:rPr lang="zh-CN" altLang="en-US" sz="3600" b="1" i="1">
                <a:solidFill>
                  <a:schemeClr val="tx1"/>
                </a:solidFill>
                <a:effectLst>
                  <a:outerShdw blurRad="38100" dist="38100" dir="2700000" algn="tl">
                    <a:srgbClr val="000000"/>
                  </a:outerShdw>
                </a:effectLst>
                <a:latin typeface="SimSun" pitchFamily="2" charset="-122"/>
                <a:ea typeface="SimSun" pitchFamily="2" charset="-122"/>
              </a:rPr>
              <a:t>我周遭的朋友</a:t>
            </a:r>
            <a:r>
              <a:rPr lang="zh-CN" altLang="en-US" sz="3600" b="1" i="1">
                <a:solidFill>
                  <a:schemeClr val="tx1"/>
                </a:solidFill>
                <a:effectLst>
                  <a:outerShdw blurRad="38100" dist="38100" dir="2700000" algn="tl">
                    <a:srgbClr val="000000"/>
                  </a:outerShdw>
                </a:effectLst>
                <a:latin typeface="Times" pitchFamily="-84" charset="0"/>
                <a:ea typeface="SimSun" pitchFamily="2" charset="-122"/>
              </a:rPr>
              <a:t>(</a:t>
            </a:r>
            <a:r>
              <a:rPr lang="zh-CN" altLang="en-US" sz="3600" b="1" i="1">
                <a:solidFill>
                  <a:schemeClr val="tx1"/>
                </a:solidFill>
                <a:effectLst>
                  <a:outerShdw blurRad="38100" dist="38100" dir="2700000" algn="tl">
                    <a:srgbClr val="000000"/>
                  </a:outerShdw>
                </a:effectLst>
                <a:latin typeface="SimSun" pitchFamily="2" charset="-122"/>
                <a:ea typeface="SimSun" pitchFamily="2" charset="-122"/>
              </a:rPr>
              <a:t>公作场所</a:t>
            </a:r>
            <a:r>
              <a:rPr lang="zh-CN" altLang="en-US" sz="3600" b="1" i="1">
                <a:solidFill>
                  <a:schemeClr val="tx1"/>
                </a:solidFill>
                <a:effectLst>
                  <a:outerShdw blurRad="38100" dist="38100" dir="2700000" algn="tl">
                    <a:srgbClr val="000000"/>
                  </a:outerShdw>
                </a:effectLst>
                <a:latin typeface="Times" pitchFamily="-84" charset="0"/>
                <a:ea typeface="SimSun" pitchFamily="2" charset="-122"/>
              </a:rPr>
              <a:t>, </a:t>
            </a:r>
            <a:r>
              <a:rPr lang="zh-CN" altLang="en-US" sz="3600" b="1" i="1">
                <a:solidFill>
                  <a:schemeClr val="tx1"/>
                </a:solidFill>
                <a:effectLst>
                  <a:outerShdw blurRad="38100" dist="38100" dir="2700000" algn="tl">
                    <a:srgbClr val="000000"/>
                  </a:outerShdw>
                </a:effectLst>
                <a:latin typeface="SimSun" pitchFamily="2" charset="-122"/>
                <a:ea typeface="SimSun" pitchFamily="2" charset="-122"/>
              </a:rPr>
              <a:t>学校或领里</a:t>
            </a:r>
            <a:r>
              <a:rPr lang="zh-CN" altLang="en-US" sz="3600" b="1" i="1">
                <a:solidFill>
                  <a:schemeClr val="tx1"/>
                </a:solidFill>
                <a:effectLst>
                  <a:outerShdw blurRad="38100" dist="38100" dir="2700000" algn="tl">
                    <a:srgbClr val="000000"/>
                  </a:outerShdw>
                </a:effectLst>
                <a:latin typeface="Times" pitchFamily="-84" charset="0"/>
                <a:ea typeface="SimSun" pitchFamily="2" charset="-122"/>
              </a:rPr>
              <a:t>)</a:t>
            </a:r>
            <a:r>
              <a:rPr lang="zh-CN" altLang="en-US" sz="3600" b="1" i="1">
                <a:solidFill>
                  <a:schemeClr val="tx1"/>
                </a:solidFill>
                <a:effectLst>
                  <a:outerShdw blurRad="38100" dist="38100" dir="2700000" algn="tl">
                    <a:srgbClr val="000000"/>
                  </a:outerShdw>
                </a:effectLst>
                <a:latin typeface="SimSun" pitchFamily="2" charset="-122"/>
                <a:ea typeface="SimSun" pitchFamily="2" charset="-122"/>
              </a:rPr>
              <a:t>都知道我是基督徒</a:t>
            </a:r>
            <a:r>
              <a:rPr lang="en-US" altLang="ja-JP" sz="3600" b="1" i="1">
                <a:solidFill>
                  <a:schemeClr val="tx1"/>
                </a:solidFill>
                <a:effectLst>
                  <a:outerShdw blurRad="38100" dist="38100" dir="2700000" algn="tl">
                    <a:srgbClr val="000000"/>
                  </a:outerShdw>
                </a:effectLst>
                <a:latin typeface="Times" pitchFamily="-84" charset="0"/>
              </a:rPr>
              <a:t>.</a:t>
            </a:r>
          </a:p>
          <a:p>
            <a:pPr algn="ctr" eaLnBrk="1" hangingPunct="1">
              <a:spcBef>
                <a:spcPct val="20000"/>
              </a:spcBef>
              <a:buClr>
                <a:schemeClr val="hlink"/>
              </a:buClr>
              <a:buSzPct val="120000"/>
              <a:buFont typeface="Arial" pitchFamily="34" charset="0"/>
              <a:buAutoNum type="arabicPeriod"/>
            </a:pPr>
            <a:r>
              <a:rPr lang="zh-CN" altLang="en-US" sz="3600" b="1" i="1">
                <a:solidFill>
                  <a:schemeClr val="tx1"/>
                </a:solidFill>
                <a:effectLst>
                  <a:outerShdw blurRad="38100" dist="38100" dir="2700000" algn="tl">
                    <a:srgbClr val="000000"/>
                  </a:outerShdw>
                </a:effectLst>
                <a:latin typeface="SimSun" pitchFamily="2" charset="-122"/>
                <a:ea typeface="SimSun" pitchFamily="2" charset="-122"/>
              </a:rPr>
              <a:t>人们因为与我深交而更象上帝</a:t>
            </a:r>
            <a:r>
              <a:rPr lang="zh-CN" altLang="en-US" sz="3600" b="1" i="1">
                <a:solidFill>
                  <a:schemeClr val="tx1"/>
                </a:solidFill>
                <a:effectLst>
                  <a:outerShdw blurRad="38100" dist="38100" dir="2700000" algn="tl">
                    <a:srgbClr val="000000"/>
                  </a:outerShdw>
                </a:effectLst>
                <a:latin typeface="Times" pitchFamily="-84" charset="0"/>
                <a:ea typeface="SimSun" pitchFamily="2" charset="-122"/>
              </a:rPr>
              <a:t> (</a:t>
            </a:r>
            <a:r>
              <a:rPr lang="zh-CN" altLang="en-US" sz="3600" b="1" i="1">
                <a:solidFill>
                  <a:schemeClr val="tx1"/>
                </a:solidFill>
                <a:effectLst>
                  <a:outerShdw blurRad="38100" dist="38100" dir="2700000" algn="tl">
                    <a:srgbClr val="000000"/>
                  </a:outerShdw>
                </a:effectLst>
                <a:latin typeface="SimSun" pitchFamily="2" charset="-122"/>
                <a:ea typeface="SimSun" pitchFamily="2" charset="-122"/>
              </a:rPr>
              <a:t>流露上帝的属性</a:t>
            </a:r>
            <a:r>
              <a:rPr lang="zh-CN" altLang="en-US" sz="3600" b="1" i="1">
                <a:solidFill>
                  <a:schemeClr val="tx1"/>
                </a:solidFill>
                <a:effectLst>
                  <a:outerShdw blurRad="38100" dist="38100" dir="2700000" algn="tl">
                    <a:srgbClr val="000000"/>
                  </a:outerShdw>
                </a:effectLst>
                <a:latin typeface="Times" pitchFamily="-84" charset="0"/>
                <a:ea typeface="SimSun" pitchFamily="2" charset="-122"/>
              </a:rPr>
              <a:t>)</a:t>
            </a:r>
            <a:r>
              <a:rPr lang="en-US" altLang="ja-JP" sz="3600" b="1" i="1">
                <a:solidFill>
                  <a:schemeClr val="tx1"/>
                </a:solidFill>
                <a:effectLst>
                  <a:outerShdw blurRad="38100" dist="38100" dir="2700000" algn="tl">
                    <a:srgbClr val="000000"/>
                  </a:outerShdw>
                </a:effectLst>
                <a:latin typeface="Times" pitchFamily="-84" charset="0"/>
              </a:rPr>
              <a:t>.</a:t>
            </a:r>
            <a:endParaRPr lang="en-US" altLang="en-US" sz="3600" b="1" i="1">
              <a:solidFill>
                <a:schemeClr val="tx1"/>
              </a:solidFill>
              <a:effectLst>
                <a:outerShdw blurRad="38100" dist="38100" dir="2700000" algn="tl">
                  <a:srgbClr val="000000"/>
                </a:outerShdw>
              </a:effectLst>
              <a:latin typeface="Times" pitchFamily="-8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ctrTitle"/>
          </p:nvPr>
        </p:nvSpPr>
        <p:spPr>
          <a:xfrm>
            <a:off x="1676400" y="1524000"/>
            <a:ext cx="7086600" cy="838200"/>
          </a:xfrm>
        </p:spPr>
        <p:txBody>
          <a:bodyPr/>
          <a:lstStyle/>
          <a:p>
            <a:pPr algn="l" eaLnBrk="1" hangingPunct="1"/>
            <a:r>
              <a:rPr lang="zh-CN" altLang="en-US" b="1" i="1">
                <a:solidFill>
                  <a:schemeClr val="tx1"/>
                </a:solidFill>
                <a:ea typeface="SimSun" pitchFamily="2" charset="-122"/>
              </a:rPr>
              <a:t>启发</a:t>
            </a:r>
            <a:r>
              <a:rPr lang="zh-CN" altLang="en-US" b="1" i="1">
                <a:solidFill>
                  <a:srgbClr val="FFFFFF"/>
                </a:solidFill>
                <a:ea typeface="SimSun" pitchFamily="2" charset="-122"/>
              </a:rPr>
              <a:t>：</a:t>
            </a:r>
            <a:r>
              <a:rPr lang="en-US" altLang="ja-JP" b="1" i="1"/>
              <a:t> …</a:t>
            </a:r>
            <a:endParaRPr lang="en-US" altLang="en-US" b="1" i="1"/>
          </a:p>
        </p:txBody>
      </p:sp>
      <p:sp>
        <p:nvSpPr>
          <p:cNvPr id="567299" name="Rectangle 3"/>
          <p:cNvSpPr>
            <a:spLocks noGrp="1" noChangeArrowheads="1"/>
          </p:cNvSpPr>
          <p:nvPr>
            <p:ph type="subTitle" idx="1"/>
          </p:nvPr>
        </p:nvSpPr>
        <p:spPr>
          <a:xfrm>
            <a:off x="1447800" y="2590800"/>
            <a:ext cx="7315200" cy="3581400"/>
          </a:xfrm>
        </p:spPr>
        <p:txBody>
          <a:bodyPr/>
          <a:lstStyle/>
          <a:p>
            <a:pPr eaLnBrk="1" hangingPunct="1">
              <a:buFont typeface="Times" pitchFamily="-84" charset="0"/>
              <a:buNone/>
            </a:pPr>
            <a:r>
              <a:rPr lang="zh-CN" altLang="en-US" sz="4400" b="1">
                <a:latin typeface="SimSun" pitchFamily="2" charset="-122"/>
                <a:ea typeface="SimSun" pitchFamily="2" charset="-122"/>
              </a:rPr>
              <a:t>为何在试炼中</a:t>
            </a:r>
            <a:r>
              <a:rPr lang="zh-CN" altLang="en-US" sz="4400" b="1">
                <a:latin typeface="Times New Roman" pitchFamily="18" charset="0"/>
                <a:ea typeface="SimSun" pitchFamily="2" charset="-122"/>
              </a:rPr>
              <a:t>,</a:t>
            </a:r>
            <a:r>
              <a:rPr lang="zh-CN" altLang="en-US" sz="4400" b="1">
                <a:latin typeface="SimSun" pitchFamily="2" charset="-122"/>
                <a:ea typeface="SimSun" pitchFamily="2" charset="-122"/>
              </a:rPr>
              <a:t>信徒对圣洁生活的委身会被削弱</a:t>
            </a:r>
            <a:r>
              <a:rPr lang="zh-CN" altLang="en-US" sz="4400">
                <a:ea typeface="SimSun" pitchFamily="2" charset="-122"/>
              </a:rPr>
              <a:t> </a:t>
            </a:r>
            <a:r>
              <a:rPr lang="en-US" altLang="ja-JP" sz="4400"/>
              <a:t>?</a:t>
            </a:r>
          </a:p>
          <a:p>
            <a:pPr eaLnBrk="1" hangingPunct="1">
              <a:buFont typeface="Times" pitchFamily="-84" charset="0"/>
              <a:buNone/>
            </a:pPr>
            <a:endParaRPr lang="en-US" altLang="en-US" sz="4400"/>
          </a:p>
          <a:p>
            <a:pPr eaLnBrk="1" hangingPunct="1">
              <a:buFont typeface="Times" pitchFamily="-84" charset="0"/>
              <a:buNone/>
            </a:pPr>
            <a:r>
              <a:rPr lang="zh-CN" altLang="en-US" sz="4400" b="1">
                <a:latin typeface="SimSun" pitchFamily="2" charset="-122"/>
                <a:ea typeface="SimSun" pitchFamily="2" charset="-122"/>
              </a:rPr>
              <a:t>尝试把这危机描绘在图画里</a:t>
            </a:r>
            <a:r>
              <a:rPr lang="en-US" altLang="ja-JP" sz="4400"/>
              <a:t>?</a:t>
            </a:r>
            <a:endParaRPr lang="en-US" altLang="en-US" sz="44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1647371"/>
          <a:ext cx="9144000" cy="4996308"/>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成圣</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顺服</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除去私欲</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圣洁</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尊重他人</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20332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问候</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因盼望的赞美</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1:3-12</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针对圣洁生活的勉励</a:t>
                      </a:r>
                      <a:r>
                        <a:rPr kumimoji="0" lang="zh-CN"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1:13-2:12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政权</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2:13-17</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工作岗位</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2:18-25</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婚姻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教会与生活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基督的地胜</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建立他人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长老</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少年人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5:5a</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 警醒</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用意</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从罗马到北亚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西元64年上旬</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066800"/>
          <a:ext cx="9144000" cy="573314"/>
        </p:xfrm>
        <a:graphic>
          <a:graphicData uri="http://schemas.openxmlformats.org/drawingml/2006/table">
            <a:tbl>
              <a:tblPr/>
              <a:tblGrid>
                <a:gridCol w="9144000">
                  <a:extLst>
                    <a:ext uri="{9D8B030D-6E8A-4147-A177-3AD203B41FA5}">
                      <a16:colId xmlns:a16="http://schemas.microsoft.com/office/drawing/2014/main" val="20000"/>
                    </a:ext>
                  </a:extLst>
                </a:gridCol>
              </a:tblGrid>
              <a:tr h="57331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怎么在为主的缘故受苦难时吸引人</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彼得前书</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大纲</a:t>
            </a:r>
            <a:endParaRPr lang="zh-SG" alt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12220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90338" name="Rectangle 1026"/>
          <p:cNvSpPr>
            <a:spLocks noGrp="1" noChangeArrowheads="1"/>
          </p:cNvSpPr>
          <p:nvPr>
            <p:ph type="title"/>
          </p:nvPr>
        </p:nvSpPr>
        <p:spPr>
          <a:xfrm>
            <a:off x="533400" y="2133600"/>
            <a:ext cx="7848600" cy="1447800"/>
          </a:xfrm>
        </p:spPr>
        <p:txBody>
          <a:bodyPr/>
          <a:lstStyle/>
          <a:p>
            <a:pPr eaLnBrk="1" hangingPunct="1">
              <a:defRPr/>
            </a:pPr>
            <a:r>
              <a:rPr lang="zh-CN" altLang="en-US" sz="4000">
                <a:latin typeface="SimSun" charset="0"/>
                <a:ea typeface="SimSun" charset="0"/>
                <a:cs typeface="SimSun" charset="0"/>
              </a:rPr>
              <a:t>为公乂受苦</a:t>
            </a:r>
            <a:r>
              <a:rPr lang="zh-CN" altLang="en-US" sz="4000">
                <a:latin typeface="Times New Roman" charset="0"/>
                <a:ea typeface="SimSun" charset="0"/>
                <a:cs typeface="SimSun" charset="0"/>
              </a:rPr>
              <a:t>, </a:t>
            </a:r>
            <a:r>
              <a:rPr lang="zh-CN" altLang="en-US" sz="4000">
                <a:latin typeface="SimSun" charset="0"/>
                <a:ea typeface="SimSun" charset="0"/>
                <a:cs typeface="SimSun" charset="0"/>
              </a:rPr>
              <a:t>靠神的恩典持续忍耐</a:t>
            </a:r>
            <a:br>
              <a:rPr lang="zh-CN" altLang="en-US" sz="4000">
                <a:latin typeface="Times New Roman" charset="0"/>
                <a:ea typeface="SimSun" charset="0"/>
                <a:cs typeface="SimSun" charset="0"/>
              </a:rPr>
            </a:br>
            <a:endParaRPr lang="en-US" sz="4000">
              <a:latin typeface="Times New Roman" charset="0"/>
              <a:ea typeface="SimSun" charset="0"/>
              <a:cs typeface="SimSun" charset="0"/>
            </a:endParaRPr>
          </a:p>
        </p:txBody>
      </p:sp>
      <p:sp>
        <p:nvSpPr>
          <p:cNvPr id="2190339" name="Rectangle 1027"/>
          <p:cNvSpPr>
            <a:spLocks noChangeArrowheads="1"/>
          </p:cNvSpPr>
          <p:nvPr/>
        </p:nvSpPr>
        <p:spPr bwMode="auto">
          <a:xfrm>
            <a:off x="8534400" y="136525"/>
            <a:ext cx="565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chemeClr val="tx1"/>
                </a:solidFill>
                <a:latin typeface="Times New Roman" charset="0"/>
                <a:ea typeface="ＭＳ Ｐゴシック" charset="0"/>
              </a:rPr>
              <a:t>279</a:t>
            </a:r>
          </a:p>
        </p:txBody>
      </p:sp>
      <p:pic>
        <p:nvPicPr>
          <p:cNvPr id="135172" name="Picture 1028" descr="j02871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2803525"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0341" name="Rectangle 1029"/>
          <p:cNvSpPr>
            <a:spLocks noChangeArrowheads="1"/>
          </p:cNvSpPr>
          <p:nvPr/>
        </p:nvSpPr>
        <p:spPr bwMode="auto">
          <a:xfrm>
            <a:off x="533400" y="3581400"/>
            <a:ext cx="6908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609600" indent="-6096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Clr>
                <a:schemeClr val="hlink"/>
              </a:buClr>
              <a:buSzPct val="120000"/>
            </a:pPr>
            <a:r>
              <a:rPr lang="en-US" altLang="en-US" sz="3600">
                <a:solidFill>
                  <a:schemeClr val="tx1"/>
                </a:solidFill>
                <a:effectLst>
                  <a:outerShdw blurRad="38100" dist="38100" dir="2700000" algn="tl">
                    <a:srgbClr val="000000"/>
                  </a:outerShdw>
                </a:effectLst>
                <a:latin typeface="Tahoma" pitchFamily="34" charset="0"/>
              </a:rPr>
              <a:t> I.	</a:t>
            </a:r>
            <a:r>
              <a:rPr lang="zh-CN" altLang="en-US">
                <a:solidFill>
                  <a:schemeClr val="tx1"/>
                </a:solidFill>
                <a:effectLst>
                  <a:outerShdw blurRad="38100" dist="38100" dir="2700000" algn="tl">
                    <a:srgbClr val="000000"/>
                  </a:outerShdw>
                </a:effectLst>
                <a:latin typeface="SimSun" pitchFamily="2" charset="-122"/>
                <a:ea typeface="SimSun" pitchFamily="2" charset="-122"/>
              </a:rPr>
              <a:t>圣化</a:t>
            </a:r>
            <a:r>
              <a:rPr lang="zh-CN" altLang="en-US">
                <a:solidFill>
                  <a:schemeClr val="tx1"/>
                </a:solidFill>
                <a:effectLst>
                  <a:outerShdw blurRad="38100" dist="38100" dir="2700000" algn="tl">
                    <a:srgbClr val="000000"/>
                  </a:outerShdw>
                </a:effectLst>
                <a:latin typeface="Times New Roman" pitchFamily="18" charset="0"/>
                <a:ea typeface="SimSun" pitchFamily="2" charset="-122"/>
              </a:rPr>
              <a:t>1:1 -  2:12 (</a:t>
            </a:r>
            <a:r>
              <a:rPr lang="zh-CN" altLang="en-US">
                <a:solidFill>
                  <a:schemeClr val="tx1"/>
                </a:solidFill>
                <a:effectLst>
                  <a:outerShdw blurRad="38100" dist="38100" dir="2700000" algn="tl">
                    <a:srgbClr val="000000"/>
                  </a:outerShdw>
                </a:effectLst>
                <a:latin typeface="SimSun" pitchFamily="2" charset="-122"/>
                <a:ea typeface="SimSun" pitchFamily="2" charset="-122"/>
              </a:rPr>
              <a:t>圣洁</a:t>
            </a:r>
            <a:r>
              <a:rPr lang="zh-CN" altLang="en-US">
                <a:solidFill>
                  <a:schemeClr val="tx1"/>
                </a:solidFill>
                <a:effectLst>
                  <a:outerShdw blurRad="38100" dist="38100" dir="2700000" algn="tl">
                    <a:srgbClr val="000000"/>
                  </a:outerShdw>
                </a:effectLst>
                <a:latin typeface="Times New Roman" pitchFamily="18" charset="0"/>
                <a:ea typeface="SimSun" pitchFamily="2" charset="-122"/>
              </a:rPr>
              <a:t>)</a:t>
            </a:r>
          </a:p>
          <a:p>
            <a:pPr eaLnBrk="1" hangingPunct="1">
              <a:spcBef>
                <a:spcPct val="20000"/>
              </a:spcBef>
              <a:buClr>
                <a:schemeClr val="hlink"/>
              </a:buClr>
              <a:buSzPct val="120000"/>
            </a:pPr>
            <a:r>
              <a:rPr lang="en-US" altLang="en-US">
                <a:solidFill>
                  <a:schemeClr val="tx1"/>
                </a:solidFill>
                <a:effectLst>
                  <a:outerShdw blurRad="38100" dist="38100" dir="2700000" algn="tl">
                    <a:srgbClr val="000000"/>
                  </a:outerShdw>
                </a:effectLst>
                <a:latin typeface="Tahoma" pitchFamily="34" charset="0"/>
              </a:rPr>
              <a:t>	</a:t>
            </a:r>
            <a:r>
              <a:rPr lang="en-US" altLang="en-US" sz="2400">
                <a:solidFill>
                  <a:schemeClr val="tx1"/>
                </a:solidFill>
                <a:effectLst>
                  <a:outerShdw blurRad="38100" dist="38100" dir="2700000" algn="tl">
                    <a:srgbClr val="000000"/>
                  </a:outerShdw>
                </a:effectLst>
                <a:latin typeface="Tahoma" pitchFamily="34" charset="0"/>
              </a:rPr>
              <a:t>	</a:t>
            </a:r>
          </a:p>
        </p:txBody>
      </p:sp>
      <p:sp>
        <p:nvSpPr>
          <p:cNvPr id="2190342" name="Rectangle 1030"/>
          <p:cNvSpPr>
            <a:spLocks noChangeArrowheads="1"/>
          </p:cNvSpPr>
          <p:nvPr/>
        </p:nvSpPr>
        <p:spPr bwMode="auto">
          <a:xfrm>
            <a:off x="3505200" y="685800"/>
            <a:ext cx="30480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sz="6000" b="1" u="sng">
                <a:solidFill>
                  <a:schemeClr val="tx2"/>
                </a:solidFill>
                <a:latin typeface="SimSun" pitchFamily="2" charset="-122"/>
                <a:ea typeface="SimSun" pitchFamily="2" charset="-122"/>
              </a:rPr>
              <a:t>概述</a:t>
            </a:r>
            <a:r>
              <a:rPr lang="zh-CN" altLang="en-US" sz="6000" b="1" u="sng">
                <a:solidFill>
                  <a:schemeClr val="tx1"/>
                </a:solidFill>
                <a:ea typeface="SimSun" pitchFamily="2" charset="-122"/>
              </a:rPr>
              <a:t> </a:t>
            </a:r>
            <a:endParaRPr lang="en-US" altLang="en-US" sz="6000" b="1" u="sng">
              <a:solidFill>
                <a:schemeClr val="tx1"/>
              </a:solidFill>
            </a:endParaRPr>
          </a:p>
        </p:txBody>
      </p:sp>
      <p:sp>
        <p:nvSpPr>
          <p:cNvPr id="2190343" name="Rectangle 1031"/>
          <p:cNvSpPr>
            <a:spLocks noGrp="1" noChangeArrowheads="1"/>
          </p:cNvSpPr>
          <p:nvPr>
            <p:ph type="body" idx="1"/>
          </p:nvPr>
        </p:nvSpPr>
        <p:spPr>
          <a:xfrm>
            <a:off x="914400" y="3886200"/>
            <a:ext cx="8229600" cy="4114800"/>
          </a:xfrm>
        </p:spPr>
        <p:txBody>
          <a:bodyPr/>
          <a:lstStyle/>
          <a:p>
            <a:pPr marL="609600" indent="-609600" eaLnBrk="1" hangingPunct="1">
              <a:buFontTx/>
              <a:buNone/>
            </a:pPr>
            <a:endParaRPr lang="en-US" altLang="en-US" sz="2800" u="sng"/>
          </a:p>
          <a:p>
            <a:pPr marL="609600" indent="-609600" eaLnBrk="1" hangingPunct="1">
              <a:buFontTx/>
              <a:buAutoNum type="alphaUcPeriod"/>
            </a:pPr>
            <a:r>
              <a:rPr lang="en-US" altLang="en-US" sz="2800"/>
              <a:t>	</a:t>
            </a:r>
            <a:r>
              <a:rPr lang="zh-CN" altLang="en-US" sz="2800">
                <a:latin typeface="SimSun" pitchFamily="2" charset="-122"/>
                <a:ea typeface="SimSun" pitchFamily="2" charset="-122"/>
              </a:rPr>
              <a:t>问候</a:t>
            </a:r>
            <a:r>
              <a:rPr lang="zh-CN" altLang="en-US" sz="2800">
                <a:ea typeface="SimSun" pitchFamily="2" charset="-122"/>
              </a:rPr>
              <a:t> </a:t>
            </a:r>
            <a:r>
              <a:rPr lang="en-US" altLang="ja-JP" sz="2800"/>
              <a:t> 1:1-2	</a:t>
            </a:r>
          </a:p>
          <a:p>
            <a:pPr marL="609600" indent="-609600" eaLnBrk="1" hangingPunct="1">
              <a:buFontTx/>
              <a:buAutoNum type="alphaUcPeriod"/>
            </a:pPr>
            <a:r>
              <a:rPr lang="en-US" altLang="en-US" sz="2800"/>
              <a:t>	</a:t>
            </a:r>
            <a:r>
              <a:rPr lang="zh-CN" altLang="en-US" sz="2800">
                <a:latin typeface="SimSun" pitchFamily="2" charset="-122"/>
                <a:ea typeface="SimSun" pitchFamily="2" charset="-122"/>
              </a:rPr>
              <a:t>因盼望的赞美</a:t>
            </a:r>
            <a:r>
              <a:rPr lang="zh-CN" altLang="en-US" sz="2800">
                <a:ea typeface="SimSun" pitchFamily="2" charset="-122"/>
              </a:rPr>
              <a:t> </a:t>
            </a:r>
            <a:r>
              <a:rPr lang="en-US" altLang="ja-JP" sz="2800"/>
              <a:t>1:3-12	</a:t>
            </a:r>
          </a:p>
          <a:p>
            <a:pPr marL="609600" indent="-609600" eaLnBrk="1" hangingPunct="1">
              <a:buFontTx/>
              <a:buAutoNum type="alphaUcPeriod"/>
            </a:pPr>
            <a:r>
              <a:rPr lang="en-US" altLang="en-US" sz="2800"/>
              <a:t>	</a:t>
            </a:r>
            <a:r>
              <a:rPr lang="zh-CN" altLang="en-US" sz="2800">
                <a:latin typeface="SimSun" pitchFamily="2" charset="-122"/>
                <a:ea typeface="SimSun" pitchFamily="2" charset="-122"/>
              </a:rPr>
              <a:t>针对圣洁生活的勉励</a:t>
            </a:r>
            <a:r>
              <a:rPr lang="zh-CN" altLang="en-US" sz="2800">
                <a:ea typeface="SimSun" pitchFamily="2" charset="-122"/>
              </a:rPr>
              <a:t> </a:t>
            </a:r>
            <a:r>
              <a:rPr lang="en-US" altLang="ja-JP" sz="2800"/>
              <a:t>1:13-2:12</a:t>
            </a: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90338"/>
                                        </p:tgtEl>
                                        <p:attrNameLst>
                                          <p:attrName>style.visibility</p:attrName>
                                        </p:attrNameLst>
                                      </p:cBhvr>
                                      <p:to>
                                        <p:strVal val="visible"/>
                                      </p:to>
                                    </p:set>
                                    <p:anim calcmode="lin" valueType="num">
                                      <p:cBhvr additive="base">
                                        <p:cTn id="7" dur="500" fill="hold"/>
                                        <p:tgtEl>
                                          <p:spTgt spid="2190338"/>
                                        </p:tgtEl>
                                        <p:attrNameLst>
                                          <p:attrName>ppt_x</p:attrName>
                                        </p:attrNameLst>
                                      </p:cBhvr>
                                      <p:tavLst>
                                        <p:tav tm="0">
                                          <p:val>
                                            <p:strVal val="#ppt_x"/>
                                          </p:val>
                                        </p:tav>
                                        <p:tav tm="100000">
                                          <p:val>
                                            <p:strVal val="#ppt_x"/>
                                          </p:val>
                                        </p:tav>
                                      </p:tavLst>
                                    </p:anim>
                                    <p:anim calcmode="lin" valueType="num">
                                      <p:cBhvr additive="base">
                                        <p:cTn id="8" dur="500" fill="hold"/>
                                        <p:tgtEl>
                                          <p:spTgt spid="219033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2190341">
                                            <p:txEl>
                                              <p:pRg st="0" end="0"/>
                                            </p:txEl>
                                          </p:spTgt>
                                        </p:tgtEl>
                                        <p:attrNameLst>
                                          <p:attrName>style.visibility</p:attrName>
                                        </p:attrNameLst>
                                      </p:cBhvr>
                                      <p:to>
                                        <p:strVal val="visible"/>
                                      </p:to>
                                    </p:set>
                                    <p:animEffect transition="in" filter="wedge">
                                      <p:cBhvr>
                                        <p:cTn id="13" dur="500"/>
                                        <p:tgtEl>
                                          <p:spTgt spid="219034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2190341">
                                            <p:txEl>
                                              <p:pRg st="1" end="1"/>
                                            </p:txEl>
                                          </p:spTgt>
                                        </p:tgtEl>
                                        <p:attrNameLst>
                                          <p:attrName>style.visibility</p:attrName>
                                        </p:attrNameLst>
                                      </p:cBhvr>
                                      <p:to>
                                        <p:strVal val="visible"/>
                                      </p:to>
                                    </p:set>
                                    <p:animEffect transition="in" filter="wedge">
                                      <p:cBhvr>
                                        <p:cTn id="18" dur="500"/>
                                        <p:tgtEl>
                                          <p:spTgt spid="219034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2190343">
                                            <p:txEl>
                                              <p:pRg st="1" end="1"/>
                                            </p:txEl>
                                          </p:spTgt>
                                        </p:tgtEl>
                                        <p:attrNameLst>
                                          <p:attrName>style.visibility</p:attrName>
                                        </p:attrNameLst>
                                      </p:cBhvr>
                                      <p:to>
                                        <p:strVal val="visible"/>
                                      </p:to>
                                    </p:set>
                                    <p:animEffect transition="in" filter="wedge">
                                      <p:cBhvr>
                                        <p:cTn id="23" dur="500"/>
                                        <p:tgtEl>
                                          <p:spTgt spid="219034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2190343">
                                            <p:txEl>
                                              <p:pRg st="2" end="2"/>
                                            </p:txEl>
                                          </p:spTgt>
                                        </p:tgtEl>
                                        <p:attrNameLst>
                                          <p:attrName>style.visibility</p:attrName>
                                        </p:attrNameLst>
                                      </p:cBhvr>
                                      <p:to>
                                        <p:strVal val="visible"/>
                                      </p:to>
                                    </p:set>
                                    <p:animEffect transition="in" filter="wedge">
                                      <p:cBhvr>
                                        <p:cTn id="28" dur="500"/>
                                        <p:tgtEl>
                                          <p:spTgt spid="2190343">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2190343">
                                            <p:txEl>
                                              <p:pRg st="3" end="3"/>
                                            </p:txEl>
                                          </p:spTgt>
                                        </p:tgtEl>
                                        <p:attrNameLst>
                                          <p:attrName>style.visibility</p:attrName>
                                        </p:attrNameLst>
                                      </p:cBhvr>
                                      <p:to>
                                        <p:strVal val="visible"/>
                                      </p:to>
                                    </p:set>
                                    <p:animEffect transition="in" filter="wedge">
                                      <p:cBhvr>
                                        <p:cTn id="33" dur="500"/>
                                        <p:tgtEl>
                                          <p:spTgt spid="21903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0338" grpId="0" autoUpdateAnimBg="0"/>
      <p:bldP spid="2190341" grpId="0" build="p" autoUpdateAnimBg="0"/>
      <p:bldP spid="2190343"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2387" name="Text Box 3"/>
          <p:cNvSpPr txBox="1">
            <a:spLocks noChangeArrowheads="1"/>
          </p:cNvSpPr>
          <p:nvPr/>
        </p:nvSpPr>
        <p:spPr bwMode="auto">
          <a:xfrm>
            <a:off x="838200" y="3409950"/>
            <a:ext cx="7924800" cy="1190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28650" indent="-62865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buFont typeface="Arial" pitchFamily="34" charset="0"/>
              <a:buAutoNum type="alphaLcParenR"/>
            </a:pPr>
            <a:r>
              <a:rPr lang="zh-CN" altLang="en-US" sz="3600" b="1">
                <a:solidFill>
                  <a:schemeClr val="bg1"/>
                </a:solidFill>
                <a:latin typeface="SimSun" pitchFamily="2" charset="-122"/>
                <a:ea typeface="SimSun" pitchFamily="2" charset="-122"/>
              </a:rPr>
              <a:t>上帝是我们的榜样</a:t>
            </a:r>
            <a:r>
              <a:rPr lang="zh-CN" altLang="en-US" sz="3600" b="1">
                <a:solidFill>
                  <a:schemeClr val="bg1"/>
                </a:solidFill>
                <a:latin typeface="Arial" pitchFamily="34" charset="0"/>
                <a:ea typeface="SimSun" pitchFamily="2" charset="-122"/>
              </a:rPr>
              <a:t> </a:t>
            </a:r>
            <a:r>
              <a:rPr lang="en-US" altLang="ja-JP" sz="3600" b="1">
                <a:solidFill>
                  <a:schemeClr val="bg1"/>
                </a:solidFill>
                <a:latin typeface="Arial" pitchFamily="34" charset="0"/>
              </a:rPr>
              <a:t>(1:13-16)</a:t>
            </a:r>
          </a:p>
          <a:p>
            <a:pPr eaLnBrk="1" hangingPunct="1">
              <a:buFont typeface="Arial" pitchFamily="34" charset="0"/>
              <a:buAutoNum type="alphaLcParenR"/>
            </a:pPr>
            <a:endParaRPr lang="en-US" altLang="en-US" sz="3600" b="1">
              <a:solidFill>
                <a:schemeClr val="bg1"/>
              </a:solidFill>
              <a:latin typeface="Arial" pitchFamily="34" charset="0"/>
            </a:endParaRPr>
          </a:p>
        </p:txBody>
      </p:sp>
      <p:sp>
        <p:nvSpPr>
          <p:cNvPr id="2192388" name="Rectangle 4"/>
          <p:cNvSpPr>
            <a:spLocks noGrp="1" noChangeArrowheads="1"/>
          </p:cNvSpPr>
          <p:nvPr>
            <p:ph type="title" idx="4294967295"/>
          </p:nvPr>
        </p:nvSpPr>
        <p:spPr>
          <a:xfrm>
            <a:off x="0" y="685800"/>
            <a:ext cx="8686800" cy="2590800"/>
          </a:xfrm>
          <a:noFill/>
          <a:effectLst>
            <a:outerShdw blurRad="63500" dist="35921" dir="2700000" algn="ctr" rotWithShape="0">
              <a:srgbClr val="000000">
                <a:alpha val="74997"/>
              </a:srgbClr>
            </a:outerShdw>
          </a:effectLst>
        </p:spPr>
        <p:txBody>
          <a:bodyPr/>
          <a:lstStyle/>
          <a:p>
            <a:pPr eaLnBrk="1" hangingPunct="1"/>
            <a:r>
              <a:rPr lang="zh-CN" altLang="en-US" b="1">
                <a:solidFill>
                  <a:schemeClr val="bg1"/>
                </a:solidFill>
                <a:latin typeface="SimSun" pitchFamily="2" charset="-122"/>
                <a:ea typeface="SimSun" pitchFamily="2" charset="-122"/>
              </a:rPr>
              <a:t>为什么要让道德的纯洁取代过去的邪情私欲</a:t>
            </a:r>
            <a:r>
              <a:rPr lang="zh-CN" altLang="en-US">
                <a:solidFill>
                  <a:schemeClr val="bg1"/>
                </a:solidFill>
                <a:latin typeface="Arial Black" pitchFamily="34" charset="0"/>
                <a:ea typeface="SimSun" pitchFamily="2" charset="-122"/>
              </a:rPr>
              <a:t> </a:t>
            </a:r>
            <a:r>
              <a:rPr lang="en-US" altLang="ja-JP">
                <a:solidFill>
                  <a:schemeClr val="bg1"/>
                </a:solidFill>
                <a:latin typeface="Arial Black" pitchFamily="34" charset="0"/>
              </a:rPr>
              <a:t>?</a:t>
            </a:r>
            <a:endParaRPr lang="en-US" altLang="en-US">
              <a:solidFill>
                <a:schemeClr val="bg1"/>
              </a:solidFill>
              <a:latin typeface="Arial Black" pitchFamily="34" charset="0"/>
            </a:endParaRPr>
          </a:p>
        </p:txBody>
      </p:sp>
      <p:sp>
        <p:nvSpPr>
          <p:cNvPr id="2192389" name="Rectangle 5"/>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192387">
                                            <p:txEl>
                                              <p:pRg st="0" end="0"/>
                                            </p:txEl>
                                          </p:spTgt>
                                        </p:tgtEl>
                                        <p:attrNameLst>
                                          <p:attrName>style.visibility</p:attrName>
                                        </p:attrNameLst>
                                      </p:cBhvr>
                                      <p:to>
                                        <p:strVal val="visible"/>
                                      </p:to>
                                    </p:set>
                                    <p:anim calcmode="lin" valueType="num">
                                      <p:cBhvr additive="base">
                                        <p:cTn id="7" dur="5000" fill="hold"/>
                                        <p:tgtEl>
                                          <p:spTgt spid="2192387">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19238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2387" grpId="0" build="p" autoUpdateAnimBg="0"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3410" name="Text Box 2"/>
          <p:cNvSpPr txBox="1">
            <a:spLocks noChangeArrowheads="1"/>
          </p:cNvSpPr>
          <p:nvPr/>
        </p:nvSpPr>
        <p:spPr bwMode="auto">
          <a:xfrm>
            <a:off x="304800" y="2209800"/>
            <a:ext cx="8305800" cy="435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4000" b="1">
                <a:solidFill>
                  <a:schemeClr val="bg1"/>
                </a:solidFill>
                <a:latin typeface="SimSun" pitchFamily="2" charset="-122"/>
                <a:ea typeface="SimSun" pitchFamily="2" charset="-122"/>
              </a:rPr>
              <a:t>约束你们的心</a:t>
            </a:r>
            <a:endParaRPr lang="zh-CN" altLang="en-US" sz="4000" b="1">
              <a:solidFill>
                <a:schemeClr val="bg1"/>
              </a:solidFill>
              <a:latin typeface="Times New Roman" pitchFamily="18" charset="0"/>
              <a:ea typeface="SimSun" pitchFamily="2" charset="-122"/>
            </a:endParaRPr>
          </a:p>
          <a:p>
            <a:pPr eaLnBrk="1" hangingPunct="1">
              <a:spcBef>
                <a:spcPct val="50000"/>
              </a:spcBef>
            </a:pPr>
            <a:r>
              <a:rPr lang="zh-CN" altLang="en-US" sz="4000" b="1">
                <a:solidFill>
                  <a:schemeClr val="bg1"/>
                </a:solidFill>
                <a:latin typeface="SimSun" pitchFamily="2" charset="-122"/>
                <a:ea typeface="SimSun" pitchFamily="2" charset="-122"/>
              </a:rPr>
              <a:t>谨慎自守</a:t>
            </a:r>
            <a:endParaRPr lang="zh-CN" altLang="en-US" sz="4000" b="1">
              <a:solidFill>
                <a:schemeClr val="bg1"/>
              </a:solidFill>
              <a:latin typeface="Times New Roman" pitchFamily="18" charset="0"/>
              <a:ea typeface="SimSun" pitchFamily="2" charset="-122"/>
            </a:endParaRPr>
          </a:p>
          <a:p>
            <a:pPr eaLnBrk="1" hangingPunct="1">
              <a:spcBef>
                <a:spcPct val="50000"/>
              </a:spcBef>
            </a:pPr>
            <a:r>
              <a:rPr lang="zh-CN" altLang="en-US" sz="4000" b="1">
                <a:solidFill>
                  <a:schemeClr val="bg1"/>
                </a:solidFill>
                <a:latin typeface="SimSun" pitchFamily="2" charset="-122"/>
                <a:ea typeface="SimSun" pitchFamily="2" charset="-122"/>
              </a:rPr>
              <a:t>专心盼望</a:t>
            </a:r>
            <a:endParaRPr lang="zh-CN" altLang="en-US" sz="4000" b="1">
              <a:solidFill>
                <a:schemeClr val="bg1"/>
              </a:solidFill>
              <a:latin typeface="Times New Roman" pitchFamily="18" charset="0"/>
              <a:ea typeface="SimSun" pitchFamily="2" charset="-122"/>
            </a:endParaRPr>
          </a:p>
          <a:p>
            <a:pPr eaLnBrk="1" hangingPunct="1">
              <a:spcBef>
                <a:spcPct val="50000"/>
              </a:spcBef>
            </a:pPr>
            <a:r>
              <a:rPr lang="zh-CN" altLang="en-US" sz="4000" b="1">
                <a:solidFill>
                  <a:schemeClr val="bg1"/>
                </a:solidFill>
                <a:latin typeface="SimSun" pitchFamily="2" charset="-122"/>
                <a:ea typeface="SimSun" pitchFamily="2" charset="-122"/>
              </a:rPr>
              <a:t>不要效法从前</a:t>
            </a:r>
            <a:r>
              <a:rPr lang="zh-CN" altLang="en-US" sz="4000" b="1">
                <a:solidFill>
                  <a:schemeClr val="bg1"/>
                </a:solidFill>
                <a:latin typeface="Arial" pitchFamily="34" charset="0"/>
                <a:ea typeface="SimSun" pitchFamily="2" charset="-122"/>
              </a:rPr>
              <a:t>…</a:t>
            </a:r>
            <a:r>
              <a:rPr lang="zh-CN" altLang="en-US" sz="4000" b="1">
                <a:solidFill>
                  <a:schemeClr val="bg1"/>
                </a:solidFill>
                <a:latin typeface="SimSun" pitchFamily="2" charset="-122"/>
                <a:ea typeface="SimSun" pitchFamily="2" charset="-122"/>
              </a:rPr>
              <a:t>放纵私欲的样子</a:t>
            </a:r>
            <a:endParaRPr lang="zh-CN" altLang="en-US" sz="4000" b="1">
              <a:solidFill>
                <a:schemeClr val="bg1"/>
              </a:solidFill>
              <a:latin typeface="Times New Roman" pitchFamily="18" charset="0"/>
              <a:ea typeface="SimSun" pitchFamily="2" charset="-122"/>
            </a:endParaRPr>
          </a:p>
          <a:p>
            <a:pPr eaLnBrk="1" hangingPunct="1">
              <a:spcBef>
                <a:spcPct val="50000"/>
              </a:spcBef>
            </a:pPr>
            <a:r>
              <a:rPr lang="zh-CN" altLang="en-US" sz="4000" b="1">
                <a:solidFill>
                  <a:schemeClr val="bg1"/>
                </a:solidFill>
                <a:latin typeface="SimSun" pitchFamily="2" charset="-122"/>
                <a:ea typeface="SimSun" pitchFamily="2" charset="-122"/>
              </a:rPr>
              <a:t>要圣洁</a:t>
            </a:r>
            <a:r>
              <a:rPr lang="zh-CN" altLang="en-US" sz="4000" b="1">
                <a:solidFill>
                  <a:schemeClr val="bg1"/>
                </a:solidFill>
                <a:latin typeface="Times New Roman" pitchFamily="18" charset="0"/>
                <a:ea typeface="SimSun" pitchFamily="2" charset="-122"/>
              </a:rPr>
              <a:t> </a:t>
            </a:r>
            <a:endParaRPr lang="en-US" altLang="en-US" sz="4000" b="1">
              <a:solidFill>
                <a:schemeClr val="bg1"/>
              </a:solidFill>
              <a:latin typeface="Times New Roman" pitchFamily="18" charset="0"/>
            </a:endParaRPr>
          </a:p>
        </p:txBody>
      </p:sp>
      <p:sp>
        <p:nvSpPr>
          <p:cNvPr id="2193411" name="Rectangle 3"/>
          <p:cNvSpPr>
            <a:spLocks noGrp="1" noChangeArrowheads="1"/>
          </p:cNvSpPr>
          <p:nvPr>
            <p:ph type="title" idx="4294967295"/>
          </p:nvPr>
        </p:nvSpPr>
        <p:spPr>
          <a:xfrm>
            <a:off x="152400" y="1020763"/>
            <a:ext cx="8839200" cy="731837"/>
          </a:xfrm>
          <a:solidFill>
            <a:schemeClr val="bg1"/>
          </a:solidFill>
        </p:spPr>
        <p:txBody>
          <a:bodyPr/>
          <a:lstStyle/>
          <a:p>
            <a:pPr eaLnBrk="1" hangingPunct="1"/>
            <a:r>
              <a:rPr lang="zh-CN" altLang="en-US" b="1">
                <a:solidFill>
                  <a:srgbClr val="FF0000"/>
                </a:solidFill>
                <a:latin typeface="SimSun" pitchFamily="2" charset="-122"/>
                <a:ea typeface="SimSun" pitchFamily="2" charset="-122"/>
              </a:rPr>
              <a:t>比得前书</a:t>
            </a:r>
            <a:r>
              <a:rPr lang="zh-CN" altLang="en-US" b="1">
                <a:solidFill>
                  <a:srgbClr val="FF0000"/>
                </a:solidFill>
                <a:ea typeface="SimSun" pitchFamily="2" charset="-122"/>
              </a:rPr>
              <a:t>1:13-15 </a:t>
            </a:r>
            <a:r>
              <a:rPr lang="zh-CN" altLang="en-US" b="1">
                <a:solidFill>
                  <a:srgbClr val="FF0000"/>
                </a:solidFill>
                <a:latin typeface="SimSun" pitchFamily="2" charset="-122"/>
                <a:ea typeface="SimSun" pitchFamily="2" charset="-122"/>
              </a:rPr>
              <a:t>的命令</a:t>
            </a:r>
            <a:r>
              <a:rPr lang="zh-CN" altLang="en-US" b="1">
                <a:solidFill>
                  <a:srgbClr val="FF0000"/>
                </a:solidFill>
                <a:ea typeface="SimSun" pitchFamily="2" charset="-122"/>
              </a:rPr>
              <a:t> </a:t>
            </a:r>
            <a:endParaRPr lang="en-US" altLang="en-US" b="1">
              <a:solidFill>
                <a:srgbClr val="FF0000"/>
              </a:solidFill>
            </a:endParaRPr>
          </a:p>
        </p:txBody>
      </p:sp>
      <p:sp>
        <p:nvSpPr>
          <p:cNvPr id="2193412" name="Rectangle 4"/>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193410"/>
                                        </p:tgtEl>
                                        <p:attrNameLst>
                                          <p:attrName>style.visibility</p:attrName>
                                        </p:attrNameLst>
                                      </p:cBhvr>
                                      <p:to>
                                        <p:strVal val="visible"/>
                                      </p:to>
                                    </p:set>
                                    <p:anim calcmode="lin" valueType="num">
                                      <p:cBhvr>
                                        <p:cTn id="7" dur="500" fill="hold"/>
                                        <p:tgtEl>
                                          <p:spTgt spid="2193410"/>
                                        </p:tgtEl>
                                        <p:attrNameLst>
                                          <p:attrName>ppt_w</p:attrName>
                                        </p:attrNameLst>
                                      </p:cBhvr>
                                      <p:tavLst>
                                        <p:tav tm="0">
                                          <p:val>
                                            <p:fltVal val="0"/>
                                          </p:val>
                                        </p:tav>
                                        <p:tav tm="100000">
                                          <p:val>
                                            <p:strVal val="#ppt_w"/>
                                          </p:val>
                                        </p:tav>
                                      </p:tavLst>
                                    </p:anim>
                                    <p:anim calcmode="lin" valueType="num">
                                      <p:cBhvr>
                                        <p:cTn id="8" dur="500" fill="hold"/>
                                        <p:tgtEl>
                                          <p:spTgt spid="21934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341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4"/>
            <a:ext cx="9144000" cy="6861044"/>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因他受的鞭伤、你们便得了医治</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(2:24)</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所以耶稣的死带来了灵性上的医治。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7513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MF - Plate 2"/>
          <p:cNvPicPr>
            <a:picLocks noChangeAspect="1" noChangeArrowheads="1"/>
          </p:cNvPicPr>
          <p:nvPr/>
        </p:nvPicPr>
        <p:blipFill>
          <a:blip r:embed="rId3" cstate="screen">
            <a:lum bright="-6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7923" name="Text Box 3"/>
          <p:cNvSpPr txBox="1">
            <a:spLocks noChangeArrowheads="1"/>
          </p:cNvSpPr>
          <p:nvPr/>
        </p:nvSpPr>
        <p:spPr bwMode="auto">
          <a:xfrm>
            <a:off x="304800" y="2986088"/>
            <a:ext cx="6934200" cy="1616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en-US" altLang="en-US" sz="4000" b="1">
                <a:solidFill>
                  <a:schemeClr val="bg1"/>
                </a:solidFill>
                <a:latin typeface="Times New Roman" pitchFamily="18" charset="0"/>
              </a:rPr>
              <a:t>…</a:t>
            </a:r>
            <a:r>
              <a:rPr lang="zh-CN" altLang="en-US" sz="4000" b="1">
                <a:solidFill>
                  <a:schemeClr val="bg1"/>
                </a:solidFill>
                <a:latin typeface="SimSun" pitchFamily="2" charset="-122"/>
                <a:ea typeface="SimSun" pitchFamily="2" charset="-122"/>
              </a:rPr>
              <a:t>被约束的心</a:t>
            </a:r>
            <a:endParaRPr lang="zh-CN" altLang="en-US" sz="4000" b="1">
              <a:solidFill>
                <a:schemeClr val="bg1"/>
              </a:solidFill>
              <a:latin typeface="Times New Roman" pitchFamily="18" charset="0"/>
              <a:ea typeface="SimSun" pitchFamily="2" charset="-122"/>
            </a:endParaRPr>
          </a:p>
          <a:p>
            <a:pPr eaLnBrk="1" hangingPunct="1">
              <a:spcBef>
                <a:spcPct val="50000"/>
              </a:spcBef>
            </a:pPr>
            <a:endParaRPr lang="en-US" altLang="en-US" sz="4000" b="1">
              <a:solidFill>
                <a:schemeClr val="bg1"/>
              </a:solidFill>
              <a:latin typeface="Times New Roman" pitchFamily="18" charset="0"/>
            </a:endParaRPr>
          </a:p>
        </p:txBody>
      </p:sp>
      <p:sp>
        <p:nvSpPr>
          <p:cNvPr id="2257924" name="Rectangle 4"/>
          <p:cNvSpPr>
            <a:spLocks noGrp="1" noChangeArrowheads="1"/>
          </p:cNvSpPr>
          <p:nvPr>
            <p:ph type="title" idx="4294967295"/>
          </p:nvPr>
        </p:nvSpPr>
        <p:spPr>
          <a:xfrm>
            <a:off x="304800" y="1020763"/>
            <a:ext cx="8610600" cy="731837"/>
          </a:xfrm>
          <a:solidFill>
            <a:srgbClr val="000000"/>
          </a:solidFill>
        </p:spPr>
        <p:txBody>
          <a:bodyPr/>
          <a:lstStyle/>
          <a:p>
            <a:pPr eaLnBrk="1" hangingPunct="1"/>
            <a:r>
              <a:rPr lang="zh-CN" altLang="en-US" b="1">
                <a:solidFill>
                  <a:srgbClr val="FFFF00"/>
                </a:solidFill>
                <a:latin typeface="SimSun" pitchFamily="2" charset="-122"/>
                <a:ea typeface="SimSun" pitchFamily="2" charset="-122"/>
              </a:rPr>
              <a:t>两个希腊文的命令</a:t>
            </a:r>
            <a:r>
              <a:rPr lang="zh-CN" altLang="en-US" b="1">
                <a:solidFill>
                  <a:srgbClr val="FFFF00"/>
                </a:solidFill>
                <a:ea typeface="SimSun" pitchFamily="2" charset="-122"/>
              </a:rPr>
              <a:t> </a:t>
            </a:r>
            <a:r>
              <a:rPr lang="en-US" altLang="ja-JP" b="1">
                <a:solidFill>
                  <a:schemeClr val="bg1"/>
                </a:solidFill>
              </a:rPr>
              <a:t>(1:13-15)</a:t>
            </a:r>
            <a:endParaRPr lang="en-US" altLang="en-US" b="1">
              <a:solidFill>
                <a:schemeClr val="bg1"/>
              </a:solidFill>
            </a:endParaRPr>
          </a:p>
        </p:txBody>
      </p:sp>
      <p:sp>
        <p:nvSpPr>
          <p:cNvPr id="2257925" name="Text Box 5"/>
          <p:cNvSpPr txBox="1">
            <a:spLocks noChangeArrowheads="1"/>
          </p:cNvSpPr>
          <p:nvPr/>
        </p:nvSpPr>
        <p:spPr bwMode="auto">
          <a:xfrm>
            <a:off x="304800" y="3840163"/>
            <a:ext cx="693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en-US" altLang="en-US" sz="4000" b="1">
                <a:solidFill>
                  <a:schemeClr val="bg1"/>
                </a:solidFill>
                <a:latin typeface="Times New Roman" pitchFamily="18" charset="0"/>
              </a:rPr>
              <a:t>…</a:t>
            </a:r>
            <a:r>
              <a:rPr lang="zh-CN" altLang="en-US" sz="4000" b="1">
                <a:solidFill>
                  <a:schemeClr val="bg1"/>
                </a:solidFill>
                <a:latin typeface="SimSun" pitchFamily="2" charset="-122"/>
                <a:ea typeface="SimSun" pitchFamily="2" charset="-122"/>
              </a:rPr>
              <a:t>谨慎自守</a:t>
            </a:r>
            <a:r>
              <a:rPr lang="zh-CN" altLang="en-US" sz="4000" b="1">
                <a:solidFill>
                  <a:schemeClr val="bg1"/>
                </a:solidFill>
                <a:latin typeface="Times New Roman" pitchFamily="18" charset="0"/>
                <a:ea typeface="SimSun" pitchFamily="2" charset="-122"/>
              </a:rPr>
              <a:t> </a:t>
            </a:r>
            <a:endParaRPr lang="en-US" altLang="en-US" sz="4000" b="1">
              <a:solidFill>
                <a:schemeClr val="bg1"/>
              </a:solidFill>
              <a:latin typeface="Times New Roman" pitchFamily="18" charset="0"/>
            </a:endParaRPr>
          </a:p>
        </p:txBody>
      </p:sp>
      <p:sp>
        <p:nvSpPr>
          <p:cNvPr id="2257926" name="Text Box 6"/>
          <p:cNvSpPr txBox="1">
            <a:spLocks noChangeArrowheads="1"/>
          </p:cNvSpPr>
          <p:nvPr/>
        </p:nvSpPr>
        <p:spPr bwMode="auto">
          <a:xfrm>
            <a:off x="304800" y="2133600"/>
            <a:ext cx="7543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4000" b="1">
                <a:latin typeface="SimSun" pitchFamily="2" charset="-122"/>
                <a:ea typeface="SimSun" pitchFamily="2" charset="-122"/>
              </a:rPr>
              <a:t>专心盼望</a:t>
            </a:r>
            <a:r>
              <a:rPr lang="zh-CN" altLang="en-US" sz="4000" b="1">
                <a:latin typeface="Times New Roman" pitchFamily="18" charset="0"/>
                <a:ea typeface="SimSun" pitchFamily="2" charset="-122"/>
              </a:rPr>
              <a:t> </a:t>
            </a:r>
            <a:r>
              <a:rPr lang="en-US" altLang="ja-JP" sz="4000" b="1">
                <a:latin typeface="Times New Roman" pitchFamily="18" charset="0"/>
              </a:rPr>
              <a:t>…</a:t>
            </a:r>
            <a:endParaRPr lang="en-US" altLang="en-US" sz="4000" b="1">
              <a:latin typeface="Times New Roman" pitchFamily="18" charset="0"/>
            </a:endParaRPr>
          </a:p>
        </p:txBody>
      </p:sp>
      <p:sp>
        <p:nvSpPr>
          <p:cNvPr id="2257927" name="Text Box 7"/>
          <p:cNvSpPr txBox="1">
            <a:spLocks noChangeArrowheads="1"/>
          </p:cNvSpPr>
          <p:nvPr/>
        </p:nvSpPr>
        <p:spPr bwMode="auto">
          <a:xfrm>
            <a:off x="304800" y="5546725"/>
            <a:ext cx="7848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en-US" altLang="en-US" sz="4000" b="1">
                <a:solidFill>
                  <a:schemeClr val="bg1"/>
                </a:solidFill>
                <a:latin typeface="Times New Roman" pitchFamily="18" charset="0"/>
              </a:rPr>
              <a:t>…</a:t>
            </a:r>
            <a:r>
              <a:rPr lang="zh-CN" altLang="en-US" sz="4000" b="1">
                <a:solidFill>
                  <a:schemeClr val="bg1"/>
                </a:solidFill>
                <a:latin typeface="SimSun" pitchFamily="2" charset="-122"/>
                <a:ea typeface="SimSun" pitchFamily="2" charset="-122"/>
              </a:rPr>
              <a:t>不再效法从前放纵私欲的样子</a:t>
            </a:r>
            <a:r>
              <a:rPr lang="zh-CN" altLang="en-US" sz="4000" b="1">
                <a:solidFill>
                  <a:schemeClr val="bg1"/>
                </a:solidFill>
                <a:latin typeface="Times New Roman" pitchFamily="18" charset="0"/>
                <a:ea typeface="SimSun" pitchFamily="2" charset="-122"/>
              </a:rPr>
              <a:t> </a:t>
            </a:r>
            <a:endParaRPr lang="en-US" altLang="en-US" sz="4000" b="1">
              <a:solidFill>
                <a:schemeClr val="bg1"/>
              </a:solidFill>
              <a:latin typeface="Times New Roman" pitchFamily="18" charset="0"/>
            </a:endParaRPr>
          </a:p>
        </p:txBody>
      </p:sp>
      <p:sp>
        <p:nvSpPr>
          <p:cNvPr id="2257928" name="Text Box 8"/>
          <p:cNvSpPr txBox="1">
            <a:spLocks noChangeArrowheads="1"/>
          </p:cNvSpPr>
          <p:nvPr/>
        </p:nvSpPr>
        <p:spPr bwMode="auto">
          <a:xfrm>
            <a:off x="228600" y="4692650"/>
            <a:ext cx="693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4000" b="1">
                <a:latin typeface="SimSun" pitchFamily="2" charset="-122"/>
                <a:ea typeface="SimSun" pitchFamily="2" charset="-122"/>
              </a:rPr>
              <a:t>要圣洁</a:t>
            </a:r>
            <a:r>
              <a:rPr lang="zh-CN" altLang="en-US" sz="4000" b="1">
                <a:latin typeface="Times New Roman" pitchFamily="18" charset="0"/>
                <a:ea typeface="SimSun" pitchFamily="2" charset="-122"/>
              </a:rPr>
              <a:t> </a:t>
            </a:r>
            <a:endParaRPr lang="en-US" altLang="en-US" sz="4000" b="1">
              <a:latin typeface="Times New Roman" pitchFamily="18" charset="0"/>
            </a:endParaRPr>
          </a:p>
        </p:txBody>
      </p:sp>
      <p:sp>
        <p:nvSpPr>
          <p:cNvPr id="2257929" name="Rectangle 9"/>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257923"/>
                                        </p:tgtEl>
                                        <p:attrNameLst>
                                          <p:attrName>style.visibility</p:attrName>
                                        </p:attrNameLst>
                                      </p:cBhvr>
                                      <p:to>
                                        <p:strVal val="visible"/>
                                      </p:to>
                                    </p:set>
                                    <p:anim calcmode="lin" valueType="num">
                                      <p:cBhvr>
                                        <p:cTn id="7" dur="500" fill="hold"/>
                                        <p:tgtEl>
                                          <p:spTgt spid="2257923"/>
                                        </p:tgtEl>
                                        <p:attrNameLst>
                                          <p:attrName>ppt_w</p:attrName>
                                        </p:attrNameLst>
                                      </p:cBhvr>
                                      <p:tavLst>
                                        <p:tav tm="0">
                                          <p:val>
                                            <p:fltVal val="0"/>
                                          </p:val>
                                        </p:tav>
                                        <p:tav tm="100000">
                                          <p:val>
                                            <p:strVal val="#ppt_w"/>
                                          </p:val>
                                        </p:tav>
                                      </p:tavLst>
                                    </p:anim>
                                    <p:anim calcmode="lin" valueType="num">
                                      <p:cBhvr>
                                        <p:cTn id="8" dur="500" fill="hold"/>
                                        <p:tgtEl>
                                          <p:spTgt spid="225792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257925"/>
                                        </p:tgtEl>
                                        <p:attrNameLst>
                                          <p:attrName>style.visibility</p:attrName>
                                        </p:attrNameLst>
                                      </p:cBhvr>
                                      <p:to>
                                        <p:strVal val="visible"/>
                                      </p:to>
                                    </p:set>
                                    <p:anim calcmode="lin" valueType="num">
                                      <p:cBhvr>
                                        <p:cTn id="13" dur="500" fill="hold"/>
                                        <p:tgtEl>
                                          <p:spTgt spid="2257925"/>
                                        </p:tgtEl>
                                        <p:attrNameLst>
                                          <p:attrName>ppt_w</p:attrName>
                                        </p:attrNameLst>
                                      </p:cBhvr>
                                      <p:tavLst>
                                        <p:tav tm="0">
                                          <p:val>
                                            <p:fltVal val="0"/>
                                          </p:val>
                                        </p:tav>
                                        <p:tav tm="100000">
                                          <p:val>
                                            <p:strVal val="#ppt_w"/>
                                          </p:val>
                                        </p:tav>
                                      </p:tavLst>
                                    </p:anim>
                                    <p:anim calcmode="lin" valueType="num">
                                      <p:cBhvr>
                                        <p:cTn id="14" dur="500" fill="hold"/>
                                        <p:tgtEl>
                                          <p:spTgt spid="225792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257926"/>
                                        </p:tgtEl>
                                        <p:attrNameLst>
                                          <p:attrName>style.visibility</p:attrName>
                                        </p:attrNameLst>
                                      </p:cBhvr>
                                      <p:to>
                                        <p:strVal val="visible"/>
                                      </p:to>
                                    </p:set>
                                    <p:anim calcmode="lin" valueType="num">
                                      <p:cBhvr>
                                        <p:cTn id="19" dur="500" fill="hold"/>
                                        <p:tgtEl>
                                          <p:spTgt spid="2257926"/>
                                        </p:tgtEl>
                                        <p:attrNameLst>
                                          <p:attrName>ppt_w</p:attrName>
                                        </p:attrNameLst>
                                      </p:cBhvr>
                                      <p:tavLst>
                                        <p:tav tm="0">
                                          <p:val>
                                            <p:fltVal val="0"/>
                                          </p:val>
                                        </p:tav>
                                        <p:tav tm="100000">
                                          <p:val>
                                            <p:strVal val="#ppt_w"/>
                                          </p:val>
                                        </p:tav>
                                      </p:tavLst>
                                    </p:anim>
                                    <p:anim calcmode="lin" valueType="num">
                                      <p:cBhvr>
                                        <p:cTn id="20" dur="500" fill="hold"/>
                                        <p:tgtEl>
                                          <p:spTgt spid="225792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257927"/>
                                        </p:tgtEl>
                                        <p:attrNameLst>
                                          <p:attrName>style.visibility</p:attrName>
                                        </p:attrNameLst>
                                      </p:cBhvr>
                                      <p:to>
                                        <p:strVal val="visible"/>
                                      </p:to>
                                    </p:set>
                                    <p:anim calcmode="lin" valueType="num">
                                      <p:cBhvr>
                                        <p:cTn id="25" dur="500" fill="hold"/>
                                        <p:tgtEl>
                                          <p:spTgt spid="2257927"/>
                                        </p:tgtEl>
                                        <p:attrNameLst>
                                          <p:attrName>ppt_w</p:attrName>
                                        </p:attrNameLst>
                                      </p:cBhvr>
                                      <p:tavLst>
                                        <p:tav tm="0">
                                          <p:val>
                                            <p:fltVal val="0"/>
                                          </p:val>
                                        </p:tav>
                                        <p:tav tm="100000">
                                          <p:val>
                                            <p:strVal val="#ppt_w"/>
                                          </p:val>
                                        </p:tav>
                                      </p:tavLst>
                                    </p:anim>
                                    <p:anim calcmode="lin" valueType="num">
                                      <p:cBhvr>
                                        <p:cTn id="26" dur="500" fill="hold"/>
                                        <p:tgtEl>
                                          <p:spTgt spid="2257927"/>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2257928"/>
                                        </p:tgtEl>
                                        <p:attrNameLst>
                                          <p:attrName>style.visibility</p:attrName>
                                        </p:attrNameLst>
                                      </p:cBhvr>
                                      <p:to>
                                        <p:strVal val="visible"/>
                                      </p:to>
                                    </p:set>
                                    <p:anim calcmode="lin" valueType="num">
                                      <p:cBhvr>
                                        <p:cTn id="31" dur="500" fill="hold"/>
                                        <p:tgtEl>
                                          <p:spTgt spid="2257928"/>
                                        </p:tgtEl>
                                        <p:attrNameLst>
                                          <p:attrName>ppt_w</p:attrName>
                                        </p:attrNameLst>
                                      </p:cBhvr>
                                      <p:tavLst>
                                        <p:tav tm="0">
                                          <p:val>
                                            <p:fltVal val="0"/>
                                          </p:val>
                                        </p:tav>
                                        <p:tav tm="100000">
                                          <p:val>
                                            <p:strVal val="#ppt_w"/>
                                          </p:val>
                                        </p:tav>
                                      </p:tavLst>
                                    </p:anim>
                                    <p:anim calcmode="lin" valueType="num">
                                      <p:cBhvr>
                                        <p:cTn id="32" dur="500" fill="hold"/>
                                        <p:tgtEl>
                                          <p:spTgt spid="22579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7923" grpId="0"/>
      <p:bldP spid="2257925" grpId="0"/>
      <p:bldP spid="2257926" grpId="0"/>
      <p:bldP spid="2257927" grpId="0"/>
      <p:bldP spid="225792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9971" name="Text Box 3"/>
          <p:cNvSpPr txBox="1">
            <a:spLocks noChangeArrowheads="1"/>
          </p:cNvSpPr>
          <p:nvPr/>
        </p:nvSpPr>
        <p:spPr bwMode="auto">
          <a:xfrm>
            <a:off x="1219200" y="4267200"/>
            <a:ext cx="7924800" cy="1190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28650" indent="-62865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buFont typeface="Arial" pitchFamily="34" charset="0"/>
              <a:buAutoNum type="alphaLcParenR"/>
            </a:pPr>
            <a:r>
              <a:rPr lang="zh-CN" altLang="en-US" sz="3600" b="1">
                <a:solidFill>
                  <a:schemeClr val="bg1"/>
                </a:solidFill>
                <a:latin typeface="SimSun" pitchFamily="2" charset="-122"/>
                <a:ea typeface="SimSun" pitchFamily="2" charset="-122"/>
              </a:rPr>
              <a:t>帝是我们的榜样</a:t>
            </a:r>
            <a:r>
              <a:rPr lang="zh-CN" altLang="en-US" sz="3600" b="1">
                <a:solidFill>
                  <a:schemeClr val="bg1"/>
                </a:solidFill>
                <a:latin typeface="Times New Roman" pitchFamily="18" charset="0"/>
                <a:ea typeface="SimSun" pitchFamily="2" charset="-122"/>
              </a:rPr>
              <a:t> </a:t>
            </a:r>
            <a:r>
              <a:rPr lang="en-US" altLang="ja-JP" sz="3600" b="1">
                <a:solidFill>
                  <a:schemeClr val="bg1"/>
                </a:solidFill>
                <a:latin typeface="Arial" pitchFamily="34" charset="0"/>
              </a:rPr>
              <a:t>(1:13-16)</a:t>
            </a:r>
          </a:p>
          <a:p>
            <a:pPr eaLnBrk="1" hangingPunct="1">
              <a:buFont typeface="Arial" pitchFamily="34" charset="0"/>
              <a:buAutoNum type="alphaLcParenR"/>
            </a:pPr>
            <a:endParaRPr lang="en-US" altLang="en-US" sz="3600" b="1">
              <a:solidFill>
                <a:schemeClr val="bg1"/>
              </a:solidFill>
              <a:latin typeface="Arial" pitchFamily="34" charset="0"/>
            </a:endParaRPr>
          </a:p>
        </p:txBody>
      </p:sp>
      <p:sp>
        <p:nvSpPr>
          <p:cNvPr id="2259972" name="Rectangle 4"/>
          <p:cNvSpPr>
            <a:spLocks noGrp="1" noChangeArrowheads="1"/>
          </p:cNvSpPr>
          <p:nvPr>
            <p:ph type="title" idx="4294967295"/>
          </p:nvPr>
        </p:nvSpPr>
        <p:spPr>
          <a:xfrm>
            <a:off x="0" y="1447800"/>
            <a:ext cx="8686800" cy="2590800"/>
          </a:xfrm>
          <a:noFill/>
          <a:effectLst>
            <a:outerShdw blurRad="63500" dist="35921" dir="2700000" algn="ctr" rotWithShape="0">
              <a:srgbClr val="000000">
                <a:alpha val="74997"/>
              </a:srgbClr>
            </a:outerShdw>
          </a:effectLst>
        </p:spPr>
        <p:txBody>
          <a:bodyPr/>
          <a:lstStyle/>
          <a:p>
            <a:pPr eaLnBrk="1" hangingPunct="1"/>
            <a:r>
              <a:rPr lang="zh-CN" altLang="en-US" b="1">
                <a:solidFill>
                  <a:schemeClr val="bg1"/>
                </a:solidFill>
                <a:latin typeface="SimSun" pitchFamily="2" charset="-122"/>
                <a:ea typeface="SimSun" pitchFamily="2" charset="-122"/>
              </a:rPr>
              <a:t>为什么要让道德的纯洁取代过去的邪情私欲</a:t>
            </a:r>
            <a:r>
              <a:rPr lang="zh-CN" altLang="en-US">
                <a:solidFill>
                  <a:schemeClr val="bg1"/>
                </a:solidFill>
                <a:latin typeface="Arial Black" pitchFamily="34" charset="0"/>
                <a:ea typeface="SimSun" pitchFamily="2" charset="-122"/>
              </a:rPr>
              <a:t> </a:t>
            </a:r>
            <a:r>
              <a:rPr lang="en-US" altLang="ja-JP">
                <a:solidFill>
                  <a:schemeClr val="bg1"/>
                </a:solidFill>
                <a:latin typeface="Arial Black" pitchFamily="34" charset="0"/>
              </a:rPr>
              <a:t>?</a:t>
            </a:r>
            <a:endParaRPr lang="en-US" altLang="en-US">
              <a:solidFill>
                <a:schemeClr val="bg1"/>
              </a:solidFill>
              <a:latin typeface="Arial Black" pitchFamily="34" charset="0"/>
            </a:endParaRPr>
          </a:p>
        </p:txBody>
      </p:sp>
      <p:sp>
        <p:nvSpPr>
          <p:cNvPr id="2259973" name="Rectangle 5"/>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259971">
                                            <p:txEl>
                                              <p:pRg st="0" end="0"/>
                                            </p:txEl>
                                          </p:spTgt>
                                        </p:tgtEl>
                                        <p:attrNameLst>
                                          <p:attrName>style.visibility</p:attrName>
                                        </p:attrNameLst>
                                      </p:cBhvr>
                                      <p:to>
                                        <p:strVal val="visible"/>
                                      </p:to>
                                    </p:set>
                                    <p:anim calcmode="lin" valueType="num">
                                      <p:cBhvr additive="base">
                                        <p:cTn id="7" dur="5000" fill="hold"/>
                                        <p:tgtEl>
                                          <p:spTgt spid="225997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25997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9971"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4066" name="Picture 2" descr="Thron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19150"/>
            <a:ext cx="9253538" cy="131508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2264067" name="Rectangle 3"/>
          <p:cNvSpPr>
            <a:spLocks noGrp="1" noChangeArrowheads="1"/>
          </p:cNvSpPr>
          <p:nvPr>
            <p:ph type="title"/>
          </p:nvPr>
        </p:nvSpPr>
        <p:spPr>
          <a:xfrm>
            <a:off x="468313" y="5715000"/>
            <a:ext cx="8243887" cy="1225550"/>
          </a:xfrm>
          <a:effectLst>
            <a:outerShdw blurRad="63500" dist="35921" dir="2700000" algn="ctr" rotWithShape="0">
              <a:srgbClr val="000000">
                <a:alpha val="74997"/>
              </a:srgbClr>
            </a:outerShdw>
          </a:effectLst>
        </p:spPr>
        <p:txBody>
          <a:bodyPr/>
          <a:lstStyle/>
          <a:p>
            <a:pPr eaLnBrk="1" hangingPunct="1"/>
            <a:r>
              <a:rPr lang="zh-CN" altLang="en-US" sz="3600" b="1">
                <a:solidFill>
                  <a:schemeClr val="bg1"/>
                </a:solidFill>
                <a:latin typeface="SimSun" pitchFamily="2" charset="-122"/>
                <a:ea typeface="SimSun" pitchFamily="2" charset="-122"/>
              </a:rPr>
              <a:t>上帝是我们的榜样</a:t>
            </a:r>
            <a:r>
              <a:rPr lang="zh-CN" altLang="en-US" sz="3600" b="1">
                <a:solidFill>
                  <a:schemeClr val="bg1"/>
                </a:solidFill>
                <a:latin typeface="Times New Roman" pitchFamily="18" charset="0"/>
                <a:ea typeface="SimSun" pitchFamily="2" charset="-122"/>
              </a:rPr>
              <a:t>, </a:t>
            </a:r>
            <a:r>
              <a:rPr lang="zh-CN" altLang="en-US" sz="3600" b="1">
                <a:solidFill>
                  <a:schemeClr val="bg1"/>
                </a:solidFill>
                <a:latin typeface="SimSun" pitchFamily="2" charset="-122"/>
                <a:ea typeface="SimSun" pitchFamily="2" charset="-122"/>
              </a:rPr>
              <a:t>是圣洁的</a:t>
            </a:r>
            <a:r>
              <a:rPr lang="zh-CN" altLang="en-US" sz="3600" b="1">
                <a:solidFill>
                  <a:schemeClr val="bg1"/>
                </a:solidFill>
                <a:latin typeface="Times New Roman" pitchFamily="18" charset="0"/>
                <a:ea typeface="SimSun" pitchFamily="2" charset="-122"/>
              </a:rPr>
              <a:t> </a:t>
            </a:r>
            <a:r>
              <a:rPr lang="en-US" altLang="ja-JP" sz="3600">
                <a:solidFill>
                  <a:schemeClr val="bg1"/>
                </a:solidFill>
              </a:rPr>
              <a:t>(1:13-16)</a:t>
            </a:r>
            <a:endParaRPr lang="en-US" altLang="en-US" sz="3600">
              <a:solidFill>
                <a:schemeClr val="bg1"/>
              </a:solidFill>
            </a:endParaRPr>
          </a:p>
        </p:txBody>
      </p:sp>
      <p:sp>
        <p:nvSpPr>
          <p:cNvPr id="2264068" name="Text Box 4"/>
          <p:cNvSpPr txBox="1">
            <a:spLocks noChangeArrowheads="1"/>
          </p:cNvSpPr>
          <p:nvPr/>
        </p:nvSpPr>
        <p:spPr bwMode="auto">
          <a:xfrm>
            <a:off x="152400" y="-47625"/>
            <a:ext cx="3048000" cy="13731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r>
              <a:rPr lang="zh-CN" altLang="en-US" sz="2800" b="1">
                <a:solidFill>
                  <a:schemeClr val="bg1"/>
                </a:solidFill>
                <a:latin typeface="SimSun" pitchFamily="2" charset="-122"/>
                <a:ea typeface="SimSun" pitchFamily="2" charset="-122"/>
              </a:rPr>
              <a:t>有谁能明白上帝在宝座上的圣洁</a:t>
            </a:r>
          </a:p>
          <a:p>
            <a:pPr algn="ctr"/>
            <a:r>
              <a:rPr lang="zh-CN" altLang="en-US" sz="2800" b="1">
                <a:solidFill>
                  <a:schemeClr val="bg1"/>
                </a:solidFill>
                <a:latin typeface="Arial" pitchFamily="34" charset="0"/>
                <a:ea typeface="Osaka" pitchFamily="-84" charset="-128"/>
              </a:rPr>
              <a:t> </a:t>
            </a:r>
            <a:r>
              <a:rPr lang="en-US" altLang="en-US" sz="2800" b="1">
                <a:solidFill>
                  <a:schemeClr val="bg1"/>
                </a:solidFill>
                <a:latin typeface="Arial" pitchFamily="34" charset="0"/>
                <a:ea typeface="Osaka" pitchFamily="-84" charset="-128"/>
              </a:rPr>
              <a:t>(</a:t>
            </a:r>
            <a:r>
              <a:rPr lang="zh-CN" altLang="en-US" sz="2800" b="1">
                <a:solidFill>
                  <a:schemeClr val="bg1"/>
                </a:solidFill>
                <a:latin typeface="SimSun" pitchFamily="2" charset="-122"/>
                <a:ea typeface="SimSun" pitchFamily="2" charset="-122"/>
              </a:rPr>
              <a:t>启示录</a:t>
            </a:r>
            <a:r>
              <a:rPr lang="zh-CN" altLang="en-US" sz="2800" b="1">
                <a:solidFill>
                  <a:schemeClr val="bg1"/>
                </a:solidFill>
                <a:latin typeface="Arial" pitchFamily="34" charset="0"/>
                <a:ea typeface="Osaka" pitchFamily="-84" charset="-128"/>
              </a:rPr>
              <a:t> </a:t>
            </a:r>
            <a:r>
              <a:rPr lang="en-US" altLang="ja-JP" sz="2800" b="1">
                <a:solidFill>
                  <a:schemeClr val="bg1"/>
                </a:solidFill>
                <a:latin typeface="Arial" pitchFamily="34" charset="0"/>
                <a:ea typeface="Osaka" pitchFamily="-84" charset="-128"/>
              </a:rPr>
              <a:t>4-5)?</a:t>
            </a:r>
            <a:endParaRPr lang="en-US" altLang="en-US" sz="2800" b="1">
              <a:solidFill>
                <a:schemeClr val="bg1"/>
              </a:solidFill>
              <a:latin typeface="Arial" pitchFamily="34" charset="0"/>
              <a:ea typeface="Osaka" pitchFamily="-84" charset="-128"/>
            </a:endParaRPr>
          </a:p>
        </p:txBody>
      </p:sp>
      <p:sp>
        <p:nvSpPr>
          <p:cNvPr id="2264069" name="Rectangle 5"/>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64067"/>
                                        </p:tgtEl>
                                        <p:attrNameLst>
                                          <p:attrName>style.visibility</p:attrName>
                                        </p:attrNameLst>
                                      </p:cBhvr>
                                      <p:to>
                                        <p:strVal val="visible"/>
                                      </p:to>
                                    </p:set>
                                    <p:animEffect transition="in" filter="dissolve">
                                      <p:cBhvr>
                                        <p:cTn id="7" dur="3000"/>
                                        <p:tgtEl>
                                          <p:spTgt spid="2264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64068"/>
                                        </p:tgtEl>
                                        <p:attrNameLst>
                                          <p:attrName>style.visibility</p:attrName>
                                        </p:attrNameLst>
                                      </p:cBhvr>
                                      <p:to>
                                        <p:strVal val="visible"/>
                                      </p:to>
                                    </p:set>
                                    <p:animEffect transition="in" filter="dissolve">
                                      <p:cBhvr>
                                        <p:cTn id="12" dur="500"/>
                                        <p:tgtEl>
                                          <p:spTgt spid="2264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4067" grpId="0"/>
      <p:bldP spid="226406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9750" y="701675"/>
            <a:ext cx="8229600" cy="1143000"/>
          </a:xfrm>
        </p:spPr>
        <p:txBody>
          <a:bodyPr rtlCol="0">
            <a:normAutofit/>
          </a:bodyPr>
          <a:lstStyle/>
          <a:p>
            <a:pPr eaLnBrk="1" fontAlgn="auto" hangingPunct="1">
              <a:spcAft>
                <a:spcPts val="0"/>
              </a:spcAft>
              <a:defRPr/>
            </a:pPr>
            <a:r>
              <a:rPr lang="zh-CN" altLang="en-US" sz="4000" b="1" u="sng"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a:ea typeface="+mj-ea"/>
                <a:cs typeface="Arial"/>
              </a:rPr>
              <a:t>彼前 </a:t>
            </a:r>
            <a:r>
              <a:rPr lang="en-SG" sz="4000" b="1" u="sng"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a:ea typeface="+mj-ea"/>
                <a:cs typeface="Arial"/>
              </a:rPr>
              <a:t>1:13-21 (</a:t>
            </a:r>
            <a:r>
              <a:rPr lang="en-US" altLang="zh-CN" sz="4000" b="1" u="sng"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a:ea typeface="+mj-ea"/>
                <a:cs typeface="Arial"/>
              </a:rPr>
              <a:t>CNVS</a:t>
            </a:r>
            <a:r>
              <a:rPr lang="en-SG" sz="4000" b="1" u="sng"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a:ea typeface="+mj-ea"/>
                <a:cs typeface="Arial"/>
              </a:rPr>
              <a:t>)</a:t>
            </a:r>
          </a:p>
        </p:txBody>
      </p:sp>
      <p:sp>
        <p:nvSpPr>
          <p:cNvPr id="6" name="Title 1"/>
          <p:cNvSpPr txBox="1">
            <a:spLocks/>
          </p:cNvSpPr>
          <p:nvPr/>
        </p:nvSpPr>
        <p:spPr>
          <a:xfrm>
            <a:off x="416000"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所以要准备好你们的心，警醒谨慎，专心盼望耶稣基督显现的时候所要带给你们的恩典。</a:t>
            </a: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 </a:t>
            </a:r>
          </a:p>
        </p:txBody>
      </p:sp>
    </p:spTree>
    <p:extLst>
      <p:ext uri="{BB962C8B-B14F-4D97-AF65-F5344CB8AC3E}">
        <p14:creationId xmlns:p14="http://schemas.microsoft.com/office/powerpoint/2010/main" val="24546043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你们既是顺服的儿女，就不要再效法从前无知的时候放纵私欲的生活。</a:t>
            </a:r>
            <a:endPar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endParaRPr>
          </a:p>
        </p:txBody>
      </p:sp>
    </p:spTree>
    <p:extLst>
      <p:ext uri="{BB962C8B-B14F-4D97-AF65-F5344CB8AC3E}">
        <p14:creationId xmlns:p14="http://schemas.microsoft.com/office/powerpoint/2010/main" val="23338253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那召你们的既是圣洁的，你们在一切所行的事上也要圣洁。 </a:t>
            </a:r>
            <a:r>
              <a:rPr lang="en-US" altLang="zh-CN"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16 </a:t>
            </a: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因为圣经上记着说：“你们要圣洁，因为我是圣洁的。”</a:t>
            </a:r>
            <a:endPar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endParaRPr>
          </a:p>
        </p:txBody>
      </p:sp>
    </p:spTree>
    <p:extLst>
      <p:ext uri="{BB962C8B-B14F-4D97-AF65-F5344CB8AC3E}">
        <p14:creationId xmlns:p14="http://schemas.microsoft.com/office/powerpoint/2010/main" val="4763995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你们既称那不偏待人、按各人行为审判的主为父，就当存敬畏的心，过你们寄居的日子；</a:t>
            </a:r>
            <a:endPar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endParaRPr>
          </a:p>
        </p:txBody>
      </p:sp>
    </p:spTree>
    <p:extLst>
      <p:ext uri="{BB962C8B-B14F-4D97-AF65-F5344CB8AC3E}">
        <p14:creationId xmlns:p14="http://schemas.microsoft.com/office/powerpoint/2010/main" val="37613451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 因为知道你们得赎，脱去你们祖先传下的妄行，不是凭着能坏的金银等物，</a:t>
            </a:r>
            <a:endPar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endParaRPr>
          </a:p>
        </p:txBody>
      </p:sp>
    </p:spTree>
    <p:extLst>
      <p:ext uri="{BB962C8B-B14F-4D97-AF65-F5344CB8AC3E}">
        <p14:creationId xmlns:p14="http://schemas.microsoft.com/office/powerpoint/2010/main" val="2264894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而是凭着基督的宝血，就像无瑕疵无玷污的羊羔的血。 </a:t>
            </a:r>
            <a:r>
              <a:rPr lang="en-US" altLang="zh-CN"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20 </a:t>
            </a: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基督是在创立世界以前，是　神所预知的，却在这末后的世代才为你们显现出来。</a:t>
            </a:r>
            <a:endPar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endParaRPr>
          </a:p>
        </p:txBody>
      </p:sp>
    </p:spTree>
    <p:extLst>
      <p:ext uri="{BB962C8B-B14F-4D97-AF65-F5344CB8AC3E}">
        <p14:creationId xmlns:p14="http://schemas.microsoft.com/office/powerpoint/2010/main" val="37458296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6115" name="Text Box 3"/>
          <p:cNvSpPr txBox="1">
            <a:spLocks noChangeArrowheads="1"/>
          </p:cNvSpPr>
          <p:nvPr/>
        </p:nvSpPr>
        <p:spPr bwMode="auto">
          <a:xfrm>
            <a:off x="838200" y="3409950"/>
            <a:ext cx="7924800" cy="17399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28650" indent="-62865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buFont typeface="Arial" pitchFamily="34" charset="0"/>
              <a:buAutoNum type="alphaLcParenR"/>
            </a:pPr>
            <a:r>
              <a:rPr lang="zh-CN" altLang="en-US" sz="3600" b="1">
                <a:solidFill>
                  <a:schemeClr val="bg1"/>
                </a:solidFill>
                <a:latin typeface="SimSun" pitchFamily="2" charset="-122"/>
                <a:ea typeface="SimSun" pitchFamily="2" charset="-122"/>
              </a:rPr>
              <a:t>上帝是我们的榜样</a:t>
            </a:r>
            <a:r>
              <a:rPr lang="zh-CN" altLang="en-US" sz="3600" b="1">
                <a:solidFill>
                  <a:schemeClr val="bg1"/>
                </a:solidFill>
                <a:latin typeface="Times New Roman" pitchFamily="18" charset="0"/>
                <a:ea typeface="SimSun" pitchFamily="2" charset="-122"/>
              </a:rPr>
              <a:t> </a:t>
            </a:r>
            <a:r>
              <a:rPr lang="en-US" altLang="ja-JP" sz="3600" b="1">
                <a:solidFill>
                  <a:schemeClr val="bg1"/>
                </a:solidFill>
                <a:latin typeface="Arial" pitchFamily="34" charset="0"/>
              </a:rPr>
              <a:t>(1:13-16)</a:t>
            </a:r>
          </a:p>
          <a:p>
            <a:pPr eaLnBrk="1" hangingPunct="1">
              <a:buFont typeface="Arial" pitchFamily="34" charset="0"/>
              <a:buAutoNum type="alphaLcParenR"/>
            </a:pPr>
            <a:r>
              <a:rPr lang="zh-CN" altLang="en-US" sz="3600" b="1">
                <a:solidFill>
                  <a:schemeClr val="bg1"/>
                </a:solidFill>
                <a:latin typeface="SimSun" pitchFamily="2" charset="-122"/>
                <a:ea typeface="SimSun" pitchFamily="2" charset="-122"/>
              </a:rPr>
              <a:t>上帝是我们的审判者</a:t>
            </a:r>
            <a:r>
              <a:rPr lang="zh-CN" altLang="en-US" sz="3600" b="1">
                <a:solidFill>
                  <a:schemeClr val="bg1"/>
                </a:solidFill>
                <a:latin typeface="Arial" pitchFamily="34" charset="0"/>
                <a:ea typeface="SimSun" pitchFamily="2" charset="-122"/>
              </a:rPr>
              <a:t> </a:t>
            </a:r>
            <a:r>
              <a:rPr lang="en-US" altLang="ja-JP" sz="3600" b="1">
                <a:solidFill>
                  <a:schemeClr val="bg1"/>
                </a:solidFill>
                <a:latin typeface="Arial" pitchFamily="34" charset="0"/>
              </a:rPr>
              <a:t>(1:17)</a:t>
            </a:r>
          </a:p>
          <a:p>
            <a:pPr eaLnBrk="1" hangingPunct="1">
              <a:buFont typeface="Arial" pitchFamily="34" charset="0"/>
              <a:buAutoNum type="alphaLcParenR"/>
            </a:pPr>
            <a:endParaRPr lang="en-US" altLang="en-US" sz="3600" b="1">
              <a:solidFill>
                <a:schemeClr val="bg1"/>
              </a:solidFill>
              <a:latin typeface="Arial" pitchFamily="34" charset="0"/>
            </a:endParaRPr>
          </a:p>
        </p:txBody>
      </p:sp>
      <p:sp>
        <p:nvSpPr>
          <p:cNvPr id="2266116" name="Rectangle 4"/>
          <p:cNvSpPr>
            <a:spLocks noGrp="1" noChangeArrowheads="1"/>
          </p:cNvSpPr>
          <p:nvPr>
            <p:ph type="title" idx="4294967295"/>
          </p:nvPr>
        </p:nvSpPr>
        <p:spPr>
          <a:xfrm>
            <a:off x="152400" y="228600"/>
            <a:ext cx="8686800" cy="2590800"/>
          </a:xfrm>
          <a:noFill/>
          <a:effectLst>
            <a:outerShdw blurRad="63500" dist="35921" dir="2700000" algn="ctr" rotWithShape="0">
              <a:srgbClr val="000000">
                <a:alpha val="74997"/>
              </a:srgbClr>
            </a:outerShdw>
          </a:effectLst>
        </p:spPr>
        <p:txBody>
          <a:bodyPr/>
          <a:lstStyle/>
          <a:p>
            <a:pPr eaLnBrk="1" hangingPunct="1"/>
            <a:r>
              <a:rPr lang="zh-CN" altLang="en-US" b="1">
                <a:solidFill>
                  <a:schemeClr val="bg1"/>
                </a:solidFill>
                <a:latin typeface="SimSun" pitchFamily="2" charset="-122"/>
                <a:ea typeface="SimSun" pitchFamily="2" charset="-122"/>
              </a:rPr>
              <a:t>为什么要让道德的纯洁取代过去的邪情私欲</a:t>
            </a:r>
            <a:r>
              <a:rPr lang="zh-CN" altLang="en-US">
                <a:solidFill>
                  <a:schemeClr val="bg1"/>
                </a:solidFill>
                <a:latin typeface="Arial Black" pitchFamily="34" charset="0"/>
                <a:ea typeface="SimSun" pitchFamily="2" charset="-122"/>
              </a:rPr>
              <a:t> </a:t>
            </a:r>
            <a:r>
              <a:rPr lang="en-US" altLang="ja-JP">
                <a:solidFill>
                  <a:schemeClr val="bg1"/>
                </a:solidFill>
                <a:latin typeface="Arial Black" pitchFamily="34" charset="0"/>
              </a:rPr>
              <a:t>?</a:t>
            </a:r>
            <a:endParaRPr lang="en-US" altLang="en-US">
              <a:solidFill>
                <a:schemeClr val="bg1"/>
              </a:solidFill>
              <a:latin typeface="Arial Black" pitchFamily="34" charset="0"/>
            </a:endParaRPr>
          </a:p>
        </p:txBody>
      </p:sp>
      <p:sp>
        <p:nvSpPr>
          <p:cNvPr id="2266117" name="Rectangle 5"/>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266115">
                                            <p:txEl>
                                              <p:pRg st="0" end="0"/>
                                            </p:txEl>
                                          </p:spTgt>
                                        </p:tgtEl>
                                        <p:attrNameLst>
                                          <p:attrName>style.visibility</p:attrName>
                                        </p:attrNameLst>
                                      </p:cBhvr>
                                      <p:to>
                                        <p:strVal val="visible"/>
                                      </p:to>
                                    </p:set>
                                    <p:anim calcmode="lin" valueType="num">
                                      <p:cBhvr additive="base">
                                        <p:cTn id="7" dur="5000" fill="hold"/>
                                        <p:tgtEl>
                                          <p:spTgt spid="226611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2661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266115">
                                            <p:txEl>
                                              <p:pRg st="1" end="1"/>
                                            </p:txEl>
                                          </p:spTgt>
                                        </p:tgtEl>
                                        <p:attrNameLst>
                                          <p:attrName>style.visibility</p:attrName>
                                        </p:attrNameLst>
                                      </p:cBhvr>
                                      <p:to>
                                        <p:strVal val="visible"/>
                                      </p:to>
                                    </p:set>
                                    <p:anim calcmode="lin" valueType="num">
                                      <p:cBhvr additive="base">
                                        <p:cTn id="13" dur="5000" fill="hold"/>
                                        <p:tgtEl>
                                          <p:spTgt spid="2266115">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22661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6115"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defTabSz="457200">
              <a:defRPr sz="3600" b="1">
                <a:solidFill>
                  <a:srgbClr val="FFFFFF"/>
                </a:solidFill>
                <a:effectLst>
                  <a:glow rad="127000">
                    <a:srgbClr val="000000"/>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耶稣向那些在监狱里的灵宣告自己是主</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(3:18-22)。</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C33C91FF-2B63-BE48-B19A-3D9EE2952C2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8368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816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67200" y="4191000"/>
            <a:ext cx="4445000"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68163" name="Rectangle 3"/>
          <p:cNvSpPr>
            <a:spLocks noGrp="1" noChangeArrowheads="1"/>
          </p:cNvSpPr>
          <p:nvPr>
            <p:ph type="title" idx="4294967295"/>
          </p:nvPr>
        </p:nvSpPr>
        <p:spPr/>
        <p:txBody>
          <a:bodyPr/>
          <a:lstStyle/>
          <a:p>
            <a:pPr eaLnBrk="1" hangingPunct="1"/>
            <a:r>
              <a:rPr lang="zh-CN" altLang="en-US" b="1">
                <a:solidFill>
                  <a:schemeClr val="bg1"/>
                </a:solidFill>
                <a:latin typeface="SimSun" pitchFamily="2" charset="-122"/>
                <a:ea typeface="SimSun" pitchFamily="2" charset="-122"/>
              </a:rPr>
              <a:t>我们要圣洁</a:t>
            </a:r>
            <a:r>
              <a:rPr lang="zh-CN" altLang="en-US" b="1">
                <a:solidFill>
                  <a:schemeClr val="bg1"/>
                </a:solidFill>
                <a:ea typeface="SimSun" pitchFamily="2" charset="-122"/>
              </a:rPr>
              <a:t>, </a:t>
            </a:r>
            <a:r>
              <a:rPr lang="zh-CN" altLang="en-US" b="1">
                <a:solidFill>
                  <a:schemeClr val="bg1"/>
                </a:solidFill>
                <a:latin typeface="SimSun" pitchFamily="2" charset="-122"/>
                <a:ea typeface="SimSun" pitchFamily="2" charset="-122"/>
              </a:rPr>
              <a:t>因为上帝是我们</a:t>
            </a:r>
            <a:r>
              <a:rPr lang="zh-CN" altLang="en-US">
                <a:solidFill>
                  <a:schemeClr val="bg1"/>
                </a:solidFill>
                <a:ea typeface="SimSun" pitchFamily="2" charset="-122"/>
              </a:rPr>
              <a:t> </a:t>
            </a:r>
            <a:endParaRPr lang="en-US" altLang="en-US">
              <a:solidFill>
                <a:schemeClr val="bg1"/>
              </a:solidFill>
            </a:endParaRPr>
          </a:p>
        </p:txBody>
      </p:sp>
      <p:sp>
        <p:nvSpPr>
          <p:cNvPr id="2268164" name="Text Box 4"/>
          <p:cNvSpPr txBox="1">
            <a:spLocks noChangeArrowheads="1"/>
          </p:cNvSpPr>
          <p:nvPr/>
        </p:nvSpPr>
        <p:spPr bwMode="auto">
          <a:xfrm>
            <a:off x="1127125" y="2301875"/>
            <a:ext cx="6950075" cy="1554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ja-JP" altLang="en-US">
                <a:solidFill>
                  <a:schemeClr val="bg1"/>
                </a:solidFill>
                <a:latin typeface="Arial" pitchFamily="34" charset="0"/>
              </a:rPr>
              <a:t>“</a:t>
            </a:r>
            <a:r>
              <a:rPr lang="en-US" altLang="zh-CN">
                <a:solidFill>
                  <a:schemeClr val="bg1"/>
                </a:solidFill>
                <a:latin typeface="Arial" pitchFamily="34" charset="0"/>
                <a:ea typeface="SimSun" pitchFamily="2" charset="-122"/>
              </a:rPr>
              <a:t>“</a:t>
            </a:r>
            <a:r>
              <a:rPr lang="zh-CN" altLang="en-US">
                <a:solidFill>
                  <a:schemeClr val="bg1"/>
                </a:solidFill>
                <a:latin typeface="SimSun" pitchFamily="2" charset="-122"/>
                <a:ea typeface="SimSun" pitchFamily="2" charset="-122"/>
              </a:rPr>
              <a:t>你们既称那不偏待人，按各人行为审判人的主为父，就当存敬畏的心，度你们在世寄居的日子</a:t>
            </a:r>
            <a:r>
              <a:rPr lang="zh-CN" altLang="en-US">
                <a:solidFill>
                  <a:schemeClr val="bg1"/>
                </a:solidFill>
                <a:ea typeface="SimSun" pitchFamily="2" charset="-122"/>
              </a:rPr>
              <a:t> </a:t>
            </a:r>
            <a:r>
              <a:rPr lang="ja-JP" altLang="en-US">
                <a:solidFill>
                  <a:schemeClr val="bg1"/>
                </a:solidFill>
                <a:latin typeface="Arial" pitchFamily="34" charset="0"/>
              </a:rPr>
              <a:t>”</a:t>
            </a:r>
            <a:r>
              <a:rPr lang="en-US" altLang="ja-JP">
                <a:solidFill>
                  <a:schemeClr val="bg1"/>
                </a:solidFill>
              </a:rPr>
              <a:t> ( 1:17)</a:t>
            </a:r>
            <a:endParaRPr lang="en-US" altLang="en-US">
              <a:solidFill>
                <a:schemeClr val="bg1"/>
              </a:solidFill>
            </a:endParaRPr>
          </a:p>
        </p:txBody>
      </p:sp>
      <p:sp>
        <p:nvSpPr>
          <p:cNvPr id="2268165" name="Text Box 5"/>
          <p:cNvSpPr txBox="1">
            <a:spLocks noChangeArrowheads="1"/>
          </p:cNvSpPr>
          <p:nvPr/>
        </p:nvSpPr>
        <p:spPr bwMode="auto">
          <a:xfrm>
            <a:off x="533400" y="6096000"/>
            <a:ext cx="8229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sz="2400" b="1" i="1">
                <a:solidFill>
                  <a:schemeClr val="bg1"/>
                </a:solidFill>
                <a:latin typeface="SimSun" pitchFamily="2" charset="-122"/>
                <a:ea typeface="SimSun" pitchFamily="2" charset="-122"/>
              </a:rPr>
              <a:t>你在哪些方面感觉你是在世寄居的</a:t>
            </a:r>
            <a:r>
              <a:rPr lang="zh-CN" altLang="en-US" sz="2400" i="1">
                <a:solidFill>
                  <a:schemeClr val="bg1"/>
                </a:solidFill>
                <a:ea typeface="SimSun" pitchFamily="2" charset="-122"/>
              </a:rPr>
              <a:t> </a:t>
            </a:r>
            <a:r>
              <a:rPr lang="en-US" altLang="ja-JP" sz="2400" i="1">
                <a:solidFill>
                  <a:schemeClr val="bg1"/>
                </a:solidFill>
              </a:rPr>
              <a:t>?</a:t>
            </a:r>
            <a:endParaRPr lang="en-US" altLang="en-US" sz="2400" i="1">
              <a:solidFill>
                <a:schemeClr val="bg1"/>
              </a:solidFill>
            </a:endParaRPr>
          </a:p>
        </p:txBody>
      </p:sp>
      <p:sp>
        <p:nvSpPr>
          <p:cNvPr id="2268166" name="Rectangle 6"/>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0211" name="Text Box 3"/>
          <p:cNvSpPr txBox="1">
            <a:spLocks noChangeArrowheads="1"/>
          </p:cNvSpPr>
          <p:nvPr/>
        </p:nvSpPr>
        <p:spPr bwMode="auto">
          <a:xfrm>
            <a:off x="838200" y="3409950"/>
            <a:ext cx="7924800" cy="22891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28650" indent="-62865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buFont typeface="Arial" pitchFamily="34" charset="0"/>
              <a:buAutoNum type="alphaLcParenR"/>
            </a:pPr>
            <a:r>
              <a:rPr lang="zh-CN" altLang="en-US" sz="3600" b="1">
                <a:solidFill>
                  <a:schemeClr val="bg1"/>
                </a:solidFill>
                <a:latin typeface="SimSun" pitchFamily="2" charset="-122"/>
                <a:ea typeface="SimSun" pitchFamily="2" charset="-122"/>
              </a:rPr>
              <a:t>上帝是我们的榜样</a:t>
            </a:r>
            <a:r>
              <a:rPr lang="zh-CN" altLang="en-US" sz="3600" b="1">
                <a:solidFill>
                  <a:schemeClr val="bg1"/>
                </a:solidFill>
                <a:latin typeface="Arial" pitchFamily="34" charset="0"/>
                <a:ea typeface="SimSun" pitchFamily="2" charset="-122"/>
              </a:rPr>
              <a:t> </a:t>
            </a:r>
            <a:r>
              <a:rPr lang="en-US" altLang="ja-JP" sz="3600" b="1">
                <a:solidFill>
                  <a:schemeClr val="bg1"/>
                </a:solidFill>
                <a:latin typeface="Arial" pitchFamily="34" charset="0"/>
              </a:rPr>
              <a:t>(13-16)</a:t>
            </a:r>
          </a:p>
          <a:p>
            <a:pPr eaLnBrk="1" hangingPunct="1">
              <a:buFont typeface="Arial" pitchFamily="34" charset="0"/>
              <a:buAutoNum type="alphaLcParenR"/>
            </a:pPr>
            <a:r>
              <a:rPr lang="zh-CN" altLang="en-US" sz="3600" b="1">
                <a:solidFill>
                  <a:schemeClr val="bg1"/>
                </a:solidFill>
                <a:latin typeface="SimSun" pitchFamily="2" charset="-122"/>
                <a:ea typeface="SimSun" pitchFamily="2" charset="-122"/>
              </a:rPr>
              <a:t>上帝是我们的审判者</a:t>
            </a:r>
            <a:r>
              <a:rPr lang="zh-CN" altLang="en-US" sz="3600" b="1">
                <a:solidFill>
                  <a:schemeClr val="bg1"/>
                </a:solidFill>
                <a:latin typeface="Arial" pitchFamily="34" charset="0"/>
                <a:ea typeface="SimSun" pitchFamily="2" charset="-122"/>
              </a:rPr>
              <a:t> </a:t>
            </a:r>
            <a:r>
              <a:rPr lang="en-US" altLang="ja-JP" sz="3600" b="1">
                <a:solidFill>
                  <a:schemeClr val="bg1"/>
                </a:solidFill>
                <a:latin typeface="Arial" pitchFamily="34" charset="0"/>
              </a:rPr>
              <a:t>(17)</a:t>
            </a:r>
          </a:p>
          <a:p>
            <a:pPr eaLnBrk="1" hangingPunct="1">
              <a:buFont typeface="Arial" pitchFamily="34" charset="0"/>
              <a:buAutoNum type="alphaLcParenR"/>
            </a:pPr>
            <a:r>
              <a:rPr lang="zh-CN" altLang="en-US" sz="3600" b="1">
                <a:solidFill>
                  <a:schemeClr val="bg1"/>
                </a:solidFill>
                <a:latin typeface="SimSun" pitchFamily="2" charset="-122"/>
                <a:ea typeface="SimSun" pitchFamily="2" charset="-122"/>
              </a:rPr>
              <a:t>上帝是我们的救赎者</a:t>
            </a:r>
            <a:r>
              <a:rPr lang="zh-CN" altLang="en-US" sz="3600" b="1">
                <a:solidFill>
                  <a:schemeClr val="bg1"/>
                </a:solidFill>
                <a:latin typeface="Arial" pitchFamily="34" charset="0"/>
                <a:ea typeface="SimSun" pitchFamily="2" charset="-122"/>
              </a:rPr>
              <a:t> </a:t>
            </a:r>
            <a:r>
              <a:rPr lang="en-US" altLang="ja-JP" sz="3600" b="1">
                <a:solidFill>
                  <a:schemeClr val="bg1"/>
                </a:solidFill>
                <a:latin typeface="Arial" pitchFamily="34" charset="0"/>
              </a:rPr>
              <a:t>(18-21)</a:t>
            </a:r>
          </a:p>
          <a:p>
            <a:pPr eaLnBrk="1" hangingPunct="1">
              <a:buFont typeface="Arial" pitchFamily="34" charset="0"/>
              <a:buAutoNum type="alphaLcParenR"/>
            </a:pPr>
            <a:endParaRPr lang="en-US" altLang="en-US" sz="3600" b="1">
              <a:solidFill>
                <a:schemeClr val="bg1"/>
              </a:solidFill>
              <a:latin typeface="Arial" pitchFamily="34" charset="0"/>
            </a:endParaRPr>
          </a:p>
        </p:txBody>
      </p:sp>
      <p:sp>
        <p:nvSpPr>
          <p:cNvPr id="2270212" name="Rectangle 4"/>
          <p:cNvSpPr>
            <a:spLocks noGrp="1" noChangeArrowheads="1"/>
          </p:cNvSpPr>
          <p:nvPr>
            <p:ph type="title" idx="4294967295"/>
          </p:nvPr>
        </p:nvSpPr>
        <p:spPr>
          <a:xfrm>
            <a:off x="0" y="1143000"/>
            <a:ext cx="8686800" cy="2590800"/>
          </a:xfrm>
          <a:noFill/>
          <a:effectLst>
            <a:outerShdw blurRad="63500" dist="35921" dir="2700000" algn="ctr" rotWithShape="0">
              <a:srgbClr val="000000">
                <a:alpha val="74997"/>
              </a:srgbClr>
            </a:outerShdw>
          </a:effectLst>
        </p:spPr>
        <p:txBody>
          <a:bodyPr/>
          <a:lstStyle/>
          <a:p>
            <a:pPr eaLnBrk="1" hangingPunct="1"/>
            <a:r>
              <a:rPr lang="zh-CN" altLang="en-US" b="1">
                <a:solidFill>
                  <a:schemeClr val="bg1"/>
                </a:solidFill>
                <a:latin typeface="SimSun" pitchFamily="2" charset="-122"/>
                <a:ea typeface="SimSun" pitchFamily="2" charset="-122"/>
              </a:rPr>
              <a:t>为什么要让道德的纯洁取代过去的邪情私欲</a:t>
            </a:r>
            <a:r>
              <a:rPr lang="zh-CN" altLang="en-US">
                <a:solidFill>
                  <a:schemeClr val="bg1"/>
                </a:solidFill>
                <a:latin typeface="Arial Black" pitchFamily="34" charset="0"/>
                <a:ea typeface="SimSun" pitchFamily="2" charset="-122"/>
              </a:rPr>
              <a:t> </a:t>
            </a:r>
            <a:r>
              <a:rPr lang="en-US" altLang="ja-JP">
                <a:solidFill>
                  <a:schemeClr val="bg1"/>
                </a:solidFill>
                <a:latin typeface="Arial Black" pitchFamily="34" charset="0"/>
              </a:rPr>
              <a:t>?</a:t>
            </a:r>
            <a:endParaRPr lang="en-US" altLang="en-US">
              <a:solidFill>
                <a:schemeClr val="bg1"/>
              </a:solidFill>
              <a:latin typeface="Arial Black" pitchFamily="34" charset="0"/>
            </a:endParaRPr>
          </a:p>
        </p:txBody>
      </p:sp>
      <p:sp>
        <p:nvSpPr>
          <p:cNvPr id="2270213" name="Rectangle 5"/>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270211">
                                            <p:txEl>
                                              <p:pRg st="0" end="0"/>
                                            </p:txEl>
                                          </p:spTgt>
                                        </p:tgtEl>
                                        <p:attrNameLst>
                                          <p:attrName>style.visibility</p:attrName>
                                        </p:attrNameLst>
                                      </p:cBhvr>
                                      <p:to>
                                        <p:strVal val="visible"/>
                                      </p:to>
                                    </p:set>
                                    <p:anim calcmode="lin" valueType="num">
                                      <p:cBhvr additive="base">
                                        <p:cTn id="7" dur="5000" fill="hold"/>
                                        <p:tgtEl>
                                          <p:spTgt spid="227021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2702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270211">
                                            <p:txEl>
                                              <p:pRg st="1" end="1"/>
                                            </p:txEl>
                                          </p:spTgt>
                                        </p:tgtEl>
                                        <p:attrNameLst>
                                          <p:attrName>style.visibility</p:attrName>
                                        </p:attrNameLst>
                                      </p:cBhvr>
                                      <p:to>
                                        <p:strVal val="visible"/>
                                      </p:to>
                                    </p:set>
                                    <p:anim calcmode="lin" valueType="num">
                                      <p:cBhvr additive="base">
                                        <p:cTn id="13" dur="5000" fill="hold"/>
                                        <p:tgtEl>
                                          <p:spTgt spid="2270211">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22702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2270211">
                                            <p:txEl>
                                              <p:pRg st="2" end="2"/>
                                            </p:txEl>
                                          </p:spTgt>
                                        </p:tgtEl>
                                        <p:attrNameLst>
                                          <p:attrName>style.visibility</p:attrName>
                                        </p:attrNameLst>
                                      </p:cBhvr>
                                      <p:to>
                                        <p:strVal val="visible"/>
                                      </p:to>
                                    </p:set>
                                    <p:anim calcmode="lin" valueType="num">
                                      <p:cBhvr additive="base">
                                        <p:cTn id="19" dur="5000" fill="hold"/>
                                        <p:tgtEl>
                                          <p:spTgt spid="2270211">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2702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211"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01" name="Group 2"/>
          <p:cNvGrpSpPr>
            <a:grpSpLocks/>
          </p:cNvGrpSpPr>
          <p:nvPr/>
        </p:nvGrpSpPr>
        <p:grpSpPr bwMode="auto">
          <a:xfrm>
            <a:off x="0" y="0"/>
            <a:ext cx="9144000" cy="6858000"/>
            <a:chOff x="0" y="0"/>
            <a:chExt cx="5760" cy="4320"/>
          </a:xfrm>
        </p:grpSpPr>
        <p:pic>
          <p:nvPicPr>
            <p:cNvPr id="22722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
              <a:ext cx="5760" cy="4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72260" name="Rectangle 4"/>
            <p:cNvSpPr>
              <a:spLocks noChangeArrowheads="1"/>
            </p:cNvSpPr>
            <p:nvPr/>
          </p:nvSpPr>
          <p:spPr bwMode="auto">
            <a:xfrm>
              <a:off x="4272" y="0"/>
              <a:ext cx="1488"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sp>
        <p:nvSpPr>
          <p:cNvPr id="2272261" name="Rectangle 5"/>
          <p:cNvSpPr>
            <a:spLocks noChangeArrowheads="1"/>
          </p:cNvSpPr>
          <p:nvPr/>
        </p:nvSpPr>
        <p:spPr bwMode="auto">
          <a:xfrm>
            <a:off x="4876800" y="4876800"/>
            <a:ext cx="4267200" cy="14478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272262" name="Rectangle 6"/>
          <p:cNvSpPr>
            <a:spLocks noGrp="1" noChangeArrowheads="1"/>
          </p:cNvSpPr>
          <p:nvPr>
            <p:ph type="title" idx="4294967295"/>
          </p:nvPr>
        </p:nvSpPr>
        <p:spPr>
          <a:xfrm>
            <a:off x="0" y="1219200"/>
            <a:ext cx="2971800" cy="3429000"/>
          </a:xfrm>
          <a:noFill/>
          <a:effectLst>
            <a:outerShdw blurRad="63500" dist="35921" dir="2700000" algn="ctr" rotWithShape="0">
              <a:srgbClr val="000000">
                <a:alpha val="74997"/>
              </a:srgbClr>
            </a:outerShdw>
          </a:effectLst>
        </p:spPr>
        <p:txBody>
          <a:bodyPr/>
          <a:lstStyle/>
          <a:p>
            <a:pPr eaLnBrk="1" hangingPunct="1"/>
            <a:r>
              <a:rPr lang="zh-CN" altLang="en-US" sz="4800" b="1">
                <a:solidFill>
                  <a:schemeClr val="bg1"/>
                </a:solidFill>
                <a:latin typeface="SimSun" pitchFamily="2" charset="-122"/>
                <a:ea typeface="SimSun" pitchFamily="2" charset="-122"/>
              </a:rPr>
              <a:t>我们要圣洁</a:t>
            </a:r>
            <a:r>
              <a:rPr lang="zh-CN" altLang="en-US" sz="4800" b="1">
                <a:solidFill>
                  <a:schemeClr val="bg1"/>
                </a:solidFill>
                <a:ea typeface="SimSun" pitchFamily="2" charset="-122"/>
              </a:rPr>
              <a:t>, </a:t>
            </a:r>
            <a:r>
              <a:rPr lang="zh-CN" altLang="en-US" sz="4800" b="1">
                <a:solidFill>
                  <a:schemeClr val="bg1"/>
                </a:solidFill>
                <a:latin typeface="SimSun" pitchFamily="2" charset="-122"/>
                <a:ea typeface="SimSun" pitchFamily="2" charset="-122"/>
              </a:rPr>
              <a:t>因为上帝是我们的救赎者</a:t>
            </a:r>
            <a:r>
              <a:rPr lang="zh-CN" altLang="en-US" sz="4800" b="1">
                <a:solidFill>
                  <a:schemeClr val="bg1"/>
                </a:solidFill>
                <a:ea typeface="SimSun" pitchFamily="2" charset="-122"/>
              </a:rPr>
              <a:t> </a:t>
            </a:r>
            <a:endParaRPr lang="en-US" altLang="en-US" sz="4800" b="1">
              <a:solidFill>
                <a:schemeClr val="bg1"/>
              </a:solidFill>
            </a:endParaRPr>
          </a:p>
        </p:txBody>
      </p:sp>
      <p:sp>
        <p:nvSpPr>
          <p:cNvPr id="2272263" name="Text Box 7"/>
          <p:cNvSpPr txBox="1">
            <a:spLocks noChangeArrowheads="1"/>
          </p:cNvSpPr>
          <p:nvPr/>
        </p:nvSpPr>
        <p:spPr bwMode="auto">
          <a:xfrm>
            <a:off x="3336925" y="2133600"/>
            <a:ext cx="5807075" cy="2528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r"/>
            <a:r>
              <a:rPr lang="ja-JP" altLang="en-US">
                <a:solidFill>
                  <a:schemeClr val="bg1"/>
                </a:solidFill>
                <a:latin typeface="Arial" pitchFamily="34" charset="0"/>
              </a:rPr>
              <a:t>“</a:t>
            </a:r>
            <a:r>
              <a:rPr lang="en-US" altLang="ja-JP">
                <a:solidFill>
                  <a:schemeClr val="bg1"/>
                </a:solidFill>
              </a:rPr>
              <a:t>…</a:t>
            </a:r>
            <a:r>
              <a:rPr lang="zh-CN" altLang="en-US">
                <a:solidFill>
                  <a:schemeClr val="bg1"/>
                </a:solidFill>
                <a:latin typeface="SimSun" pitchFamily="2" charset="-122"/>
                <a:ea typeface="SimSun" pitchFamily="2" charset="-122"/>
              </a:rPr>
              <a:t>知道你们得赎，脱去你们祖宗所传流虚妄的行为，不是凭着能坏的金银等物。乃是凭着基督的宝血，如同无瑕疵无玷污的羔羊之血。</a:t>
            </a:r>
            <a:r>
              <a:rPr lang="zh-CN" altLang="en-US">
                <a:solidFill>
                  <a:schemeClr val="bg1"/>
                </a:solidFill>
                <a:ea typeface="SimSun" pitchFamily="2" charset="-122"/>
              </a:rPr>
              <a:t> </a:t>
            </a:r>
            <a:r>
              <a:rPr lang="ja-JP" altLang="en-US">
                <a:solidFill>
                  <a:schemeClr val="bg1"/>
                </a:solidFill>
                <a:latin typeface="Arial" pitchFamily="34" charset="0"/>
              </a:rPr>
              <a:t>”</a:t>
            </a:r>
            <a:r>
              <a:rPr lang="en-US" altLang="ja-JP">
                <a:solidFill>
                  <a:schemeClr val="bg1"/>
                </a:solidFill>
              </a:rPr>
              <a:t> ( 1:18-19)</a:t>
            </a:r>
            <a:endParaRPr lang="en-US" altLang="en-US">
              <a:solidFill>
                <a:schemeClr val="bg1"/>
              </a:solidFill>
            </a:endParaRPr>
          </a:p>
        </p:txBody>
      </p:sp>
      <p:sp>
        <p:nvSpPr>
          <p:cNvPr id="2272264" name="Text Box 8"/>
          <p:cNvSpPr txBox="1">
            <a:spLocks noChangeArrowheads="1"/>
          </p:cNvSpPr>
          <p:nvPr/>
        </p:nvSpPr>
        <p:spPr bwMode="auto">
          <a:xfrm>
            <a:off x="0" y="60960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r>
              <a:rPr lang="zh-CN" altLang="en-US" sz="2400" b="1" i="1">
                <a:solidFill>
                  <a:schemeClr val="bg1"/>
                </a:solidFill>
                <a:latin typeface="SimSun" pitchFamily="2" charset="-122"/>
                <a:ea typeface="SimSun" pitchFamily="2" charset="-122"/>
              </a:rPr>
              <a:t>你过去不认识基督的日子</a:t>
            </a:r>
            <a:r>
              <a:rPr lang="zh-CN" altLang="en-US" sz="2400" b="1" i="1">
                <a:solidFill>
                  <a:schemeClr val="bg1"/>
                </a:solidFill>
                <a:latin typeface="Arial" pitchFamily="34" charset="0"/>
                <a:ea typeface="SimSun" pitchFamily="2" charset="-122"/>
              </a:rPr>
              <a:t>, </a:t>
            </a:r>
            <a:r>
              <a:rPr lang="zh-CN" altLang="en-US" sz="2400" b="1" i="1">
                <a:solidFill>
                  <a:schemeClr val="bg1"/>
                </a:solidFill>
                <a:latin typeface="SimSun" pitchFamily="2" charset="-122"/>
                <a:ea typeface="SimSun" pitchFamily="2" charset="-122"/>
              </a:rPr>
              <a:t>在哪些方面是</a:t>
            </a:r>
            <a:r>
              <a:rPr lang="zh-CN" altLang="en-US" sz="2400" b="1" i="1">
                <a:solidFill>
                  <a:schemeClr val="bg1"/>
                </a:solidFill>
                <a:latin typeface="Arial" pitchFamily="34" charset="0"/>
                <a:ea typeface="SimSun" pitchFamily="2" charset="-122"/>
              </a:rPr>
              <a:t>”</a:t>
            </a:r>
            <a:r>
              <a:rPr lang="zh-CN" altLang="en-US" sz="2400" b="1" i="1">
                <a:solidFill>
                  <a:schemeClr val="bg1"/>
                </a:solidFill>
                <a:latin typeface="SimSun" pitchFamily="2" charset="-122"/>
                <a:ea typeface="SimSun" pitchFamily="2" charset="-122"/>
              </a:rPr>
              <a:t>虚空</a:t>
            </a:r>
            <a:r>
              <a:rPr lang="zh-CN" altLang="en-US" sz="2400" b="1" i="1">
                <a:solidFill>
                  <a:schemeClr val="bg1"/>
                </a:solidFill>
                <a:latin typeface="Arial" pitchFamily="34" charset="0"/>
                <a:ea typeface="SimSun" pitchFamily="2" charset="-122"/>
              </a:rPr>
              <a:t>”</a:t>
            </a:r>
            <a:r>
              <a:rPr lang="zh-CN" altLang="en-US" sz="2400" b="1" i="1">
                <a:solidFill>
                  <a:schemeClr val="bg1"/>
                </a:solidFill>
                <a:latin typeface="SimSun" pitchFamily="2" charset="-122"/>
                <a:ea typeface="SimSun" pitchFamily="2" charset="-122"/>
              </a:rPr>
              <a:t>的</a:t>
            </a:r>
            <a:r>
              <a:rPr lang="zh-CN" altLang="en-US" sz="2400" i="1">
                <a:solidFill>
                  <a:schemeClr val="bg1"/>
                </a:solidFill>
                <a:ea typeface="SimSun" pitchFamily="2" charset="-122"/>
              </a:rPr>
              <a:t> ?</a:t>
            </a:r>
            <a:endParaRPr lang="en-US" altLang="en-US" sz="2400" i="1">
              <a:solidFill>
                <a:schemeClr val="bg1"/>
              </a:solidFill>
            </a:endParaRPr>
          </a:p>
        </p:txBody>
      </p:sp>
      <p:sp>
        <p:nvSpPr>
          <p:cNvPr id="2272265" name="Rectangle 9"/>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272262"/>
                                        </p:tgtEl>
                                        <p:attrNameLst>
                                          <p:attrName>style.visibility</p:attrName>
                                        </p:attrNameLst>
                                      </p:cBhvr>
                                      <p:to>
                                        <p:strVal val="visible"/>
                                      </p:to>
                                    </p:set>
                                    <p:animEffect transition="in" filter="wedge">
                                      <p:cBhvr>
                                        <p:cTn id="7" dur="2000"/>
                                        <p:tgtEl>
                                          <p:spTgt spid="22722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272263"/>
                                        </p:tgtEl>
                                        <p:attrNameLst>
                                          <p:attrName>style.visibility</p:attrName>
                                        </p:attrNameLst>
                                      </p:cBhvr>
                                      <p:to>
                                        <p:strVal val="visible"/>
                                      </p:to>
                                    </p:set>
                                    <p:animEffect transition="in" filter="wedge">
                                      <p:cBhvr>
                                        <p:cTn id="12" dur="2000"/>
                                        <p:tgtEl>
                                          <p:spTgt spid="22722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2272264"/>
                                        </p:tgtEl>
                                        <p:attrNameLst>
                                          <p:attrName>style.visibility</p:attrName>
                                        </p:attrNameLst>
                                      </p:cBhvr>
                                      <p:to>
                                        <p:strVal val="visible"/>
                                      </p:to>
                                    </p:set>
                                    <p:animEffect transition="in" filter="wedge">
                                      <p:cBhvr>
                                        <p:cTn id="17" dur="2000"/>
                                        <p:tgtEl>
                                          <p:spTgt spid="2272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2262" grpId="0"/>
      <p:bldP spid="2272263" grpId="0"/>
      <p:bldP spid="227226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4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8839200" cy="555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74307" name="Rectangle 3"/>
          <p:cNvSpPr>
            <a:spLocks noGrp="1" noChangeArrowheads="1"/>
          </p:cNvSpPr>
          <p:nvPr>
            <p:ph type="title" idx="4294967295"/>
          </p:nvPr>
        </p:nvSpPr>
        <p:spPr>
          <a:xfrm>
            <a:off x="0" y="76200"/>
            <a:ext cx="9144000" cy="990600"/>
          </a:xfrm>
        </p:spPr>
        <p:txBody>
          <a:bodyPr/>
          <a:lstStyle/>
          <a:p>
            <a:pPr eaLnBrk="1" hangingPunct="1"/>
            <a:r>
              <a:rPr lang="en-US" altLang="zh-CN" b="1">
                <a:solidFill>
                  <a:schemeClr val="bg1"/>
                </a:solidFill>
                <a:latin typeface="Marker Felt" pitchFamily="-84" charset="0"/>
                <a:ea typeface="SimSun" pitchFamily="2" charset="-122"/>
              </a:rPr>
              <a:t>“</a:t>
            </a:r>
            <a:r>
              <a:rPr lang="zh-CN" altLang="en-US" b="1">
                <a:solidFill>
                  <a:schemeClr val="bg1"/>
                </a:solidFill>
                <a:latin typeface="SimSun" pitchFamily="2" charset="-122"/>
                <a:ea typeface="SimSun" pitchFamily="2" charset="-122"/>
              </a:rPr>
              <a:t>救赎</a:t>
            </a:r>
            <a:r>
              <a:rPr lang="zh-CN" altLang="en-US" b="1">
                <a:solidFill>
                  <a:schemeClr val="bg1"/>
                </a:solidFill>
                <a:latin typeface="Marker Felt" pitchFamily="-84" charset="0"/>
                <a:ea typeface="SimSun" pitchFamily="2" charset="-122"/>
              </a:rPr>
              <a:t>”</a:t>
            </a:r>
            <a:r>
              <a:rPr lang="zh-CN" altLang="en-US" b="1">
                <a:solidFill>
                  <a:schemeClr val="bg1"/>
                </a:solidFill>
                <a:ea typeface="SimSun" pitchFamily="2" charset="-122"/>
              </a:rPr>
              <a:t> = </a:t>
            </a:r>
            <a:r>
              <a:rPr lang="zh-CN" altLang="en-US" b="1">
                <a:solidFill>
                  <a:schemeClr val="bg1"/>
                </a:solidFill>
                <a:latin typeface="Marker Felt" pitchFamily="-84" charset="0"/>
                <a:ea typeface="SimSun" pitchFamily="2" charset="-122"/>
              </a:rPr>
              <a:t>“</a:t>
            </a:r>
            <a:r>
              <a:rPr lang="zh-CN" altLang="en-US" b="1">
                <a:solidFill>
                  <a:schemeClr val="bg1"/>
                </a:solidFill>
                <a:latin typeface="SimSun" pitchFamily="2" charset="-122"/>
                <a:ea typeface="SimSun" pitchFamily="2" charset="-122"/>
              </a:rPr>
              <a:t>买赎</a:t>
            </a:r>
            <a:r>
              <a:rPr lang="zh-CN" altLang="en-US" b="1">
                <a:solidFill>
                  <a:schemeClr val="bg1"/>
                </a:solidFill>
                <a:latin typeface="Marker Felt" pitchFamily="-84" charset="0"/>
                <a:ea typeface="SimSun" pitchFamily="2" charset="-122"/>
              </a:rPr>
              <a:t>”</a:t>
            </a:r>
            <a:r>
              <a:rPr lang="zh-CN" altLang="en-US">
                <a:solidFill>
                  <a:schemeClr val="bg1"/>
                </a:solidFill>
                <a:latin typeface="Marker Felt" pitchFamily="-84" charset="0"/>
                <a:ea typeface="SimSun" pitchFamily="2" charset="-122"/>
              </a:rPr>
              <a:t> </a:t>
            </a:r>
            <a:r>
              <a:rPr lang="en-US" altLang="ja-JP">
                <a:solidFill>
                  <a:schemeClr val="bg1"/>
                </a:solidFill>
                <a:latin typeface="Marker Felt" pitchFamily="-84" charset="0"/>
                <a:ea typeface="SimSun" pitchFamily="2" charset="-122"/>
              </a:rPr>
              <a:t>…</a:t>
            </a:r>
            <a:endParaRPr lang="en-US" altLang="en-US">
              <a:solidFill>
                <a:schemeClr val="bg1"/>
              </a:solidFill>
              <a:latin typeface="Marker Felt" pitchFamily="-84" charset="0"/>
              <a:ea typeface="SimSun" pitchFamily="2" charset="-122"/>
            </a:endParaRPr>
          </a:p>
        </p:txBody>
      </p:sp>
      <p:sp>
        <p:nvSpPr>
          <p:cNvPr id="2274308" name="Rectangle 4"/>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
        <p:nvSpPr>
          <p:cNvPr id="2274309" name="Rectangle 5"/>
          <p:cNvSpPr>
            <a:spLocks noChangeArrowheads="1"/>
          </p:cNvSpPr>
          <p:nvPr/>
        </p:nvSpPr>
        <p:spPr bwMode="auto">
          <a:xfrm>
            <a:off x="3429000" y="1676400"/>
            <a:ext cx="5105400" cy="274638"/>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lvl="4">
              <a:defRPr/>
            </a:pPr>
            <a:r>
              <a:rPr lang="zh-CN" altLang="en-US" sz="1200" b="1">
                <a:solidFill>
                  <a:schemeClr val="bg1"/>
                </a:solidFill>
                <a:latin typeface="Georgia" charset="0"/>
                <a:ea typeface="SimSun" charset="0"/>
                <a:cs typeface="SimSun" charset="0"/>
              </a:rPr>
              <a:t>赎票各类票务打印服务</a:t>
            </a:r>
            <a:endParaRPr lang="en-US" sz="1200" b="1">
              <a:solidFill>
                <a:schemeClr val="bg1"/>
              </a:solidFill>
              <a:latin typeface="Georgia" charset="0"/>
              <a:ea typeface="SimSun" charset="0"/>
              <a:cs typeface="SimSun" charset="0"/>
            </a:endParaRPr>
          </a:p>
        </p:txBody>
      </p:sp>
      <p:sp>
        <p:nvSpPr>
          <p:cNvPr id="2274310" name="Rectangle 6"/>
          <p:cNvSpPr>
            <a:spLocks noChangeArrowheads="1"/>
          </p:cNvSpPr>
          <p:nvPr/>
        </p:nvSpPr>
        <p:spPr bwMode="auto">
          <a:xfrm>
            <a:off x="2971800" y="1143000"/>
            <a:ext cx="5410200" cy="57943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b="1">
                <a:solidFill>
                  <a:schemeClr val="tx1"/>
                </a:solidFill>
                <a:latin typeface="Georgia" charset="0"/>
                <a:ea typeface="SimSun" charset="0"/>
                <a:cs typeface="SimSun" charset="0"/>
              </a:rPr>
              <a:t>加拿大票务处</a:t>
            </a:r>
          </a:p>
        </p:txBody>
      </p:sp>
      <p:sp>
        <p:nvSpPr>
          <p:cNvPr id="2274311" name="Rectangle 7"/>
          <p:cNvSpPr>
            <a:spLocks noChangeArrowheads="1"/>
          </p:cNvSpPr>
          <p:nvPr/>
        </p:nvSpPr>
        <p:spPr bwMode="auto">
          <a:xfrm>
            <a:off x="4495800" y="3124200"/>
            <a:ext cx="4191000" cy="3667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sz="1800" b="1">
                <a:solidFill>
                  <a:srgbClr val="FF0000"/>
                </a:solidFill>
                <a:ea typeface="SimSun" pitchFamily="2" charset="-122"/>
              </a:rPr>
              <a:t>“那些小孩还将是世界未来的主人翁”</a:t>
            </a:r>
            <a:endParaRPr lang="en-US" altLang="zh-CN" sz="1800" b="1">
              <a:solidFill>
                <a:srgbClr val="FF0000"/>
              </a:solidFill>
              <a:ea typeface="SimSun" pitchFamily="2" charset="-122"/>
            </a:endParaRPr>
          </a:p>
        </p:txBody>
      </p:sp>
      <p:sp>
        <p:nvSpPr>
          <p:cNvPr id="2274312" name="Rectangle 8"/>
          <p:cNvSpPr>
            <a:spLocks noChangeArrowheads="1"/>
          </p:cNvSpPr>
          <p:nvPr/>
        </p:nvSpPr>
        <p:spPr bwMode="auto">
          <a:xfrm>
            <a:off x="4114800" y="3429000"/>
            <a:ext cx="4562475" cy="3968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a:defRPr sz="3200">
                <a:solidFill>
                  <a:srgbClr val="FFFF00"/>
                </a:solidFill>
                <a:latin typeface="Georgia" pitchFamily="18" charset="0"/>
                <a:ea typeface="MS PGothic" pitchFamily="34" charset="-128"/>
              </a:defRPr>
            </a:lvl5pPr>
            <a:lvl6pPr eaLnBrk="0" fontAlgn="base" hangingPunct="0">
              <a:spcBef>
                <a:spcPct val="0"/>
              </a:spcBef>
              <a:spcAft>
                <a:spcPct val="0"/>
              </a:spcAft>
              <a:defRPr sz="3200">
                <a:solidFill>
                  <a:srgbClr val="FFFF00"/>
                </a:solidFill>
                <a:latin typeface="Georgia" pitchFamily="18" charset="0"/>
                <a:ea typeface="MS PGothic" pitchFamily="34" charset="-128"/>
              </a:defRPr>
            </a:lvl6pPr>
            <a:lvl7pPr eaLnBrk="0" fontAlgn="base" hangingPunct="0">
              <a:spcBef>
                <a:spcPct val="0"/>
              </a:spcBef>
              <a:spcAft>
                <a:spcPct val="0"/>
              </a:spcAft>
              <a:defRPr sz="3200">
                <a:solidFill>
                  <a:srgbClr val="FFFF00"/>
                </a:solidFill>
                <a:latin typeface="Georgia" pitchFamily="18" charset="0"/>
                <a:ea typeface="MS PGothic" pitchFamily="34" charset="-128"/>
              </a:defRPr>
            </a:lvl7pPr>
            <a:lvl8pPr eaLnBrk="0" fontAlgn="base" hangingPunct="0">
              <a:spcBef>
                <a:spcPct val="0"/>
              </a:spcBef>
              <a:spcAft>
                <a:spcPct val="0"/>
              </a:spcAft>
              <a:defRPr sz="3200">
                <a:solidFill>
                  <a:srgbClr val="FFFF00"/>
                </a:solidFill>
                <a:latin typeface="Georgia" pitchFamily="18" charset="0"/>
                <a:ea typeface="MS PGothic" pitchFamily="34" charset="-128"/>
              </a:defRPr>
            </a:lvl8pPr>
            <a:lvl9pPr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lvl="4"/>
            <a:endParaRPr lang="zh-CN" altLang="en-US" sz="2000" b="1">
              <a:solidFill>
                <a:srgbClr val="6666FF"/>
              </a:solidFill>
              <a:ea typeface="SimSun" pitchFamily="2" charset="-122"/>
            </a:endParaRPr>
          </a:p>
        </p:txBody>
      </p:sp>
      <p:sp>
        <p:nvSpPr>
          <p:cNvPr id="2274313" name="Rectangle 9"/>
          <p:cNvSpPr>
            <a:spLocks noChangeArrowheads="1"/>
          </p:cNvSpPr>
          <p:nvPr/>
        </p:nvSpPr>
        <p:spPr bwMode="auto">
          <a:xfrm>
            <a:off x="4114800" y="3657600"/>
            <a:ext cx="4191000" cy="22891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1800" b="1">
                <a:solidFill>
                  <a:srgbClr val="6666FF"/>
                </a:solidFill>
                <a:latin typeface="Georgia" charset="0"/>
                <a:ea typeface="SimSun" charset="0"/>
                <a:cs typeface="SimSun" charset="0"/>
              </a:rPr>
              <a:t>我们为您提供各类票务打印服务：</a:t>
            </a:r>
          </a:p>
          <a:p>
            <a:pPr lvl="4">
              <a:defRPr/>
            </a:pPr>
            <a:r>
              <a:rPr lang="zh-CN" altLang="en-US" sz="1800" b="1">
                <a:solidFill>
                  <a:srgbClr val="6666FF"/>
                </a:solidFill>
                <a:latin typeface="Georgia" charset="0"/>
                <a:ea typeface="SimSun" charset="0"/>
                <a:cs typeface="SimSun" charset="0"/>
              </a:rPr>
              <a:t>一包</a:t>
            </a:r>
            <a:r>
              <a:rPr lang="en-US" altLang="zh-CN" sz="1800" b="1">
                <a:solidFill>
                  <a:srgbClr val="6666FF"/>
                </a:solidFill>
                <a:latin typeface="Georgia" charset="0"/>
                <a:ea typeface="SimSun" charset="0"/>
                <a:cs typeface="SimSun" charset="0"/>
              </a:rPr>
              <a:t>2</a:t>
            </a:r>
            <a:r>
              <a:rPr lang="zh-CN" altLang="en-US" sz="1800" b="1">
                <a:solidFill>
                  <a:srgbClr val="6666FF"/>
                </a:solidFill>
                <a:latin typeface="Georgia" charset="0"/>
                <a:ea typeface="SimSun" charset="0"/>
                <a:cs typeface="SimSun" charset="0"/>
              </a:rPr>
              <a:t>，</a:t>
            </a:r>
            <a:r>
              <a:rPr lang="en-US" altLang="zh-CN" sz="1800" b="1">
                <a:solidFill>
                  <a:srgbClr val="6666FF"/>
                </a:solidFill>
                <a:latin typeface="Georgia" charset="0"/>
                <a:ea typeface="SimSun" charset="0"/>
                <a:cs typeface="SimSun" charset="0"/>
              </a:rPr>
              <a:t>000</a:t>
            </a:r>
            <a:r>
              <a:rPr lang="zh-CN" altLang="en-US" sz="1800" b="1">
                <a:solidFill>
                  <a:srgbClr val="6666FF"/>
                </a:solidFill>
                <a:latin typeface="Georgia" charset="0"/>
                <a:ea typeface="SimSun" charset="0"/>
                <a:cs typeface="SimSun" charset="0"/>
              </a:rPr>
              <a:t>张</a:t>
            </a:r>
          </a:p>
          <a:p>
            <a:pPr lvl="4">
              <a:defRPr/>
            </a:pPr>
            <a:r>
              <a:rPr lang="zh-CN" altLang="en-US" sz="1800" b="1">
                <a:solidFill>
                  <a:srgbClr val="6666FF"/>
                </a:solidFill>
                <a:latin typeface="Georgia" charset="0"/>
                <a:ea typeface="SimSun" charset="0"/>
                <a:cs typeface="SimSun" charset="0"/>
              </a:rPr>
              <a:t>一箱 </a:t>
            </a:r>
            <a:r>
              <a:rPr lang="en-US" altLang="zh-CN" sz="1800" b="1">
                <a:solidFill>
                  <a:srgbClr val="6666FF"/>
                </a:solidFill>
                <a:latin typeface="Georgia" charset="0"/>
                <a:ea typeface="SimSun" charset="0"/>
                <a:cs typeface="SimSun" charset="0"/>
              </a:rPr>
              <a:t>40</a:t>
            </a:r>
            <a:r>
              <a:rPr lang="zh-CN" altLang="en-US" sz="1800" b="1">
                <a:solidFill>
                  <a:srgbClr val="6666FF"/>
                </a:solidFill>
                <a:latin typeface="Georgia" charset="0"/>
                <a:ea typeface="SimSun" charset="0"/>
                <a:cs typeface="SimSun" charset="0"/>
              </a:rPr>
              <a:t>，</a:t>
            </a:r>
            <a:r>
              <a:rPr lang="en-US" altLang="zh-CN" sz="1800" b="1">
                <a:solidFill>
                  <a:srgbClr val="6666FF"/>
                </a:solidFill>
                <a:latin typeface="Georgia" charset="0"/>
                <a:ea typeface="SimSun" charset="0"/>
                <a:cs typeface="SimSun" charset="0"/>
              </a:rPr>
              <a:t>000</a:t>
            </a:r>
            <a:r>
              <a:rPr lang="zh-CN" altLang="en-US" sz="1800" b="1">
                <a:solidFill>
                  <a:srgbClr val="6666FF"/>
                </a:solidFill>
                <a:latin typeface="Georgia" charset="0"/>
                <a:ea typeface="SimSun" charset="0"/>
                <a:cs typeface="SimSun" charset="0"/>
              </a:rPr>
              <a:t>张</a:t>
            </a:r>
          </a:p>
          <a:p>
            <a:pPr lvl="4">
              <a:defRPr/>
            </a:pPr>
            <a:r>
              <a:rPr lang="zh-CN" altLang="en-US" sz="1800" b="1">
                <a:solidFill>
                  <a:srgbClr val="6666FF"/>
                </a:solidFill>
                <a:latin typeface="Georgia" charset="0"/>
                <a:ea typeface="SimSun" charset="0"/>
                <a:cs typeface="SimSun" charset="0"/>
              </a:rPr>
              <a:t>还有双面打印，防假设计，附加内码等配套。有八种颜色可供选择</a:t>
            </a:r>
          </a:p>
          <a:p>
            <a:pPr lvl="4">
              <a:defRPr/>
            </a:pPr>
            <a:endParaRPr lang="en-US" altLang="zh-CN" sz="1800" b="1">
              <a:solidFill>
                <a:srgbClr val="6666FF"/>
              </a:solidFill>
              <a:latin typeface="Georgia" charset="0"/>
              <a:ea typeface="SimSun" charset="0"/>
              <a:cs typeface="SimSun" charset="0"/>
            </a:endParaRPr>
          </a:p>
          <a:p>
            <a:pPr lvl="4">
              <a:defRPr/>
            </a:pPr>
            <a:r>
              <a:rPr lang="zh-CN" altLang="en-US" sz="1800" b="1">
                <a:solidFill>
                  <a:srgbClr val="6666FF"/>
                </a:solidFill>
                <a:latin typeface="Georgia" charset="0"/>
                <a:ea typeface="SimSun" charset="0"/>
                <a:cs typeface="SimSun" charset="0"/>
              </a:rPr>
              <a:t>现有存货，可既时送到</a:t>
            </a:r>
          </a:p>
          <a:p>
            <a:pPr lvl="4">
              <a:defRPr/>
            </a:pPr>
            <a:endParaRPr lang="en-US" sz="1800" b="1">
              <a:solidFill>
                <a:schemeClr val="accent2"/>
              </a:solidFill>
              <a:latin typeface="Georgia" charset="0"/>
              <a:ea typeface="SimSun" charset="0"/>
              <a:cs typeface="SimSun" charset="0"/>
            </a:endParaRPr>
          </a:p>
        </p:txBody>
      </p:sp>
      <p:sp>
        <p:nvSpPr>
          <p:cNvPr id="2274314" name="Rectangle 10"/>
          <p:cNvSpPr>
            <a:spLocks noChangeArrowheads="1"/>
          </p:cNvSpPr>
          <p:nvPr/>
        </p:nvSpPr>
        <p:spPr bwMode="auto">
          <a:xfrm>
            <a:off x="3124200" y="2514600"/>
            <a:ext cx="4114800" cy="57943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b="1">
                <a:solidFill>
                  <a:schemeClr val="accent2"/>
                </a:solidFill>
                <a:latin typeface="Georgia" charset="0"/>
                <a:ea typeface="SimSun" charset="0"/>
                <a:cs typeface="SimSun" charset="0"/>
              </a:rPr>
              <a:t>赎值票</a:t>
            </a:r>
            <a:endParaRPr lang="en-US" b="1">
              <a:solidFill>
                <a:schemeClr val="accent2"/>
              </a:solidFill>
              <a:latin typeface="Georgia" charset="0"/>
              <a:ea typeface="SimSun" charset="0"/>
              <a:cs typeface="SimSun"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5442" name="Rectangle 4"/>
          <p:cNvSpPr>
            <a:spLocks noGrp="1" noChangeArrowheads="1"/>
          </p:cNvSpPr>
          <p:nvPr>
            <p:ph type="title" idx="4294967295"/>
          </p:nvPr>
        </p:nvSpPr>
        <p:spPr>
          <a:xfrm>
            <a:off x="609600" y="228600"/>
            <a:ext cx="7848600" cy="1295400"/>
          </a:xfrm>
          <a:solidFill>
            <a:srgbClr val="0000FF"/>
          </a:solidFill>
        </p:spPr>
        <p:txBody>
          <a:bodyPr/>
          <a:lstStyle/>
          <a:p>
            <a:pPr eaLnBrk="1" hangingPunct="1"/>
            <a:r>
              <a:rPr lang="zh-CN" altLang="en-US" sz="4000" b="1" dirty="0">
                <a:solidFill>
                  <a:schemeClr val="bg1"/>
                </a:solidFill>
                <a:latin typeface="Arial" charset="0"/>
                <a:ea typeface="ＭＳ Ｐゴシック" charset="0"/>
              </a:rPr>
              <a:t>“救赎” </a:t>
            </a:r>
            <a:r>
              <a:rPr lang="en-US" altLang="zh-CN" sz="4000" b="1" dirty="0">
                <a:solidFill>
                  <a:schemeClr val="bg1"/>
                </a:solidFill>
                <a:latin typeface="Arial" charset="0"/>
                <a:ea typeface="ＭＳ Ｐゴシック" charset="0"/>
              </a:rPr>
              <a:t>= “</a:t>
            </a:r>
            <a:r>
              <a:rPr lang="zh-CN" altLang="en-US" sz="4000" b="1" dirty="0">
                <a:solidFill>
                  <a:schemeClr val="bg1"/>
                </a:solidFill>
                <a:latin typeface="Arial" charset="0"/>
                <a:ea typeface="ＭＳ Ｐゴシック" charset="0"/>
              </a:rPr>
              <a:t>付赎金” </a:t>
            </a:r>
            <a:r>
              <a:rPr lang="en-US" altLang="zh-CN" sz="4000" b="1" dirty="0">
                <a:solidFill>
                  <a:schemeClr val="bg1"/>
                </a:solidFill>
                <a:latin typeface="Arial" charset="0"/>
                <a:ea typeface="ＭＳ Ｐゴシック" charset="0"/>
              </a:rPr>
              <a:t>(</a:t>
            </a:r>
            <a:r>
              <a:rPr lang="zh-CN" altLang="en-US" sz="4000" b="1" dirty="0">
                <a:solidFill>
                  <a:schemeClr val="bg1"/>
                </a:solidFill>
                <a:latin typeface="Arial" charset="0"/>
                <a:ea typeface="ＭＳ Ｐゴシック" charset="0"/>
              </a:rPr>
              <a:t>希腊文</a:t>
            </a:r>
            <a:r>
              <a:rPr lang="en-US" altLang="zh-CN" sz="4000" b="1" dirty="0">
                <a:solidFill>
                  <a:schemeClr val="bg1"/>
                </a:solidFill>
                <a:latin typeface="Arial" charset="0"/>
                <a:ea typeface="ＭＳ Ｐゴシック" charset="0"/>
              </a:rPr>
              <a:t>) </a:t>
            </a:r>
            <a:endParaRPr lang="en-US" sz="4000" b="1" dirty="0">
              <a:solidFill>
                <a:schemeClr val="bg1"/>
              </a:solidFill>
              <a:latin typeface="Arial" charset="0"/>
              <a:ea typeface="ＭＳ Ｐゴシック" charset="0"/>
            </a:endParaRPr>
          </a:p>
        </p:txBody>
      </p:sp>
      <p:sp>
        <p:nvSpPr>
          <p:cNvPr id="402437" name="AutoShape 5" descr="Paper bag"/>
          <p:cNvSpPr>
            <a:spLocks noChangeArrowheads="1"/>
          </p:cNvSpPr>
          <p:nvPr/>
        </p:nvSpPr>
        <p:spPr bwMode="auto">
          <a:xfrm>
            <a:off x="304800" y="3429000"/>
            <a:ext cx="3352800" cy="3276600"/>
          </a:xfrm>
          <a:prstGeom prst="cube">
            <a:avLst>
              <a:gd name="adj" fmla="val 25000"/>
            </a:avLst>
          </a:prstGeom>
          <a:blipFill dpi="0" rotWithShape="0">
            <a:blip r:embed="rId4"/>
            <a:srcRect/>
            <a:tile tx="0" ty="0" sx="100000" sy="100000" flip="none" algn="tl"/>
          </a:blipFill>
          <a:ln w="9525">
            <a:solidFill>
              <a:schemeClr val="tx1"/>
            </a:solidFill>
            <a:miter lim="800000"/>
            <a:headEnd/>
            <a:tailEnd/>
          </a:ln>
        </p:spPr>
        <p:txBody>
          <a:bodyPr wrap="none" anchor="ctr"/>
          <a:lstStyle/>
          <a:p>
            <a:endParaRPr lang="en-US" sz="2800">
              <a:latin typeface="Arial" charset="0"/>
              <a:ea typeface="ＭＳ Ｐゴシック" charset="0"/>
              <a:cs typeface="Arial" charset="0"/>
            </a:endParaRPr>
          </a:p>
        </p:txBody>
      </p:sp>
      <p:sp>
        <p:nvSpPr>
          <p:cNvPr id="402438" name="Text Box 6"/>
          <p:cNvSpPr txBox="1">
            <a:spLocks noChangeArrowheads="1"/>
          </p:cNvSpPr>
          <p:nvPr/>
        </p:nvSpPr>
        <p:spPr bwMode="auto">
          <a:xfrm>
            <a:off x="457200" y="4427538"/>
            <a:ext cx="2286000" cy="646331"/>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zh-CN" altLang="en-US" sz="3600" b="1" dirty="0">
                <a:solidFill>
                  <a:srgbClr val="FFFFFF"/>
                </a:solidFill>
                <a:effectLst>
                  <a:glow rad="228600">
                    <a:srgbClr val="000000"/>
                  </a:glow>
                </a:effectLst>
                <a:latin typeface="Arial"/>
                <a:cs typeface="Arial"/>
              </a:rPr>
              <a:t>罪的奴隶 </a:t>
            </a:r>
          </a:p>
        </p:txBody>
      </p:sp>
      <p:pic>
        <p:nvPicPr>
          <p:cNvPr id="402439" name="Picture 7">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43600" y="3810000"/>
            <a:ext cx="1654175"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4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71600" y="2971800"/>
            <a:ext cx="1181100"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4" name="Text Box 2"/>
          <p:cNvSpPr txBox="1">
            <a:spLocks noChangeArrowheads="1"/>
          </p:cNvSpPr>
          <p:nvPr/>
        </p:nvSpPr>
        <p:spPr bwMode="auto">
          <a:xfrm>
            <a:off x="611560" y="1676400"/>
            <a:ext cx="7848872"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zh-CN" altLang="en-US" sz="3600" b="1" dirty="0">
                <a:solidFill>
                  <a:srgbClr val="FFFFFF"/>
                </a:solidFill>
                <a:effectLst>
                  <a:glow rad="228600">
                    <a:srgbClr val="000000"/>
                  </a:glow>
                </a:effectLst>
                <a:latin typeface="Arial"/>
                <a:cs typeface="Arial"/>
              </a:rPr>
              <a:t>基督的血付上赎罪的代价 </a:t>
            </a:r>
            <a:r>
              <a:rPr lang="en-US" altLang="zh-CN" sz="3600" b="1" dirty="0">
                <a:solidFill>
                  <a:srgbClr val="FFFFFF"/>
                </a:solidFill>
                <a:effectLst>
                  <a:glow rad="228600">
                    <a:srgbClr val="000000"/>
                  </a:glow>
                </a:effectLst>
                <a:latin typeface="Arial"/>
                <a:cs typeface="Arial"/>
              </a:rPr>
              <a:t>(1:18)</a:t>
            </a:r>
          </a:p>
        </p:txBody>
      </p:sp>
      <p:sp>
        <p:nvSpPr>
          <p:cNvPr id="402444" name="Text Box 12"/>
          <p:cNvSpPr txBox="1">
            <a:spLocks noChangeArrowheads="1"/>
          </p:cNvSpPr>
          <p:nvPr/>
        </p:nvSpPr>
        <p:spPr bwMode="auto">
          <a:xfrm>
            <a:off x="5791200" y="2743200"/>
            <a:ext cx="2073275" cy="332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1000">
                <a:solidFill>
                  <a:srgbClr val="FF0000"/>
                </a:solidFill>
                <a:latin typeface="Arial" charset="0"/>
                <a:cs typeface="Arial" charset="0"/>
              </a:rPr>
              <a:t>X</a:t>
            </a:r>
            <a:endParaRPr lang="en-US" sz="9600">
              <a:latin typeface="Arial" charset="0"/>
              <a:cs typeface="Arial" charset="0"/>
            </a:endParaRPr>
          </a:p>
        </p:txBody>
      </p:sp>
      <p:pic>
        <p:nvPicPr>
          <p:cNvPr id="402442"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59400" y="3352800"/>
            <a:ext cx="26416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43" name="AutoShape 11"/>
          <p:cNvSpPr>
            <a:spLocks noChangeArrowheads="1"/>
          </p:cNvSpPr>
          <p:nvPr/>
        </p:nvSpPr>
        <p:spPr bwMode="auto">
          <a:xfrm>
            <a:off x="2590800" y="3429000"/>
            <a:ext cx="33528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latin typeface="Georgia" charset="0"/>
              <a:ea typeface="ＭＳ Ｐゴシック" charset="0"/>
            </a:endParaRPr>
          </a:p>
        </p:txBody>
      </p:sp>
      <p:sp>
        <p:nvSpPr>
          <p:cNvPr id="402445" name="Rectangle 13"/>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800" b="1">
                <a:solidFill>
                  <a:srgbClr val="FFFFFF"/>
                </a:solidFill>
                <a:latin typeface="Arial"/>
                <a:ea typeface="ＭＳ Ｐゴシック" charset="0"/>
                <a:cs typeface="Arial"/>
              </a:rPr>
              <a:t>280a</a:t>
            </a:r>
          </a:p>
        </p:txBody>
      </p:sp>
    </p:spTree>
    <p:extLst>
      <p:ext uri="{BB962C8B-B14F-4D97-AF65-F5344CB8AC3E}">
        <p14:creationId xmlns:p14="http://schemas.microsoft.com/office/powerpoint/2010/main" val="1661936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2437"/>
                                        </p:tgtEl>
                                        <p:attrNameLst>
                                          <p:attrName>style.visibility</p:attrName>
                                        </p:attrNameLst>
                                      </p:cBhvr>
                                      <p:to>
                                        <p:strVal val="visible"/>
                                      </p:to>
                                    </p:set>
                                    <p:animEffect transition="in" filter="wipe(down)">
                                      <p:cBhvr>
                                        <p:cTn id="7" dur="500"/>
                                        <p:tgtEl>
                                          <p:spTgt spid="402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402438"/>
                                        </p:tgtEl>
                                        <p:attrNameLst>
                                          <p:attrName>style.visibility</p:attrName>
                                        </p:attrNameLst>
                                      </p:cBhvr>
                                      <p:to>
                                        <p:strVal val="visible"/>
                                      </p:to>
                                    </p:set>
                                    <p:animEffect transition="in" filter="fade">
                                      <p:cBhvr>
                                        <p:cTn id="12" dur="1000"/>
                                        <p:tgtEl>
                                          <p:spTgt spid="402438"/>
                                        </p:tgtEl>
                                      </p:cBhvr>
                                    </p:animEffect>
                                    <p:anim calcmode="lin" valueType="num">
                                      <p:cBhvr>
                                        <p:cTn id="13" dur="1000" fill="hold"/>
                                        <p:tgtEl>
                                          <p:spTgt spid="402438"/>
                                        </p:tgtEl>
                                        <p:attrNameLst>
                                          <p:attrName>ppt_x</p:attrName>
                                        </p:attrNameLst>
                                      </p:cBhvr>
                                      <p:tavLst>
                                        <p:tav tm="0">
                                          <p:val>
                                            <p:strVal val="#ppt_x"/>
                                          </p:val>
                                        </p:tav>
                                        <p:tav tm="100000">
                                          <p:val>
                                            <p:strVal val="#ppt_x"/>
                                          </p:val>
                                        </p:tav>
                                      </p:tavLst>
                                    </p:anim>
                                    <p:anim calcmode="lin" valueType="num">
                                      <p:cBhvr>
                                        <p:cTn id="14" dur="900" decel="100000" fill="hold"/>
                                        <p:tgtEl>
                                          <p:spTgt spid="40243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02438"/>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244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024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8" presetClass="entr" presetSubtype="0" accel="50000" fill="hold" grpId="0" nodeType="clickEffect">
                                  <p:stCondLst>
                                    <p:cond delay="0"/>
                                  </p:stCondLst>
                                  <p:childTnLst>
                                    <p:set>
                                      <p:cBhvr>
                                        <p:cTn id="27" dur="1" fill="hold">
                                          <p:stCondLst>
                                            <p:cond delay="0"/>
                                          </p:stCondLst>
                                        </p:cTn>
                                        <p:tgtEl>
                                          <p:spTgt spid="402444"/>
                                        </p:tgtEl>
                                        <p:attrNameLst>
                                          <p:attrName>style.visibility</p:attrName>
                                        </p:attrNameLst>
                                      </p:cBhvr>
                                      <p:to>
                                        <p:strVal val="visible"/>
                                      </p:to>
                                    </p:set>
                                    <p:anim calcmode="lin" valueType="num">
                                      <p:cBhvr>
                                        <p:cTn id="28" dur="1000" fill="hold"/>
                                        <p:tgtEl>
                                          <p:spTgt spid="40244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9" dur="1000" fill="hold"/>
                                        <p:tgtEl>
                                          <p:spTgt spid="402444"/>
                                        </p:tgtEl>
                                        <p:attrNameLst>
                                          <p:attrName>ppt_x</p:attrName>
                                        </p:attrNameLst>
                                      </p:cBhvr>
                                      <p:tavLst>
                                        <p:tav tm="0">
                                          <p:val>
                                            <p:fltVal val="-1"/>
                                          </p:val>
                                        </p:tav>
                                        <p:tav tm="50000">
                                          <p:val>
                                            <p:fltVal val="0.95"/>
                                          </p:val>
                                        </p:tav>
                                        <p:tav tm="100000">
                                          <p:val>
                                            <p:strVal val="#ppt_x"/>
                                          </p:val>
                                        </p:tav>
                                      </p:tavLst>
                                    </p:anim>
                                    <p:anim calcmode="lin" valueType="num">
                                      <p:cBhvr>
                                        <p:cTn id="30" dur="1000" fill="hold"/>
                                        <p:tgtEl>
                                          <p:spTgt spid="402444"/>
                                        </p:tgtEl>
                                        <p:attrNameLst>
                                          <p:attrName>ppt_y</p:attrName>
                                        </p:attrNameLst>
                                      </p:cBhvr>
                                      <p:tavLst>
                                        <p:tav tm="0">
                                          <p:val>
                                            <p:strVal val="#ppt_y"/>
                                          </p:val>
                                        </p:tav>
                                        <p:tav tm="100000">
                                          <p:val>
                                            <p:strVal val="#ppt_y"/>
                                          </p:val>
                                        </p:tav>
                                      </p:tavLst>
                                    </p:anim>
                                    <p:animEffect transition="in" filter="fade">
                                      <p:cBhvr>
                                        <p:cTn id="31" dur="1000"/>
                                        <p:tgtEl>
                                          <p:spTgt spid="40244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40244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02443"/>
                                        </p:tgtEl>
                                        <p:attrNameLst>
                                          <p:attrName>style.visibility</p:attrName>
                                        </p:attrNameLst>
                                      </p:cBhvr>
                                      <p:to>
                                        <p:strVal val="visible"/>
                                      </p:to>
                                    </p:set>
                                    <p:animEffect transition="in" filter="wipe(left)">
                                      <p:cBhvr>
                                        <p:cTn id="40" dur="2000"/>
                                        <p:tgtEl>
                                          <p:spTgt spid="4024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02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animBg="1"/>
      <p:bldP spid="402444" grpId="0"/>
      <p:bldP spid="40244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Death on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8403" name="Rectangle 3"/>
          <p:cNvSpPr>
            <a:spLocks noGrp="1" noChangeArrowheads="1"/>
          </p:cNvSpPr>
          <p:nvPr>
            <p:ph type="title"/>
          </p:nvPr>
        </p:nvSpPr>
        <p:spPr>
          <a:xfrm>
            <a:off x="76200" y="0"/>
            <a:ext cx="9144000" cy="1600200"/>
          </a:xfrm>
          <a:effectLst>
            <a:outerShdw blurRad="63500" dist="107763" dir="13500000" algn="ctr" rotWithShape="0">
              <a:srgbClr val="000000">
                <a:alpha val="74997"/>
              </a:srgbClr>
            </a:outerShdw>
          </a:effectLst>
        </p:spPr>
        <p:txBody>
          <a:bodyPr/>
          <a:lstStyle/>
          <a:p>
            <a:pPr eaLnBrk="1" hangingPunct="1"/>
            <a:r>
              <a:rPr lang="zh-CN" altLang="en-US" sz="4800" b="1">
                <a:latin typeface="SimSun" pitchFamily="2" charset="-122"/>
                <a:ea typeface="SimSun" pitchFamily="2" charset="-122"/>
              </a:rPr>
              <a:t>耶稣的死为我们的罪付上代价</a:t>
            </a:r>
            <a:r>
              <a:rPr lang="zh-CN" altLang="en-US" sz="4800" b="1">
                <a:ea typeface="SimSun" pitchFamily="2" charset="-122"/>
              </a:rPr>
              <a:t> </a:t>
            </a:r>
            <a:br>
              <a:rPr lang="zh-CN" altLang="en-US" sz="4800" b="1">
                <a:ea typeface="SimSun" pitchFamily="2" charset="-122"/>
              </a:rPr>
            </a:br>
            <a:r>
              <a:rPr lang="en-US" altLang="ja-JP" sz="4800" b="1"/>
              <a:t>(</a:t>
            </a:r>
            <a:r>
              <a:rPr lang="zh-CN" altLang="en-US" sz="4800" b="1">
                <a:latin typeface="SimSun" pitchFamily="2" charset="-122"/>
                <a:ea typeface="SimSun" pitchFamily="2" charset="-122"/>
              </a:rPr>
              <a:t>约翰福音</a:t>
            </a:r>
            <a:r>
              <a:rPr lang="zh-CN" altLang="en-US" sz="4800" b="1">
                <a:ea typeface="SimSun" pitchFamily="2" charset="-122"/>
              </a:rPr>
              <a:t> </a:t>
            </a:r>
            <a:r>
              <a:rPr lang="en-US" altLang="ja-JP" sz="4800" b="1"/>
              <a:t> 19:16b-42)</a:t>
            </a:r>
            <a:endParaRPr lang="en-US" altLang="en-US"/>
          </a:p>
        </p:txBody>
      </p:sp>
      <p:sp>
        <p:nvSpPr>
          <p:cNvPr id="2278404" name="Rectangle 4"/>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Fini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5250"/>
            <a:ext cx="50927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55" name="Rectangle 3" descr="Cork"/>
          <p:cNvSpPr>
            <a:spLocks noGrp="1" noChangeArrowheads="1"/>
          </p:cNvSpPr>
          <p:nvPr>
            <p:ph type="body" idx="1"/>
          </p:nvPr>
        </p:nvSpPr>
        <p:spPr>
          <a:xfrm rot="19758282">
            <a:off x="3124200" y="3505200"/>
            <a:ext cx="3124200" cy="2819400"/>
          </a:xfrm>
          <a:noFill/>
          <a:effectLst>
            <a:outerShdw blurRad="63500" dist="107763" dir="13500000" algn="ctr" rotWithShape="0">
              <a:srgbClr val="000000">
                <a:alpha val="74997"/>
              </a:srgbClr>
            </a:outerShdw>
          </a:effectLst>
          <a:extLst>
            <a:ext uri="{909E8E84-426E-40dd-AFC4-6F175D3DCCD1}">
              <a14:hiddenFill xmlns:a14="http://schemas.microsoft.com/office/drawing/2010/main" xmlns="">
                <a:blipFill dpi="0" rotWithShape="1">
                  <a:blip r:embed="rId4"/>
                  <a:srcRect/>
                  <a:tile tx="0" ty="0" sx="100000" sy="100000" flip="none" algn="tl"/>
                </a:blipFill>
              </a14:hiddenFill>
            </a:ext>
          </a:extLst>
        </p:spPr>
        <p:txBody>
          <a:bodyPr/>
          <a:lstStyle/>
          <a:p>
            <a:pPr>
              <a:spcBef>
                <a:spcPct val="0"/>
              </a:spcBef>
              <a:buClrTx/>
              <a:buSzTx/>
              <a:buFontTx/>
              <a:buNone/>
              <a:defRPr/>
            </a:pPr>
            <a:r>
              <a:rPr lang="zh-CN" altLang="en-US" sz="7200" b="1">
                <a:solidFill>
                  <a:srgbClr val="FF0000"/>
                </a:solidFill>
                <a:latin typeface="SimSun" charset="0"/>
                <a:ea typeface="SimSun" charset="0"/>
                <a:cs typeface="SimSun" charset="0"/>
              </a:rPr>
              <a:t>负债</a:t>
            </a:r>
          </a:p>
          <a:p>
            <a:pPr>
              <a:spcBef>
                <a:spcPct val="0"/>
              </a:spcBef>
              <a:buClrTx/>
              <a:buSzTx/>
              <a:buFontTx/>
              <a:buNone/>
              <a:defRPr/>
            </a:pPr>
            <a:r>
              <a:rPr lang="zh-CN" altLang="en-US" sz="7200" b="1">
                <a:solidFill>
                  <a:srgbClr val="FF0000"/>
                </a:solidFill>
                <a:latin typeface="SimSun" charset="0"/>
                <a:ea typeface="SimSun" charset="0"/>
                <a:cs typeface="SimSun" charset="0"/>
              </a:rPr>
              <a:t>抵消</a:t>
            </a:r>
            <a:endParaRPr lang="en-US" altLang="zh-CN" sz="7200" b="1">
              <a:solidFill>
                <a:srgbClr val="FF0000"/>
              </a:solidFill>
              <a:latin typeface="SimSun" charset="0"/>
              <a:ea typeface="SimSun" charset="0"/>
              <a:cs typeface="SimSun" charset="0"/>
            </a:endParaRPr>
          </a:p>
        </p:txBody>
      </p:sp>
      <p:pic>
        <p:nvPicPr>
          <p:cNvPr id="161795" name="Picture 4" descr="Finished"/>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57" name="Rectangle 5"/>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7"/>
              </a:srgbClr>
            </a:outerShdw>
          </a:effectLst>
        </p:spPr>
        <p:txBody>
          <a:bodyPr/>
          <a:lstStyle/>
          <a:p>
            <a:pPr eaLnBrk="1" hangingPunct="1"/>
            <a:r>
              <a:rPr lang="ja-JP" altLang="en-US">
                <a:effectLst/>
                <a:latin typeface="Arial" pitchFamily="34" charset="0"/>
              </a:rPr>
              <a:t>“</a:t>
            </a:r>
            <a:r>
              <a:rPr lang="en-US" altLang="ja-JP">
                <a:effectLst/>
              </a:rPr>
              <a:t>It is finished</a:t>
            </a:r>
            <a:r>
              <a:rPr lang="ja-JP" altLang="en-US">
                <a:effectLst/>
                <a:latin typeface="Arial" pitchFamily="34" charset="0"/>
              </a:rPr>
              <a:t>”</a:t>
            </a:r>
            <a:endParaRPr lang="en-US" altLang="en-US">
              <a:effectLst/>
            </a:endParaRPr>
          </a:p>
        </p:txBody>
      </p:sp>
      <p:sp>
        <p:nvSpPr>
          <p:cNvPr id="407559" name="Rectangle 7"/>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tx1"/>
                </a:solidFill>
                <a:latin typeface="Times New Roman" charset="0"/>
                <a:ea typeface="ＭＳ Ｐゴシック" charset="0"/>
              </a:rPr>
              <a:t>280a</a:t>
            </a:r>
          </a:p>
        </p:txBody>
      </p:sp>
      <p:sp>
        <p:nvSpPr>
          <p:cNvPr id="407560" name="Rectangle 8"/>
          <p:cNvSpPr>
            <a:spLocks noChangeArrowheads="1"/>
          </p:cNvSpPr>
          <p:nvPr/>
        </p:nvSpPr>
        <p:spPr bwMode="auto">
          <a:xfrm>
            <a:off x="1371600" y="1371600"/>
            <a:ext cx="7239000" cy="1066800"/>
          </a:xfrm>
          <a:prstGeom prst="rect">
            <a:avLst/>
          </a:prstGeom>
          <a:solidFill>
            <a:srgbClr val="000000"/>
          </a:solidFill>
          <a:ln>
            <a:noFill/>
          </a:ln>
          <a:effectLst>
            <a:outerShdw blurRad="63500" dist="38099" dir="2700000" algn="ctr" rotWithShape="0">
              <a:srgbClr val="FF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ja-JP" altLang="en-US" sz="4400">
                <a:solidFill>
                  <a:schemeClr val="tx2"/>
                </a:solidFill>
                <a:latin typeface="Arial" pitchFamily="34" charset="0"/>
              </a:rPr>
              <a:t>“</a:t>
            </a:r>
            <a:r>
              <a:rPr lang="zh-CN" altLang="en-US" sz="8000">
                <a:solidFill>
                  <a:schemeClr val="tx1"/>
                </a:solidFill>
                <a:latin typeface="SimSun" pitchFamily="2" charset="-122"/>
                <a:ea typeface="SimSun" pitchFamily="2" charset="-122"/>
              </a:rPr>
              <a:t>得赎</a:t>
            </a:r>
            <a:r>
              <a:rPr lang="ja-JP" altLang="en-US" sz="4400">
                <a:solidFill>
                  <a:schemeClr val="tx2"/>
                </a:solidFill>
                <a:latin typeface="Arial" pitchFamily="34" charset="0"/>
              </a:rPr>
              <a:t>”</a:t>
            </a:r>
            <a:endParaRPr lang="en-US" altLang="en-US" sz="4400">
              <a:solidFill>
                <a:schemeClr val="tx2"/>
              </a:solidFill>
              <a:latin typeface="Tahoma" pitchFamily="34" charset="0"/>
            </a:endParaRPr>
          </a:p>
        </p:txBody>
      </p:sp>
      <p:sp>
        <p:nvSpPr>
          <p:cNvPr id="407558" name="Text Box 6"/>
          <p:cNvSpPr txBox="1">
            <a:spLocks noChangeArrowheads="1"/>
          </p:cNvSpPr>
          <p:nvPr/>
        </p:nvSpPr>
        <p:spPr bwMode="auto">
          <a:xfrm rot="-1669184">
            <a:off x="-227013" y="1770063"/>
            <a:ext cx="4953001" cy="1555750"/>
          </a:xfrm>
          <a:prstGeom prst="rect">
            <a:avLst/>
          </a:prstGeom>
          <a:noFill/>
          <a:ln>
            <a:noFill/>
          </a:ln>
          <a:effectLst>
            <a:outerShdw blurRad="63500" dist="107763"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zh-CN" altLang="en-US" sz="9600" b="1">
                <a:solidFill>
                  <a:srgbClr val="FF0000"/>
                </a:solidFill>
                <a:latin typeface="Georgia" charset="0"/>
                <a:ea typeface="SimSun" charset="0"/>
                <a:cs typeface="SimSun" charset="0"/>
              </a:rPr>
              <a:t>审判</a:t>
            </a:r>
            <a:endParaRPr lang="en-US" sz="9600" b="1">
              <a:solidFill>
                <a:srgbClr val="FF0000"/>
              </a:solidFill>
              <a:latin typeface="Georgia"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07557"/>
                                        </p:tgtEl>
                                        <p:attrNameLst>
                                          <p:attrName>style.visibility</p:attrName>
                                        </p:attrNameLst>
                                      </p:cBhvr>
                                      <p:to>
                                        <p:strVal val="visible"/>
                                      </p:to>
                                    </p:set>
                                    <p:animEffect transition="in" filter="dissolve">
                                      <p:cBhvr>
                                        <p:cTn id="7" dur="500"/>
                                        <p:tgtEl>
                                          <p:spTgt spid="40755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407555">
                                            <p:txEl>
                                              <p:pRg st="0" end="0"/>
                                            </p:txEl>
                                          </p:spTgt>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407555">
                                            <p:txEl>
                                              <p:pRg st="1" end="1"/>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407558"/>
                                        </p:tgtEl>
                                        <p:attrNameLst>
                                          <p:attrName>style.visibility</p:attrName>
                                        </p:attrNameLst>
                                      </p:cBhvr>
                                      <p:to>
                                        <p:strVal val="visible"/>
                                      </p:to>
                                    </p:set>
                                  </p:childTnLst>
                                </p:cTn>
                              </p:par>
                            </p:childTnLst>
                          </p:cTn>
                        </p:par>
                        <p:par>
                          <p:cTn id="17" fill="hold" nodeType="afterGroup">
                            <p:stCondLst>
                              <p:cond delay="14000"/>
                            </p:stCondLst>
                            <p:childTnLst>
                              <p:par>
                                <p:cTn id="18" presetID="9" presetClass="entr" presetSubtype="0" fill="hold" grpId="0" nodeType="afterEffect">
                                  <p:stCondLst>
                                    <p:cond delay="3000"/>
                                  </p:stCondLst>
                                  <p:childTnLst>
                                    <p:set>
                                      <p:cBhvr>
                                        <p:cTn id="19" dur="1" fill="hold">
                                          <p:stCondLst>
                                            <p:cond delay="0"/>
                                          </p:stCondLst>
                                        </p:cTn>
                                        <p:tgtEl>
                                          <p:spTgt spid="407560"/>
                                        </p:tgtEl>
                                        <p:attrNameLst>
                                          <p:attrName>style.visibility</p:attrName>
                                        </p:attrNameLst>
                                      </p:cBhvr>
                                      <p:to>
                                        <p:strVal val="visible"/>
                                      </p:to>
                                    </p:set>
                                    <p:animEffect transition="in" filter="dissolve">
                                      <p:cBhvr>
                                        <p:cTn id="20" dur="500"/>
                                        <p:tgtEl>
                                          <p:spTgt spid="407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autoUpdateAnimBg="0" advAuto="3000"/>
      <p:bldP spid="407557" grpId="0" animBg="1" autoUpdateAnimBg="0"/>
      <p:bldP spid="407560" grpId="0" animBg="1" autoUpdateAnimBg="0"/>
      <p:bldP spid="407558"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0451" name="Text Box 3"/>
          <p:cNvSpPr txBox="1">
            <a:spLocks noChangeArrowheads="1"/>
          </p:cNvSpPr>
          <p:nvPr/>
        </p:nvSpPr>
        <p:spPr bwMode="auto">
          <a:xfrm>
            <a:off x="381000" y="3505200"/>
            <a:ext cx="9753600" cy="28384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28650" indent="-62865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buFont typeface="Arial" pitchFamily="34" charset="0"/>
              <a:buNone/>
            </a:pPr>
            <a:r>
              <a:rPr lang="en-US" altLang="zh-CN" sz="3600" b="1" dirty="0">
                <a:solidFill>
                  <a:schemeClr val="tx1"/>
                </a:solidFill>
                <a:latin typeface="Times New Roman" pitchFamily="18" charset="0"/>
                <a:ea typeface="SimSun" pitchFamily="2" charset="-122"/>
              </a:rPr>
              <a:t>A)    </a:t>
            </a:r>
            <a:r>
              <a:rPr lang="zh-CN" altLang="en-US" sz="3600" b="1" dirty="0">
                <a:solidFill>
                  <a:schemeClr val="tx1"/>
                </a:solidFill>
                <a:latin typeface="SimSun" pitchFamily="2" charset="-122"/>
                <a:ea typeface="SimSun" pitchFamily="2" charset="-122"/>
              </a:rPr>
              <a:t>上帝是我们的榜样</a:t>
            </a:r>
            <a:r>
              <a:rPr lang="zh-CN" altLang="en-US" sz="3600" b="1" dirty="0">
                <a:solidFill>
                  <a:schemeClr val="tx1"/>
                </a:solidFill>
                <a:latin typeface="Times New Roman" pitchFamily="18" charset="0"/>
                <a:ea typeface="SimSun" pitchFamily="2" charset="-122"/>
              </a:rPr>
              <a:t> (1:13-16)</a:t>
            </a:r>
          </a:p>
          <a:p>
            <a:pPr eaLnBrk="1" hangingPunct="1">
              <a:buFont typeface="Arial" pitchFamily="34" charset="0"/>
              <a:buNone/>
            </a:pPr>
            <a:r>
              <a:rPr lang="en-US" altLang="zh-CN" sz="3600" b="1" dirty="0">
                <a:solidFill>
                  <a:schemeClr val="tx1"/>
                </a:solidFill>
                <a:latin typeface="Times New Roman" pitchFamily="18" charset="0"/>
                <a:ea typeface="SimSun" pitchFamily="2" charset="-122"/>
              </a:rPr>
              <a:t>B)    </a:t>
            </a:r>
            <a:r>
              <a:rPr lang="zh-CN" altLang="en-US" sz="3600" b="1" dirty="0">
                <a:solidFill>
                  <a:schemeClr val="tx1"/>
                </a:solidFill>
                <a:latin typeface="SimSun" pitchFamily="2" charset="-122"/>
                <a:ea typeface="SimSun" pitchFamily="2" charset="-122"/>
              </a:rPr>
              <a:t>上帝是我们的审判者</a:t>
            </a:r>
            <a:r>
              <a:rPr lang="zh-CN" altLang="en-US" sz="3600" b="1" dirty="0">
                <a:solidFill>
                  <a:schemeClr val="tx1"/>
                </a:solidFill>
                <a:latin typeface="Times New Roman" pitchFamily="18" charset="0"/>
                <a:ea typeface="SimSun" pitchFamily="2" charset="-122"/>
              </a:rPr>
              <a:t> (1:17)</a:t>
            </a:r>
          </a:p>
          <a:p>
            <a:pPr eaLnBrk="1" hangingPunct="1">
              <a:buFont typeface="Arial" pitchFamily="34" charset="0"/>
              <a:buNone/>
            </a:pPr>
            <a:r>
              <a:rPr lang="en-US" altLang="zh-CN" sz="3600" b="1" dirty="0">
                <a:solidFill>
                  <a:schemeClr val="tx1"/>
                </a:solidFill>
                <a:latin typeface="Times New Roman" pitchFamily="18" charset="0"/>
                <a:ea typeface="SimSun" pitchFamily="2" charset="-122"/>
              </a:rPr>
              <a:t>C)    </a:t>
            </a:r>
            <a:r>
              <a:rPr lang="zh-CN" altLang="en-US" sz="3600" b="1" dirty="0">
                <a:solidFill>
                  <a:schemeClr val="tx1"/>
                </a:solidFill>
                <a:latin typeface="SimSun" pitchFamily="2" charset="-122"/>
                <a:ea typeface="SimSun" pitchFamily="2" charset="-122"/>
              </a:rPr>
              <a:t>上帝是我们的救赎者</a:t>
            </a:r>
            <a:r>
              <a:rPr lang="zh-CN" altLang="en-US" sz="3600" b="1" dirty="0">
                <a:solidFill>
                  <a:schemeClr val="tx1"/>
                </a:solidFill>
                <a:latin typeface="Times New Roman" pitchFamily="18" charset="0"/>
                <a:ea typeface="SimSun" pitchFamily="2" charset="-122"/>
              </a:rPr>
              <a:t> (1:18-21)</a:t>
            </a:r>
          </a:p>
          <a:p>
            <a:pPr eaLnBrk="1" hangingPunct="1">
              <a:buFont typeface="Arial" pitchFamily="34" charset="0"/>
              <a:buNone/>
            </a:pPr>
            <a:r>
              <a:rPr lang="en-US" altLang="zh-CN" sz="3600" b="1" dirty="0">
                <a:solidFill>
                  <a:schemeClr val="tx1"/>
                </a:solidFill>
                <a:latin typeface="Times New Roman" pitchFamily="18" charset="0"/>
                <a:ea typeface="SimSun" pitchFamily="2" charset="-122"/>
              </a:rPr>
              <a:t>D)</a:t>
            </a:r>
            <a:r>
              <a:rPr lang="en-US" altLang="zh-CN" sz="3600" b="1" dirty="0">
                <a:solidFill>
                  <a:schemeClr val="tx1"/>
                </a:solidFill>
                <a:latin typeface="SimSun" pitchFamily="2" charset="-122"/>
                <a:ea typeface="SimSun" pitchFamily="2" charset="-122"/>
              </a:rPr>
              <a:t> </a:t>
            </a:r>
            <a:r>
              <a:rPr lang="zh-CN" altLang="en-US" sz="3600" b="1" dirty="0">
                <a:solidFill>
                  <a:schemeClr val="tx1"/>
                </a:solidFill>
                <a:latin typeface="SimSun" pitchFamily="2" charset="-122"/>
                <a:ea typeface="SimSun" pitchFamily="2" charset="-122"/>
              </a:rPr>
              <a:t>上帝藉着启示向我们沟通</a:t>
            </a:r>
            <a:r>
              <a:rPr lang="zh-CN" altLang="en-US" sz="3600" b="1" dirty="0">
                <a:solidFill>
                  <a:schemeClr val="tx1"/>
                </a:solidFill>
                <a:latin typeface="Times New Roman" pitchFamily="18" charset="0"/>
                <a:ea typeface="SimSun" pitchFamily="2" charset="-122"/>
              </a:rPr>
              <a:t> (1:22 – 2:3)</a:t>
            </a:r>
            <a:r>
              <a:rPr lang="zh-CN" altLang="en-US" sz="3600" b="1" dirty="0">
                <a:solidFill>
                  <a:schemeClr val="tx1"/>
                </a:solidFill>
                <a:latin typeface="Arial" pitchFamily="34" charset="0"/>
                <a:ea typeface="SimSun" pitchFamily="2" charset="-122"/>
              </a:rPr>
              <a:t> </a:t>
            </a:r>
          </a:p>
          <a:p>
            <a:pPr eaLnBrk="1" hangingPunct="1">
              <a:buFont typeface="Arial" pitchFamily="34" charset="0"/>
              <a:buChar char="•"/>
            </a:pPr>
            <a:endParaRPr lang="en-US" altLang="en-US" sz="3600" b="1" dirty="0">
              <a:solidFill>
                <a:schemeClr val="tx1"/>
              </a:solidFill>
              <a:latin typeface="Arial" pitchFamily="34" charset="0"/>
            </a:endParaRPr>
          </a:p>
        </p:txBody>
      </p:sp>
      <p:sp>
        <p:nvSpPr>
          <p:cNvPr id="2280452" name="Rectangle 4"/>
          <p:cNvSpPr>
            <a:spLocks noGrp="1" noChangeArrowheads="1"/>
          </p:cNvSpPr>
          <p:nvPr>
            <p:ph type="title" idx="4294967295"/>
          </p:nvPr>
        </p:nvSpPr>
        <p:spPr>
          <a:xfrm>
            <a:off x="457200" y="1066800"/>
            <a:ext cx="8686800" cy="2590800"/>
          </a:xfrm>
          <a:noFill/>
          <a:effectLst>
            <a:outerShdw blurRad="63500" dist="35921" dir="2700000" algn="ctr" rotWithShape="0">
              <a:srgbClr val="000000">
                <a:alpha val="74997"/>
              </a:srgbClr>
            </a:outerShdw>
          </a:effectLst>
        </p:spPr>
        <p:txBody>
          <a:bodyPr/>
          <a:lstStyle/>
          <a:p>
            <a:pPr eaLnBrk="1" hangingPunct="1"/>
            <a:r>
              <a:rPr lang="zh-CN" altLang="en-US" b="1" dirty="0">
                <a:solidFill>
                  <a:schemeClr val="tx1"/>
                </a:solidFill>
                <a:latin typeface="SimSun" pitchFamily="2" charset="-122"/>
                <a:ea typeface="SimSun" pitchFamily="2" charset="-122"/>
              </a:rPr>
              <a:t>为什么要让道德的纯洁取代过去的邪情私欲</a:t>
            </a:r>
            <a:r>
              <a:rPr lang="zh-CN" altLang="en-US" dirty="0">
                <a:solidFill>
                  <a:schemeClr val="tx1"/>
                </a:solidFill>
                <a:latin typeface="Arial Black" pitchFamily="34" charset="0"/>
                <a:ea typeface="SimSun" pitchFamily="2" charset="-122"/>
              </a:rPr>
              <a:t> </a:t>
            </a:r>
            <a:r>
              <a:rPr lang="en-US" altLang="ja-JP" dirty="0">
                <a:solidFill>
                  <a:schemeClr val="tx1"/>
                </a:solidFill>
                <a:latin typeface="Arial Black" pitchFamily="34" charset="0"/>
              </a:rPr>
              <a:t>?</a:t>
            </a:r>
            <a:endParaRPr lang="en-US" altLang="en-US" dirty="0">
              <a:solidFill>
                <a:schemeClr val="tx1"/>
              </a:solidFill>
              <a:latin typeface="Arial Black" pitchFamily="34" charset="0"/>
            </a:endParaRPr>
          </a:p>
        </p:txBody>
      </p:sp>
      <p:sp>
        <p:nvSpPr>
          <p:cNvPr id="2280453" name="Rectangle 5"/>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2280451">
                                            <p:txEl>
                                              <p:pRg st="0" end="0"/>
                                            </p:txEl>
                                          </p:spTgt>
                                        </p:tgtEl>
                                        <p:attrNameLst>
                                          <p:attrName>style.visibility</p:attrName>
                                        </p:attrNameLst>
                                      </p:cBhvr>
                                      <p:to>
                                        <p:strVal val="visible"/>
                                      </p:to>
                                    </p:set>
                                    <p:anim calcmode="lin" valueType="num">
                                      <p:cBhvr additive="base">
                                        <p:cTn id="7" dur="5000" fill="hold"/>
                                        <p:tgtEl>
                                          <p:spTgt spid="228045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2804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280451">
                                            <p:txEl>
                                              <p:pRg st="1" end="1"/>
                                            </p:txEl>
                                          </p:spTgt>
                                        </p:tgtEl>
                                        <p:attrNameLst>
                                          <p:attrName>style.visibility</p:attrName>
                                        </p:attrNameLst>
                                      </p:cBhvr>
                                      <p:to>
                                        <p:strVal val="visible"/>
                                      </p:to>
                                    </p:set>
                                    <p:anim calcmode="lin" valueType="num">
                                      <p:cBhvr additive="base">
                                        <p:cTn id="13" dur="5000" fill="hold"/>
                                        <p:tgtEl>
                                          <p:spTgt spid="2280451">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2280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2280451">
                                            <p:txEl>
                                              <p:pRg st="2" end="2"/>
                                            </p:txEl>
                                          </p:spTgt>
                                        </p:tgtEl>
                                        <p:attrNameLst>
                                          <p:attrName>style.visibility</p:attrName>
                                        </p:attrNameLst>
                                      </p:cBhvr>
                                      <p:to>
                                        <p:strVal val="visible"/>
                                      </p:to>
                                    </p:set>
                                    <p:anim calcmode="lin" valueType="num">
                                      <p:cBhvr additive="base">
                                        <p:cTn id="19" dur="5000" fill="hold"/>
                                        <p:tgtEl>
                                          <p:spTgt spid="2280451">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2804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2280451">
                                            <p:txEl>
                                              <p:pRg st="3" end="3"/>
                                            </p:txEl>
                                          </p:spTgt>
                                        </p:tgtEl>
                                        <p:attrNameLst>
                                          <p:attrName>style.visibility</p:attrName>
                                        </p:attrNameLst>
                                      </p:cBhvr>
                                      <p:to>
                                        <p:strVal val="visible"/>
                                      </p:to>
                                    </p:set>
                                    <p:anim calcmode="lin" valueType="num">
                                      <p:cBhvr additive="base">
                                        <p:cTn id="25" dur="5000" fill="hold"/>
                                        <p:tgtEl>
                                          <p:spTgt spid="2280451">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22804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0451"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4070350"/>
            <a:ext cx="4495800" cy="278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261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965700"/>
            <a:ext cx="148590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2611" name="Rectangle 7"/>
          <p:cNvSpPr>
            <a:spLocks noGrp="1" noChangeArrowheads="1"/>
          </p:cNvSpPr>
          <p:nvPr>
            <p:ph type="title" idx="4294967295"/>
          </p:nvPr>
        </p:nvSpPr>
        <p:spPr>
          <a:xfrm>
            <a:off x="5105400" y="152400"/>
            <a:ext cx="3886200" cy="3429000"/>
          </a:xfrm>
        </p:spPr>
        <p:txBody>
          <a:bodyPr/>
          <a:lstStyle/>
          <a:p>
            <a:pPr eaLnBrk="1" hangingPunct="1"/>
            <a:r>
              <a:rPr lang="zh-CN" altLang="en-US" sz="4000" b="1" dirty="0">
                <a:solidFill>
                  <a:schemeClr val="bg1"/>
                </a:solidFill>
                <a:latin typeface="Arial" charset="0"/>
                <a:ea typeface="ＭＳ Ｐゴシック" charset="0"/>
              </a:rPr>
              <a:t>上帝藉着启示向我们沟通 </a:t>
            </a:r>
            <a:br>
              <a:rPr lang="en-US" altLang="zh-CN" sz="4000" b="1" dirty="0">
                <a:solidFill>
                  <a:schemeClr val="bg1"/>
                </a:solidFill>
                <a:latin typeface="Arial" charset="0"/>
                <a:ea typeface="ＭＳ Ｐゴシック" charset="0"/>
              </a:rPr>
            </a:br>
            <a:r>
              <a:rPr lang="en-US" sz="4000" b="1" dirty="0">
                <a:solidFill>
                  <a:schemeClr val="bg1"/>
                </a:solidFill>
                <a:latin typeface="Arial" charset="0"/>
                <a:ea typeface="ＭＳ Ｐゴシック" charset="0"/>
              </a:rPr>
              <a:t>(1:22-2:3)</a:t>
            </a:r>
            <a:endParaRPr lang="en-US" sz="4000" b="1" dirty="0">
              <a:latin typeface="Arial" charset="0"/>
              <a:ea typeface="ＭＳ Ｐゴシック" charset="0"/>
            </a:endParaRPr>
          </a:p>
        </p:txBody>
      </p:sp>
      <p:sp>
        <p:nvSpPr>
          <p:cNvPr id="355338" name="Text Box 10"/>
          <p:cNvSpPr txBox="1">
            <a:spLocks noChangeArrowheads="1"/>
          </p:cNvSpPr>
          <p:nvPr/>
        </p:nvSpPr>
        <p:spPr bwMode="auto">
          <a:xfrm>
            <a:off x="0" y="76200"/>
            <a:ext cx="5076825"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5613" indent="-455613">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buFontTx/>
              <a:buChar char="•"/>
            </a:pPr>
            <a:r>
              <a:rPr lang="zh-CN" altLang="en-US" sz="2800" b="1" dirty="0">
                <a:solidFill>
                  <a:srgbClr val="FFFFFF"/>
                </a:solidFill>
                <a:latin typeface="Arial" charset="0"/>
                <a:cs typeface="Arial" charset="0"/>
              </a:rPr>
              <a:t>“你们既因顺从真理，</a:t>
            </a:r>
          </a:p>
          <a:p>
            <a:pPr marL="0" indent="0"/>
            <a:r>
              <a:rPr lang="zh-CN" altLang="en-US" sz="2800" b="1" dirty="0">
                <a:solidFill>
                  <a:srgbClr val="FFFFFF"/>
                </a:solidFill>
                <a:latin typeface="Arial" charset="0"/>
                <a:cs typeface="Arial" charset="0"/>
              </a:rPr>
              <a:t>     洁净了自己的心</a:t>
            </a:r>
            <a:r>
              <a:rPr lang="en-US" altLang="zh-CN" sz="2800" b="1" dirty="0">
                <a:solidFill>
                  <a:srgbClr val="FFFFFF"/>
                </a:solidFill>
                <a:latin typeface="Arial" charset="0"/>
                <a:cs typeface="Arial" charset="0"/>
              </a:rPr>
              <a:t>…</a:t>
            </a:r>
          </a:p>
          <a:p>
            <a:pPr>
              <a:buFontTx/>
              <a:buChar char="•"/>
            </a:pPr>
            <a:r>
              <a:rPr lang="zh-CN" altLang="en-US" sz="2800" b="1" dirty="0">
                <a:solidFill>
                  <a:srgbClr val="FFFFFF"/>
                </a:solidFill>
                <a:latin typeface="Arial" charset="0"/>
                <a:cs typeface="Arial" charset="0"/>
              </a:rPr>
              <a:t>主的道是永存的</a:t>
            </a:r>
            <a:r>
              <a:rPr lang="en-US" altLang="zh-CN" sz="2800" b="1" dirty="0">
                <a:solidFill>
                  <a:srgbClr val="FFFFFF"/>
                </a:solidFill>
                <a:latin typeface="Arial" charset="0"/>
                <a:cs typeface="Arial" charset="0"/>
              </a:rPr>
              <a:t>…</a:t>
            </a:r>
          </a:p>
          <a:p>
            <a:pPr>
              <a:buFontTx/>
              <a:buChar char="•"/>
            </a:pPr>
            <a:r>
              <a:rPr lang="zh-CN" altLang="en-US" sz="2800" b="1" dirty="0">
                <a:solidFill>
                  <a:srgbClr val="FFFFFF"/>
                </a:solidFill>
                <a:latin typeface="Arial" charset="0"/>
                <a:cs typeface="Arial" charset="0"/>
              </a:rPr>
              <a:t>所传给你们的福音就是这道</a:t>
            </a:r>
            <a:r>
              <a:rPr lang="en-US" altLang="zh-CN" sz="2800" b="1" dirty="0">
                <a:solidFill>
                  <a:srgbClr val="FFFFFF"/>
                </a:solidFill>
                <a:latin typeface="Arial" charset="0"/>
                <a:cs typeface="Arial" charset="0"/>
              </a:rPr>
              <a:t>…</a:t>
            </a:r>
          </a:p>
          <a:p>
            <a:pPr>
              <a:buFontTx/>
              <a:buChar char="•"/>
            </a:pPr>
            <a:r>
              <a:rPr lang="zh-CN" altLang="en-US" sz="2800" b="1" dirty="0">
                <a:solidFill>
                  <a:srgbClr val="FFFFFF"/>
                </a:solidFill>
                <a:latin typeface="Arial" charset="0"/>
                <a:cs typeface="Arial" charset="0"/>
              </a:rPr>
              <a:t>就要爱慕那纯净的灵奶</a:t>
            </a:r>
            <a:r>
              <a:rPr lang="en-US" altLang="zh-CN" sz="2800" b="1" dirty="0">
                <a:solidFill>
                  <a:srgbClr val="FFFFFF"/>
                </a:solidFill>
                <a:latin typeface="Arial" charset="0"/>
                <a:cs typeface="Arial" charset="0"/>
              </a:rPr>
              <a:t>…” </a:t>
            </a:r>
            <a:endParaRPr lang="en-US" sz="2800" b="1" dirty="0">
              <a:solidFill>
                <a:srgbClr val="FFFFFF"/>
              </a:solidFill>
              <a:latin typeface="Arial" charset="0"/>
              <a:cs typeface="Arial" charset="0"/>
            </a:endParaRPr>
          </a:p>
        </p:txBody>
      </p:sp>
      <p:sp>
        <p:nvSpPr>
          <p:cNvPr id="355339" name="Text Box 11"/>
          <p:cNvSpPr txBox="1">
            <a:spLocks noChangeArrowheads="1"/>
          </p:cNvSpPr>
          <p:nvPr/>
        </p:nvSpPr>
        <p:spPr bwMode="auto">
          <a:xfrm>
            <a:off x="0" y="5943600"/>
            <a:ext cx="9144000" cy="400050"/>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zh-CN" altLang="en-US" sz="2000" b="1" i="1" dirty="0">
                <a:solidFill>
                  <a:srgbClr val="FFFFFF"/>
                </a:solidFill>
                <a:latin typeface="Arial"/>
                <a:ea typeface="ＭＳ Ｐゴシック" charset="0"/>
                <a:cs typeface="Arial"/>
              </a:rPr>
              <a:t>在 </a:t>
            </a:r>
            <a:r>
              <a:rPr lang="en-US" altLang="zh-CN" sz="2000" b="1" i="1" dirty="0">
                <a:solidFill>
                  <a:srgbClr val="FFFFFF"/>
                </a:solidFill>
                <a:latin typeface="Arial"/>
                <a:ea typeface="ＭＳ Ｐゴシック" charset="0"/>
                <a:cs typeface="Arial"/>
              </a:rPr>
              <a:t>2:1 </a:t>
            </a:r>
            <a:r>
              <a:rPr lang="zh-CN" altLang="en-US" sz="2000" b="1" i="1" dirty="0">
                <a:solidFill>
                  <a:srgbClr val="FFFFFF"/>
                </a:solidFill>
                <a:latin typeface="Arial"/>
                <a:ea typeface="ＭＳ Ｐゴシック" charset="0"/>
                <a:cs typeface="Arial"/>
              </a:rPr>
              <a:t>所提到的几项罪当中</a:t>
            </a:r>
            <a:r>
              <a:rPr lang="en-US" altLang="zh-CN" sz="2000" b="1" i="1" dirty="0">
                <a:solidFill>
                  <a:srgbClr val="FFFFFF"/>
                </a:solidFill>
                <a:latin typeface="Arial"/>
                <a:ea typeface="ＭＳ Ｐゴシック" charset="0"/>
                <a:cs typeface="Arial"/>
              </a:rPr>
              <a:t>, </a:t>
            </a:r>
            <a:r>
              <a:rPr lang="zh-CN" altLang="en-US" sz="2000" b="1" i="1" dirty="0">
                <a:solidFill>
                  <a:srgbClr val="FFFFFF"/>
                </a:solidFill>
                <a:latin typeface="Arial"/>
                <a:ea typeface="ＭＳ Ｐゴシック" charset="0"/>
                <a:cs typeface="Arial"/>
              </a:rPr>
              <a:t>有哪些在你生命中被”那纯净的灵奶” 渐渐除去</a:t>
            </a:r>
            <a:r>
              <a:rPr lang="en-US" altLang="zh-CN" sz="2000" b="1" i="1" dirty="0">
                <a:solidFill>
                  <a:srgbClr val="FFFFFF"/>
                </a:solidFill>
                <a:latin typeface="Arial"/>
                <a:ea typeface="ＭＳ Ｐゴシック" charset="0"/>
                <a:cs typeface="Arial"/>
              </a:rPr>
              <a:t>? </a:t>
            </a:r>
          </a:p>
        </p:txBody>
      </p:sp>
      <p:sp>
        <p:nvSpPr>
          <p:cNvPr id="355340" name="Rectangle 12"/>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800" b="1">
                <a:solidFill>
                  <a:srgbClr val="FFFFFF"/>
                </a:solidFill>
                <a:latin typeface="Arial"/>
                <a:ea typeface="ＭＳ Ｐゴシック" charset="0"/>
                <a:cs typeface="Arial"/>
              </a:rPr>
              <a:t>280a</a:t>
            </a:r>
          </a:p>
        </p:txBody>
      </p:sp>
      <p:sp>
        <p:nvSpPr>
          <p:cNvPr id="452615" name="Rectangle 8"/>
          <p:cNvSpPr>
            <a:spLocks noChangeArrowheads="1"/>
          </p:cNvSpPr>
          <p:nvPr/>
        </p:nvSpPr>
        <p:spPr bwMode="auto">
          <a:xfrm>
            <a:off x="4572000" y="4095750"/>
            <a:ext cx="1524000" cy="323850"/>
          </a:xfrm>
          <a:prstGeom prst="rect">
            <a:avLst/>
          </a:prstGeom>
          <a:solidFill>
            <a:schemeClr val="tx2"/>
          </a:solidFill>
          <a:ln w="9525">
            <a:solidFill>
              <a:schemeClr val="tx1"/>
            </a:solidFill>
            <a:miter lim="800000"/>
            <a:headEnd/>
            <a:tailEnd/>
          </a:ln>
        </p:spPr>
        <p:txBody>
          <a:bodyPr wrap="none" anchor="ctr"/>
          <a:lstStyle/>
          <a:p>
            <a:endParaRPr lang="en-US" sz="2800" b="1">
              <a:latin typeface="Arial" charset="0"/>
              <a:ea typeface="ＭＳ Ｐゴシック" charset="0"/>
              <a:cs typeface="Arial" charset="0"/>
            </a:endParaRPr>
          </a:p>
        </p:txBody>
      </p:sp>
    </p:spTree>
    <p:extLst>
      <p:ext uri="{BB962C8B-B14F-4D97-AF65-F5344CB8AC3E}">
        <p14:creationId xmlns:p14="http://schemas.microsoft.com/office/powerpoint/2010/main" val="35640730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55338"/>
                                        </p:tgtEl>
                                        <p:attrNameLst>
                                          <p:attrName>style.visibility</p:attrName>
                                        </p:attrNameLst>
                                      </p:cBhvr>
                                      <p:to>
                                        <p:strVal val="visible"/>
                                      </p:to>
                                    </p:set>
                                    <p:animEffect transition="in" filter="wedge">
                                      <p:cBhvr>
                                        <p:cTn id="7" dur="2000"/>
                                        <p:tgtEl>
                                          <p:spTgt spid="355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55339"/>
                                        </p:tgtEl>
                                        <p:attrNameLst>
                                          <p:attrName>style.visibility</p:attrName>
                                        </p:attrNameLst>
                                      </p:cBhvr>
                                      <p:to>
                                        <p:strVal val="visible"/>
                                      </p:to>
                                    </p:set>
                                    <p:animEffect transition="in" filter="wedge">
                                      <p:cBhvr>
                                        <p:cTn id="12" dur="2000"/>
                                        <p:tgtEl>
                                          <p:spTgt spid="355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8" grpId="0"/>
      <p:bldP spid="35533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000" name="Rectangle 8"/>
          <p:cNvSpPr>
            <a:spLocks noGrp="1" noChangeArrowheads="1"/>
          </p:cNvSpPr>
          <p:nvPr>
            <p:ph type="ctrTitle"/>
          </p:nvPr>
        </p:nvSpPr>
        <p:spPr>
          <a:xfrm>
            <a:off x="609600" y="1066800"/>
            <a:ext cx="7772400" cy="1143000"/>
          </a:xfrm>
          <a:noFill/>
          <a:effectLst>
            <a:outerShdw blurRad="50800" dist="53105" dir="2115855" algn="ctr" rotWithShape="0">
              <a:srgbClr val="000000">
                <a:alpha val="75000"/>
              </a:srgbClr>
            </a:outerShdw>
          </a:effectLst>
        </p:spPr>
        <p:txBody>
          <a:bodyPr/>
          <a:lstStyle/>
          <a:p>
            <a:pPr eaLnBrk="1" hangingPunct="1"/>
            <a:r>
              <a:rPr lang="zh-CN" altLang="en-US" b="1">
                <a:ea typeface="SimSun" pitchFamily="2" charset="-122"/>
              </a:rPr>
              <a:t>比得前书 2:1所提到的罪, </a:t>
            </a:r>
            <a:br>
              <a:rPr lang="zh-CN" altLang="en-US" b="1">
                <a:ea typeface="SimSun" pitchFamily="2" charset="-122"/>
              </a:rPr>
            </a:br>
            <a:r>
              <a:rPr lang="zh-CN" altLang="en-US" b="1">
                <a:ea typeface="SimSun" pitchFamily="2" charset="-122"/>
              </a:rPr>
              <a:t>我们要远离!</a:t>
            </a:r>
            <a:r>
              <a:rPr lang="zh-CN" altLang="en-US">
                <a:ea typeface="SimSun" pitchFamily="2" charset="-122"/>
              </a:rPr>
              <a:t> </a:t>
            </a:r>
            <a:endParaRPr lang="en-US" altLang="en-US"/>
          </a:p>
        </p:txBody>
      </p:sp>
      <p:sp>
        <p:nvSpPr>
          <p:cNvPr id="341001" name="Rectangle 9"/>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DDDDDD">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2"/>
                </a:solidFill>
                <a:latin typeface="Times New Roman" charset="0"/>
                <a:ea typeface="ＭＳ Ｐゴシック" charset="0"/>
              </a:rPr>
              <a:t>280a</a:t>
            </a:r>
          </a:p>
        </p:txBody>
      </p:sp>
      <p:sp>
        <p:nvSpPr>
          <p:cNvPr id="341002" name="Rectangle 10"/>
          <p:cNvSpPr>
            <a:spLocks noChangeArrowheads="1"/>
          </p:cNvSpPr>
          <p:nvPr/>
        </p:nvSpPr>
        <p:spPr bwMode="auto">
          <a:xfrm>
            <a:off x="3717925" y="5791200"/>
            <a:ext cx="5426075" cy="727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Font typeface="Tahoma" pitchFamily="34" charset="0"/>
              <a:buNone/>
            </a:pPr>
            <a:r>
              <a:rPr lang="en-US" altLang="en-US" sz="1800" b="1"/>
              <a:t>Roger Raymer, </a:t>
            </a:r>
            <a:r>
              <a:rPr lang="ja-JP" altLang="en-US" sz="1800" b="1">
                <a:latin typeface="Arial" pitchFamily="34" charset="0"/>
              </a:rPr>
              <a:t>“</a:t>
            </a:r>
            <a:r>
              <a:rPr lang="zh-CN" altLang="en-US" sz="2000" b="1" i="1">
                <a:solidFill>
                  <a:schemeClr val="tx2"/>
                </a:solidFill>
                <a:latin typeface="SimSun" pitchFamily="2" charset="-122"/>
                <a:ea typeface="SimSun" pitchFamily="2" charset="-122"/>
              </a:rPr>
              <a:t>比得前书</a:t>
            </a:r>
            <a:r>
              <a:rPr lang="en-US" altLang="ja-JP" sz="1800" b="1"/>
              <a:t>,</a:t>
            </a:r>
            <a:r>
              <a:rPr lang="ja-JP" altLang="en-US" sz="1800" b="1">
                <a:latin typeface="Arial" pitchFamily="34" charset="0"/>
              </a:rPr>
              <a:t>”</a:t>
            </a:r>
            <a:r>
              <a:rPr lang="zh-CN" altLang="en-US" sz="1800" b="1">
                <a:ea typeface="SimSun" pitchFamily="2" charset="-122"/>
              </a:rPr>
              <a:t>的圣经知识概论</a:t>
            </a:r>
          </a:p>
          <a:p>
            <a:pPr eaLnBrk="1" hangingPunct="1">
              <a:spcBef>
                <a:spcPct val="20000"/>
              </a:spcBef>
              <a:buFont typeface="Tahoma" pitchFamily="34" charset="0"/>
              <a:buNone/>
            </a:pPr>
            <a:r>
              <a:rPr lang="zh-CN" altLang="en-US" sz="1800" b="1">
                <a:ea typeface="SimSun" pitchFamily="2" charset="-122"/>
              </a:rPr>
              <a:t>（</a:t>
            </a:r>
            <a:r>
              <a:rPr lang="en-US" altLang="ja-JP" sz="1800" b="1"/>
              <a:t> </a:t>
            </a:r>
            <a:r>
              <a:rPr lang="en-US" altLang="ja-JP" sz="1800" b="1" i="1"/>
              <a:t>The Bible Knowledge Commentary</a:t>
            </a:r>
            <a:r>
              <a:rPr lang="en-US" altLang="zh-CN" sz="1800" b="1" i="1">
                <a:ea typeface="SimSun" pitchFamily="2" charset="-122"/>
              </a:rPr>
              <a:t>）</a:t>
            </a:r>
            <a:r>
              <a:rPr lang="en-US" altLang="ja-JP" sz="1800" b="1"/>
              <a:t>, 844</a:t>
            </a:r>
            <a:endParaRPr lang="en-US" altLang="en-US" sz="1800" b="1"/>
          </a:p>
        </p:txBody>
      </p:sp>
      <p:sp>
        <p:nvSpPr>
          <p:cNvPr id="341003" name="Rectangle 11"/>
          <p:cNvSpPr>
            <a:spLocks noGrp="1" noChangeArrowheads="1"/>
          </p:cNvSpPr>
          <p:nvPr>
            <p:ph type="subTitle" idx="1"/>
          </p:nvPr>
        </p:nvSpPr>
        <p:spPr>
          <a:xfrm>
            <a:off x="0" y="2438400"/>
            <a:ext cx="8305800" cy="3200400"/>
          </a:xfrm>
          <a:noFill/>
          <a:effectLst>
            <a:outerShdw blurRad="50800" dist="53105" dir="2115855" algn="ctr" rotWithShape="0">
              <a:srgbClr val="000000">
                <a:alpha val="75000"/>
              </a:srgbClr>
            </a:outerShdw>
          </a:effectLst>
        </p:spPr>
        <p:txBody>
          <a:bodyPr/>
          <a:lstStyle/>
          <a:p>
            <a:pPr defTabSz="920750" eaLnBrk="1" hangingPunct="1">
              <a:buFont typeface="Tahoma" pitchFamily="34" charset="0"/>
              <a:buNone/>
              <a:tabLst>
                <a:tab pos="2798763" algn="l"/>
              </a:tabLst>
            </a:pPr>
            <a:r>
              <a:rPr lang="zh-CN" altLang="en-US" b="1">
                <a:ea typeface="SimSun" pitchFamily="2" charset="-122"/>
              </a:rPr>
              <a:t>恶毒 – 恶意中伤 </a:t>
            </a:r>
          </a:p>
          <a:p>
            <a:pPr defTabSz="920750" eaLnBrk="1" hangingPunct="1">
              <a:buFont typeface="Tahoma" pitchFamily="34" charset="0"/>
              <a:buNone/>
              <a:tabLst>
                <a:tab pos="2798763" algn="l"/>
              </a:tabLst>
            </a:pPr>
            <a:r>
              <a:rPr lang="zh-CN" altLang="en-US" b="1">
                <a:ea typeface="SimSun" pitchFamily="2" charset="-122"/>
              </a:rPr>
              <a:t>诡诈 – 刻意的虚慌</a:t>
            </a:r>
          </a:p>
          <a:p>
            <a:pPr defTabSz="920750" eaLnBrk="1" hangingPunct="1">
              <a:buFont typeface="Tahoma" pitchFamily="34" charset="0"/>
              <a:buNone/>
              <a:tabLst>
                <a:tab pos="2798763" algn="l"/>
              </a:tabLst>
            </a:pPr>
            <a:r>
              <a:rPr lang="zh-CN" altLang="en-US" b="1">
                <a:ea typeface="SimSun" pitchFamily="2" charset="-122"/>
              </a:rPr>
              <a:t>假善 – 假冒为善</a:t>
            </a:r>
          </a:p>
          <a:p>
            <a:pPr defTabSz="920750" eaLnBrk="1" hangingPunct="1">
              <a:buFont typeface="Tahoma" pitchFamily="34" charset="0"/>
              <a:buNone/>
              <a:tabLst>
                <a:tab pos="2798763" algn="l"/>
              </a:tabLst>
            </a:pPr>
            <a:r>
              <a:rPr lang="zh-CN" altLang="en-US" b="1">
                <a:ea typeface="SimSun" pitchFamily="2" charset="-122"/>
              </a:rPr>
              <a:t>嫉妒 – 不知足产生的恨意</a:t>
            </a:r>
          </a:p>
          <a:p>
            <a:pPr defTabSz="920750" eaLnBrk="1" hangingPunct="1">
              <a:buFont typeface="Tahoma" pitchFamily="34" charset="0"/>
              <a:buNone/>
              <a:tabLst>
                <a:tab pos="2798763" algn="l"/>
              </a:tabLst>
            </a:pPr>
            <a:r>
              <a:rPr lang="zh-CN" altLang="en-US" b="1">
                <a:ea typeface="SimSun" pitchFamily="2" charset="-122"/>
              </a:rPr>
              <a:t>毁谤 – 伤害他人的虚慌</a:t>
            </a:r>
            <a:endParaRPr lang="en-US" altLang="en-US" b="1">
              <a:ea typeface="SimSun" pitchFamily="2" charset="-122"/>
            </a:endParaRPr>
          </a:p>
        </p:txBody>
      </p:sp>
    </p:spTree>
  </p:cSld>
  <p:clrMapOvr>
    <a:masterClrMapping/>
  </p:clrMapOvr>
</p:sld>
</file>

<file path=ppt/theme/theme1.xml><?xml version="1.0" encoding="utf-8"?>
<a:theme xmlns:a="http://schemas.openxmlformats.org/drawingml/2006/main" name="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ube">
  <a:themeElements>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fontScheme name="Tub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Tube 1">
        <a:dk1>
          <a:srgbClr val="5C1F00"/>
        </a:dk1>
        <a:lt1>
          <a:srgbClr val="FFC118"/>
        </a:lt1>
        <a:dk2>
          <a:srgbClr val="C1080A"/>
        </a:dk2>
        <a:lt2>
          <a:srgbClr val="FFC118"/>
        </a:lt2>
        <a:accent1>
          <a:srgbClr val="800000"/>
        </a:accent1>
        <a:accent2>
          <a:srgbClr val="BE7960"/>
        </a:accent2>
        <a:accent3>
          <a:srgbClr val="DDAAAA"/>
        </a:accent3>
        <a:accent4>
          <a:srgbClr val="DAA413"/>
        </a:accent4>
        <a:accent5>
          <a:srgbClr val="C0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orrugated">
  <a:themeElements>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fontScheme name="Corrugated">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rugated 2">
        <a:dk1>
          <a:srgbClr val="000000"/>
        </a:dk1>
        <a:lt1>
          <a:srgbClr val="6B9F6E"/>
        </a:lt1>
        <a:dk2>
          <a:srgbClr val="000000"/>
        </a:dk2>
        <a:lt2>
          <a:srgbClr val="777777"/>
        </a:lt2>
        <a:accent1>
          <a:srgbClr val="909082"/>
        </a:accent1>
        <a:accent2>
          <a:srgbClr val="809EA8"/>
        </a:accent2>
        <a:accent3>
          <a:srgbClr val="BACDBA"/>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Fishbowl">
  <a:themeElements>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fontScheme name="Fishbowl">
      <a:majorFont>
        <a:latin typeface="Century Gothic"/>
        <a:ea typeface="ヒラギノ角ゴ Pro W3"/>
        <a:cs typeface="ヒラギノ角ゴ Pro W3"/>
      </a:majorFont>
      <a:minorFont>
        <a:latin typeface="Century Gothic"/>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Fishbowl 1">
        <a:dk1>
          <a:srgbClr val="777777"/>
        </a:dk1>
        <a:lt1>
          <a:srgbClr val="FFFFFF"/>
        </a:lt1>
        <a:dk2>
          <a:srgbClr val="90C0E5"/>
        </a:dk2>
        <a:lt2>
          <a:srgbClr val="FFFFFF"/>
        </a:lt2>
        <a:accent1>
          <a:srgbClr val="909082"/>
        </a:accent1>
        <a:accent2>
          <a:srgbClr val="809EA8"/>
        </a:accent2>
        <a:accent3>
          <a:srgbClr val="C6DCF0"/>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2_Fla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Flame">
      <a:majorFont>
        <a:latin typeface="Impact"/>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2_Compas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Japanese Art">
  <a:themeElements>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fontScheme name="Japanese Art">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2_Compas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8"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8"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o">
  <a:themeElements>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fontScheme name="Go">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7_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8_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324</TotalTime>
  <Words>11450</Words>
  <Application>Microsoft Macintosh PowerPoint</Application>
  <PresentationFormat>On-screen Show (4:3)</PresentationFormat>
  <Paragraphs>1824</Paragraphs>
  <Slides>233</Slides>
  <Notes>146</Notes>
  <HiddenSlides>18</HiddenSlides>
  <MMClips>0</MMClips>
  <ScaleCrop>false</ScaleCrop>
  <HeadingPairs>
    <vt:vector size="8" baseType="variant">
      <vt:variant>
        <vt:lpstr>Fonts Used</vt:lpstr>
      </vt:variant>
      <vt:variant>
        <vt:i4>40</vt:i4>
      </vt:variant>
      <vt:variant>
        <vt:lpstr>Theme</vt:lpstr>
      </vt:variant>
      <vt:variant>
        <vt:i4>69</vt:i4>
      </vt:variant>
      <vt:variant>
        <vt:lpstr>Embedded OLE Servers</vt:lpstr>
      </vt:variant>
      <vt:variant>
        <vt:i4>4</vt:i4>
      </vt:variant>
      <vt:variant>
        <vt:lpstr>Slide Titles</vt:lpstr>
      </vt:variant>
      <vt:variant>
        <vt:i4>233</vt:i4>
      </vt:variant>
    </vt:vector>
  </HeadingPairs>
  <TitlesOfParts>
    <vt:vector size="346" baseType="lpstr">
      <vt:lpstr>Alan Den</vt:lpstr>
      <vt:lpstr>AntsyPants</vt:lpstr>
      <vt:lpstr>Aramis Italic</vt:lpstr>
      <vt:lpstr>Brush Script MT</vt:lpstr>
      <vt:lpstr>Bwgrkl</vt:lpstr>
      <vt:lpstr>Bwgrkn</vt:lpstr>
      <vt:lpstr>Electrik</vt:lpstr>
      <vt:lpstr>Kaiti SC</vt:lpstr>
      <vt:lpstr>Microsoft YaHei UI</vt:lpstr>
      <vt:lpstr>MS Gothic</vt:lpstr>
      <vt:lpstr>MS PGothic</vt:lpstr>
      <vt:lpstr>PerryGothic Regular</vt:lpstr>
      <vt:lpstr>SimHei</vt:lpstr>
      <vt:lpstr>SimHei</vt:lpstr>
      <vt:lpstr>SimSun</vt:lpstr>
      <vt:lpstr>Arial</vt:lpstr>
      <vt:lpstr>Arial Black</vt:lpstr>
      <vt:lpstr>Arial Narrow</vt:lpstr>
      <vt:lpstr>Book Antiqua</vt:lpstr>
      <vt:lpstr>Calibri</vt:lpstr>
      <vt:lpstr>Century Gothic</vt:lpstr>
      <vt:lpstr>Comic Sans MS</vt:lpstr>
      <vt:lpstr>Copperplate Gothic Light</vt:lpstr>
      <vt:lpstr>Futura</vt:lpstr>
      <vt:lpstr>Geneva</vt:lpstr>
      <vt:lpstr>Georgia</vt:lpstr>
      <vt:lpstr>Georgia Ref</vt:lpstr>
      <vt:lpstr>Helvetica</vt:lpstr>
      <vt:lpstr>Impact</vt:lpstr>
      <vt:lpstr>Lucida Grande</vt:lpstr>
      <vt:lpstr>Marker Felt</vt:lpstr>
      <vt:lpstr>Monotype Corsiva</vt:lpstr>
      <vt:lpstr>Monotype Sorts</vt:lpstr>
      <vt:lpstr>Rockwell Extra Bold</vt:lpstr>
      <vt:lpstr>Tahoma</vt:lpstr>
      <vt:lpstr>Times</vt:lpstr>
      <vt:lpstr>Times New Roman</vt:lpstr>
      <vt:lpstr>Trebuchet MS</vt:lpstr>
      <vt:lpstr>Verdana</vt:lpstr>
      <vt:lpstr>Wingdings</vt:lpstr>
      <vt:lpstr>21-1 Peter</vt:lpstr>
      <vt:lpstr>Glare</vt:lpstr>
      <vt:lpstr>Sparkles</vt:lpstr>
      <vt:lpstr>Flame</vt:lpstr>
      <vt:lpstr>Japanese Art</vt:lpstr>
      <vt:lpstr>Go</vt:lpstr>
      <vt:lpstr>Alchemy</vt:lpstr>
      <vt:lpstr>Highway</vt:lpstr>
      <vt:lpstr>Justice</vt:lpstr>
      <vt:lpstr>Tube</vt:lpstr>
      <vt:lpstr>Azure</vt:lpstr>
      <vt:lpstr>Contemporary</vt:lpstr>
      <vt:lpstr>Clipboard</vt:lpstr>
      <vt:lpstr>Corrugated</vt:lpstr>
      <vt:lpstr>1_Ocean</vt:lpstr>
      <vt:lpstr>1_Default Design</vt:lpstr>
      <vt:lpstr>Ocean</vt:lpstr>
      <vt:lpstr>Frame</vt:lpstr>
      <vt:lpstr>Northern Lights</vt:lpstr>
      <vt:lpstr>Slit</vt:lpstr>
      <vt:lpstr>Gleam</vt:lpstr>
      <vt:lpstr>Earth</vt:lpstr>
      <vt:lpstr>Diagram</vt:lpstr>
      <vt:lpstr>Chocolate</vt:lpstr>
      <vt:lpstr>Beam</vt:lpstr>
      <vt:lpstr>Default Design</vt:lpstr>
      <vt:lpstr>Blank Presentation</vt:lpstr>
      <vt:lpstr>Desk Lamp</vt:lpstr>
      <vt:lpstr>Calm</vt:lpstr>
      <vt:lpstr>Fishbowl</vt:lpstr>
      <vt:lpstr>Crumple</vt:lpstr>
      <vt:lpstr>1_Candybar</vt:lpstr>
      <vt:lpstr>1_Beam</vt:lpstr>
      <vt:lpstr>3_Flame</vt:lpstr>
      <vt:lpstr>2_21-1 Peter</vt:lpstr>
      <vt:lpstr>1_Blank Presentation</vt:lpstr>
      <vt:lpstr>49_Blank Presentation</vt:lpstr>
      <vt:lpstr>Office Theme</vt:lpstr>
      <vt:lpstr>5_Default Design</vt:lpstr>
      <vt:lpstr>6_Default Design</vt:lpstr>
      <vt:lpstr>2_Blank Presentation</vt:lpstr>
      <vt:lpstr>3_Blank Presentation</vt:lpstr>
      <vt:lpstr>7_Default Design</vt:lpstr>
      <vt:lpstr>4_Blank Presentation</vt:lpstr>
      <vt:lpstr>6_Blank Presentation</vt:lpstr>
      <vt:lpstr>1_Office Theme</vt:lpstr>
      <vt:lpstr>5_Orbit</vt:lpstr>
      <vt:lpstr>8_Default Design</vt:lpstr>
      <vt:lpstr>2_Compass</vt:lpstr>
      <vt:lpstr>3_Compass</vt:lpstr>
      <vt:lpstr>1_Borealis</vt:lpstr>
      <vt:lpstr>7_Blank Presentation</vt:lpstr>
      <vt:lpstr>3_Default Design</vt:lpstr>
      <vt:lpstr>8_Blank Presentation</vt:lpstr>
      <vt:lpstr>2_Beam</vt:lpstr>
      <vt:lpstr>Blue Diagonal</vt:lpstr>
      <vt:lpstr>Compass</vt:lpstr>
      <vt:lpstr>9_Blank Presentation</vt:lpstr>
      <vt:lpstr>5_Bar Code</vt:lpstr>
      <vt:lpstr>9_Default Design</vt:lpstr>
      <vt:lpstr>51_Blank Presentation</vt:lpstr>
      <vt:lpstr>52_Blank Presentation</vt:lpstr>
      <vt:lpstr>7_21-1 Peter</vt:lpstr>
      <vt:lpstr>3_Office Theme</vt:lpstr>
      <vt:lpstr>8_21-1 Peter</vt:lpstr>
      <vt:lpstr>3_Beam</vt:lpstr>
      <vt:lpstr>2_Office Theme</vt:lpstr>
      <vt:lpstr>11_Office Theme</vt:lpstr>
      <vt:lpstr>21_Default Design</vt:lpstr>
      <vt:lpstr>Bitmap Image</vt:lpstr>
      <vt:lpstr>Image</vt:lpstr>
      <vt:lpstr>Photo Editor Photo</vt:lpstr>
      <vt:lpstr>Slide</vt:lpstr>
      <vt:lpstr>彼得前书</vt:lpstr>
      <vt:lpstr>关键字</vt:lpstr>
      <vt:lpstr>主题</vt:lpstr>
      <vt:lpstr>关键节</vt:lpstr>
      <vt:lpstr>总结概要</vt:lpstr>
      <vt:lpstr>国度陈述</vt:lpstr>
      <vt:lpstr>圣约陈述</vt:lpstr>
      <vt:lpstr>救赎陈述</vt:lpstr>
      <vt:lpstr>预言 (主, 神性) </vt:lpstr>
      <vt:lpstr>彼得前书大纲</vt:lpstr>
      <vt:lpstr>PowerPoint Presentation</vt:lpstr>
      <vt:lpstr>要吸引人</vt:lpstr>
      <vt:lpstr>你现在在受不公正 的苦难吗?</vt:lpstr>
      <vt:lpstr>论点与主题</vt:lpstr>
      <vt:lpstr>I. 以希望体现圣洁 (1:1–2:12)</vt:lpstr>
      <vt:lpstr>II. 要顺服神 (2:13–3:12)。</vt:lpstr>
      <vt:lpstr>III. 要如基督，无私 地生活 (3:13–5:14)。</vt:lpstr>
      <vt:lpstr>彼得前书主要思想</vt:lpstr>
      <vt:lpstr>以下的哪一个品质对你来说 是最有挑战性的?</vt:lpstr>
      <vt:lpstr>Black</vt:lpstr>
      <vt:lpstr>North Korea 1</vt:lpstr>
      <vt:lpstr>North Korea 2</vt:lpstr>
      <vt:lpstr>North Korea 3</vt:lpstr>
      <vt:lpstr>North Korea 4</vt:lpstr>
      <vt:lpstr>Attack! </vt:lpstr>
      <vt:lpstr>Why must I suffer?</vt:lpstr>
      <vt:lpstr>尼禄大帝   (公元  54-68)</vt:lpstr>
      <vt:lpstr>Timeline of Peter’s Life</vt:lpstr>
      <vt:lpstr>First Peter</vt:lpstr>
      <vt:lpstr>尼禄大帝毒害布瑞坦尼卡斯</vt:lpstr>
      <vt:lpstr>感谢您, 妈!</vt:lpstr>
      <vt:lpstr>尼禄大帝   (公元  54-68)</vt:lpstr>
      <vt:lpstr>PowerPoint Presentation</vt:lpstr>
      <vt:lpstr>比得前书的背景</vt:lpstr>
      <vt:lpstr>PowerPoint Presentation</vt:lpstr>
      <vt:lpstr>总结(5:13-14)</vt:lpstr>
      <vt:lpstr>PowerPoint Presentation</vt:lpstr>
      <vt:lpstr>新约综览(书卷＋关键字)</vt:lpstr>
      <vt:lpstr> “一名鱼夫写不出那么纯熟的希腊文 ”</vt:lpstr>
      <vt:lpstr>要吸引人</vt:lpstr>
      <vt:lpstr>Suffering for Jesus</vt:lpstr>
      <vt:lpstr>你现在在受不公正 的苦难吗?</vt:lpstr>
      <vt:lpstr>比得的读者为何需要鼓励?  …</vt:lpstr>
      <vt:lpstr>论点与主题</vt:lpstr>
      <vt:lpstr>什么是恩典?</vt:lpstr>
      <vt:lpstr>Too often we repel unbelievers when we suffer</vt:lpstr>
      <vt:lpstr>怎么引人归耶稣…</vt:lpstr>
      <vt:lpstr>Attract Others to Jesus</vt:lpstr>
      <vt:lpstr>新约综览(书卷＋关键字)</vt:lpstr>
      <vt:lpstr>一般对苦难的回应 </vt:lpstr>
      <vt:lpstr>约翰何时 写启示录?</vt:lpstr>
      <vt:lpstr>Rome AD 64</vt:lpstr>
      <vt:lpstr>尼禄大帝   (公元  54-68)</vt:lpstr>
      <vt:lpstr>主题</vt:lpstr>
      <vt:lpstr>彼得前书大纲</vt:lpstr>
      <vt:lpstr>I. 以希望体现圣洁 (1:1–2:12)</vt:lpstr>
      <vt:lpstr>I. Show holiness with hope (1:1–2:12).</vt:lpstr>
      <vt:lpstr>Slides on  彼得前 1</vt:lpstr>
      <vt:lpstr>为公乂受苦, 靠神的恩典持续忍耐 </vt:lpstr>
      <vt:lpstr> 不公乂的苦难（得着于。。。。） </vt:lpstr>
      <vt:lpstr>收信人: 分散各地的信徒</vt:lpstr>
      <vt:lpstr>Do you feel like an alien?</vt:lpstr>
      <vt:lpstr>What does an alien look like?</vt:lpstr>
      <vt:lpstr>What does an alien look like?</vt:lpstr>
      <vt:lpstr>What is an Alien?</vt:lpstr>
      <vt:lpstr>“ 我们主耶稣基督的父　神是应当称颂的。他照着自己的大怜悯，借着耶稣基督从死人中复活，重生了我们，使我们有永活的盼望， 可以得着不能朽坏、不能玷污、不能衰残，为你们存留在天上的基业， 就是你们这因信蒙　神能力保守的人，得着预备在末世要显现的 救恩。”   —彼前 1:3-5 CNVS—</vt:lpstr>
      <vt:lpstr>“ 因此，你们要喜乐。然而，你们现今在各种试炼中或许暂时会难过， 是要叫你们的信心经过试验，就比那被火炼过，仍会朽坏的金子更宝贵，可以在耶稣基督显现的时候，得着称赞、荣耀和尊贵。”   —彼前 1:6-7 CNVS—</vt:lpstr>
      <vt:lpstr>“ 你们虽然没有见过他，却爱他；现在虽然不能看见他，却信他。因此，你们就有无法形容、满有荣耀的大喜乐， 得到你们信心的效果，就是灵魂得救。”   —彼前1:8-9 CNVS—</vt:lpstr>
      <vt:lpstr>“ 论到这救恩，那预言你们要得恩典的众先知，都寻求考察过，就是把他们心里基督的灵所预先见证，关于基督要受苦难后来得荣耀，是在甚么时候和怎样的情况加以考察。”   —彼前1:10-11 CNVS—</vt:lpstr>
      <vt:lpstr>“他们蒙了启示，为这些事效力，并不是为自己，而是为你们。现在，借着传福音给你们的人，靠着从天上差来的圣灵，把这些事传给了你们；甚至天使也很想详细察看这些事。”   —彼前1:12 CNVS—</vt:lpstr>
      <vt:lpstr>不公乂的苦难所带来的好处  (1 Peter 1:6-9)</vt:lpstr>
      <vt:lpstr>PowerPoint Presentation</vt:lpstr>
      <vt:lpstr>在过去十八年里, 我和SUSAN是否在影响KURT的过程中, 使他成为圣洁的, 为神而活的人?</vt:lpstr>
      <vt:lpstr>你有多圣洁 ?</vt:lpstr>
      <vt:lpstr>启发： …</vt:lpstr>
      <vt:lpstr>彼得前书大纲</vt:lpstr>
      <vt:lpstr>为公乂受苦, 靠神的恩典持续忍耐 </vt:lpstr>
      <vt:lpstr>为什么要让道德的纯洁取代过去的邪情私欲 ?</vt:lpstr>
      <vt:lpstr>比得前书1:13-15 的命令 </vt:lpstr>
      <vt:lpstr>两个希腊文的命令 (1:13-15)</vt:lpstr>
      <vt:lpstr>为什么要让道德的纯洁取代过去的邪情私欲 ?</vt:lpstr>
      <vt:lpstr>上帝是我们的榜样, 是圣洁的 (1:13-16)</vt:lpstr>
      <vt:lpstr>彼前 1:13-21 (CNVS)</vt:lpstr>
      <vt:lpstr>PowerPoint Presentation</vt:lpstr>
      <vt:lpstr>PowerPoint Presentation</vt:lpstr>
      <vt:lpstr>PowerPoint Presentation</vt:lpstr>
      <vt:lpstr>PowerPoint Presentation</vt:lpstr>
      <vt:lpstr>PowerPoint Presentation</vt:lpstr>
      <vt:lpstr>为什么要让道德的纯洁取代过去的邪情私欲 ?</vt:lpstr>
      <vt:lpstr>我们要圣洁, 因为上帝是我们 </vt:lpstr>
      <vt:lpstr>为什么要让道德的纯洁取代过去的邪情私欲 ?</vt:lpstr>
      <vt:lpstr>我们要圣洁, 因为上帝是我们的救赎者 </vt:lpstr>
      <vt:lpstr>“救赎” = “买赎” …</vt:lpstr>
      <vt:lpstr>“救赎” = “付赎金” (希腊文) </vt:lpstr>
      <vt:lpstr>耶稣的死为我们的罪付上代价  (约翰福音  19:16b-42)</vt:lpstr>
      <vt:lpstr>“It is finished”</vt:lpstr>
      <vt:lpstr>为什么要让道德的纯洁取代过去的邪情私欲 ?</vt:lpstr>
      <vt:lpstr>上帝藉着启示向我们沟通  (1:22-2:3)</vt:lpstr>
      <vt:lpstr>比得前书 2:1所提到的罪,  我们要远离! </vt:lpstr>
      <vt:lpstr>启示 </vt:lpstr>
      <vt:lpstr>Slides on  彼得前 2</vt:lpstr>
      <vt:lpstr>主题</vt:lpstr>
      <vt:lpstr>I. 以希望体现圣洁 (1:1–2:12)</vt:lpstr>
      <vt:lpstr>II. 要顺服神 (2:13–3:12)。</vt:lpstr>
      <vt:lpstr>彼得前书大纲</vt:lpstr>
      <vt:lpstr>在苦难中的忍耐, 靠着上帝的恩典, 我们要… </vt:lpstr>
      <vt:lpstr>PowerPoint Presentation</vt:lpstr>
      <vt:lpstr>你是顺服的人吗 ?</vt:lpstr>
      <vt:lpstr>要顺服哪个国家的政权??</vt:lpstr>
      <vt:lpstr>不论哪一种政权, 都要顺服 …</vt:lpstr>
      <vt:lpstr>不论哪一种政权, 都要顺服 …</vt:lpstr>
      <vt:lpstr>尼禄大帝   (公元  54-68)</vt:lpstr>
      <vt:lpstr>PowerPoint Presentation</vt:lpstr>
      <vt:lpstr>罗马帝国盛行“敬拜皇帝 ”  让基督徒受到迫害</vt:lpstr>
      <vt:lpstr>小普林尼 (公元 111-113)</vt:lpstr>
      <vt:lpstr>有益的通讯 (公元 111)</vt:lpstr>
      <vt:lpstr>早期教堂的痛苦</vt:lpstr>
      <vt:lpstr>初期教会的苦难</vt:lpstr>
      <vt:lpstr>初期教会的苦难 </vt:lpstr>
      <vt:lpstr>基督徒逐渐被形容为。。。</vt:lpstr>
      <vt:lpstr>结论 </vt:lpstr>
      <vt:lpstr>Slides on  彼得前 3</vt:lpstr>
      <vt:lpstr>彼得前书大纲</vt:lpstr>
      <vt:lpstr>让顺服成为你的生活方式  (2:13-3:12)</vt:lpstr>
      <vt:lpstr>PowerPoint Presentation</vt:lpstr>
      <vt:lpstr>婚姻里的顺服</vt:lpstr>
      <vt:lpstr>彼得前书大纲</vt:lpstr>
      <vt:lpstr>缅甸 </vt:lpstr>
      <vt:lpstr>Kap牧师的家庭照 </vt:lpstr>
      <vt:lpstr>关于顺服的最后一课  (3:8-12)</vt:lpstr>
      <vt:lpstr>顺服的肢体生活的五个命令 (3:8)</vt:lpstr>
      <vt:lpstr>祝福, 不以恶报恶  (3:9)</vt:lpstr>
      <vt:lpstr>稣与传统教义的对比 </vt:lpstr>
      <vt:lpstr>蒙福生命的秘诀 (3:10-12)</vt:lpstr>
      <vt:lpstr>蒙福生命的秘诀 (3:10-12)</vt:lpstr>
      <vt:lpstr>有关 顺服 的问题</vt:lpstr>
      <vt:lpstr>学习 顺服</vt:lpstr>
      <vt:lpstr>主题</vt:lpstr>
      <vt:lpstr>I. 以希望体现圣洁 (1:1–2:12)</vt:lpstr>
      <vt:lpstr>II. 要顺服神 (2:13–3:12)。</vt:lpstr>
      <vt:lpstr>III. 要如基督，无私 地生活 (3:13–5:14)。</vt:lpstr>
      <vt:lpstr>You attract people by the qualities you display. You keep them by the qualities you possess.</vt:lpstr>
      <vt:lpstr>为公义受苦, 靠神的恩典持续忍耐</vt:lpstr>
      <vt:lpstr>III. 无私 (3:13-5:14)</vt:lpstr>
      <vt:lpstr>在新约中的苦难</vt:lpstr>
      <vt:lpstr>苦难的原因</vt:lpstr>
      <vt:lpstr>苦难的原因</vt:lpstr>
      <vt:lpstr>“为义受苦” 的两个问题  (答案在 3:13-17) </vt:lpstr>
      <vt:lpstr>为义受苦 (3:13-17) </vt:lpstr>
      <vt:lpstr>Who fears more?</vt:lpstr>
      <vt:lpstr>在监狱里的灵  (彼前 3:18-20)</vt:lpstr>
      <vt:lpstr>1 Peter 3:18-20</vt:lpstr>
      <vt:lpstr>不论你怎样解释 …</vt:lpstr>
      <vt:lpstr>三种主要的解释</vt:lpstr>
      <vt:lpstr>没有第二次机会</vt:lpstr>
      <vt:lpstr>Imprisoned Demons</vt:lpstr>
      <vt:lpstr>基督的肉身与灵魂</vt:lpstr>
      <vt:lpstr>三种主要的解释</vt:lpstr>
      <vt:lpstr>有两种解释的方法</vt:lpstr>
      <vt:lpstr>乐园的转换</vt:lpstr>
      <vt:lpstr>学习基督的无私…</vt:lpstr>
      <vt:lpstr>你现在如何为基督受苦？</vt:lpstr>
      <vt:lpstr>为义受苦</vt:lpstr>
      <vt:lpstr>Slides on  彼得前 4</vt:lpstr>
      <vt:lpstr>怎样无私地关顾？  (4:7-11)</vt:lpstr>
      <vt:lpstr>恩赐的分类  (彼前 4:11)</vt:lpstr>
      <vt:lpstr>Why Peter wrote…</vt:lpstr>
      <vt:lpstr>PowerPoint Presentation</vt:lpstr>
      <vt:lpstr>PowerPoint Presentation</vt:lpstr>
      <vt:lpstr>在苦难中欢喜的祝福 (4:13-18)</vt:lpstr>
      <vt:lpstr>什么是恩典?</vt:lpstr>
      <vt:lpstr>在苦难中欢喜的祝福(4:13-18)</vt:lpstr>
      <vt:lpstr>彼得的结论</vt:lpstr>
      <vt:lpstr>You are My Hiding Place 1/3</vt:lpstr>
      <vt:lpstr>You are My Hiding Place 2/3</vt:lpstr>
      <vt:lpstr>我们的结论</vt:lpstr>
      <vt:lpstr>What do you do for a living?</vt:lpstr>
      <vt:lpstr>Could you be more vague?</vt:lpstr>
      <vt:lpstr>Slides on  彼得前 5</vt:lpstr>
      <vt:lpstr>长老? 这与我有什么相关?</vt:lpstr>
      <vt:lpstr>你是怎么样的一个领袖？</vt:lpstr>
      <vt:lpstr>你是什么种类的动物？</vt:lpstr>
      <vt:lpstr>你是驴子吗？</vt:lpstr>
      <vt:lpstr>Camel nose</vt:lpstr>
      <vt:lpstr>诗篇 23</vt:lpstr>
      <vt:lpstr>牧养羊群是什么意思？</vt:lpstr>
      <vt:lpstr>牧养/牧羊</vt:lpstr>
      <vt:lpstr>牧养/牧羊</vt:lpstr>
      <vt:lpstr>牧养/牧羊</vt:lpstr>
      <vt:lpstr>祂领我在可安歇的水边 </vt:lpstr>
      <vt:lpstr>牧养的动机 (彼前 5:2b) </vt:lpstr>
      <vt:lpstr>“辖制所托付你们的” 的危险</vt:lpstr>
      <vt:lpstr>到了牧长显现的 时候… (5:4a)</vt:lpstr>
      <vt:lpstr>… 你们必得那永不衰残的荣耀冠冕 (5:4b)</vt:lpstr>
      <vt:lpstr>将来的奖赏…</vt:lpstr>
      <vt:lpstr>领袖与你</vt:lpstr>
      <vt:lpstr>谦卑</vt:lpstr>
      <vt:lpstr>“谦卑”的定义</vt:lpstr>
      <vt:lpstr>Hobbes 的谦卑</vt:lpstr>
      <vt:lpstr>Hobbes 的谦卑</vt:lpstr>
      <vt:lpstr>圣经中的“谦卑”</vt:lpstr>
      <vt:lpstr>什么是 谦卑？</vt:lpstr>
      <vt:lpstr>请思考:</vt:lpstr>
      <vt:lpstr>彼得前书大纲</vt:lpstr>
      <vt:lpstr>一般对苦难的回应 </vt:lpstr>
      <vt:lpstr>如何在苦难中得胜 (5:5b-9)</vt:lpstr>
      <vt:lpstr>神所赐予谦卑的人有：  (5:5b-7)</vt:lpstr>
      <vt:lpstr>如何在苦难中得胜 (5:5b-9)</vt:lpstr>
      <vt:lpstr>为何要警醒 (5:8-9)?</vt:lpstr>
      <vt:lpstr>神对谦卑警醒的回应  (5:10-11)</vt:lpstr>
      <vt:lpstr>拣选</vt:lpstr>
      <vt:lpstr>PowerPoint Presentation</vt:lpstr>
      <vt:lpstr>目的与主题</vt:lpstr>
      <vt:lpstr>   总结</vt:lpstr>
      <vt:lpstr>彼前第五章的结语</vt:lpstr>
      <vt:lpstr>彼得前书的结语</vt:lpstr>
      <vt:lpstr>态度的问题 …</vt:lpstr>
      <vt:lpstr>彼得前书主要思想</vt:lpstr>
      <vt:lpstr>以下的哪一个品质对你来说 是最有挑战性的?</vt:lpstr>
      <vt:lpstr>Black</vt:lpstr>
      <vt:lpstr>新约全书讲章 • BibleStudyDownloads.org</vt:lpstr>
      <vt:lpstr>应用</vt:lpstr>
      <vt:lpstr>天天过  Andrew L. Skoog | Karolina Wilhelmina Sandell-Berg | Ken Barker | Oskar Ahnfelt | Word Music Group</vt:lpstr>
      <vt:lpstr>天天过，每秒每刻都走过， 得试炼，力量倍添励勉。 深相信，有了救主的供应， 不再落入惧怕跟恨怨。 </vt:lpstr>
      <vt:lpstr>念救主，无穷慈爱与盼望， 神念记，赐每天真美善， 一生里，满有痛苦跟欢笑， 苦与乐，万事安泰。</vt:lpstr>
      <vt:lpstr>天天见，见到处救主彰显， 分秒现，尽是救恩奉献， 主应允，背我重担给欢笑， 主正是，力量、老师导领。 </vt:lpstr>
      <vt:lpstr>在世间，平凡人好比珍宝， 神定要眷顾保守照料， 祂应允，力量每天均相称， 这正是，恩主应许。</vt:lpstr>
      <vt:lpstr>主帮我，每次我碰到厄困， 深信赖，万事有主护荫， 保守我，叫我有信的欢欣， 给我力，用话语坚立我。 </vt:lpstr>
      <vt:lpstr>在每天，有困恼风霜侵扰， 求念记，向祢支取气力， 一一过，每秒每刻主恩过， 终有日，共聚天见。</vt:lpstr>
      <vt:lpstr>Prayer</vt:lpstr>
      <vt:lpstr>彼得前书 呈献小组组员</vt:lpstr>
      <vt:lpstr>Black</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Peter</dc:title>
  <dc:creator>Rick Griffith</dc:creator>
  <cp:lastModifiedBy>Rick Griffith</cp:lastModifiedBy>
  <cp:revision>43</cp:revision>
  <dcterms:created xsi:type="dcterms:W3CDTF">2006-08-10T13:27:50Z</dcterms:created>
  <dcterms:modified xsi:type="dcterms:W3CDTF">2020-07-12T17:28:37Z</dcterms:modified>
</cp:coreProperties>
</file>