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0.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1.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2.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3.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4.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5.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6.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7.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8.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39.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0.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1.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2.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3.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4.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5.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46.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47.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48.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49.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50.xml" ContentType="application/vnd.openxmlformats-officedocument.theme+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51.xml" ContentType="application/vnd.openxmlformats-officedocument.theme+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52.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3.xml" ContentType="application/vnd.openxmlformats-officedocument.theme+xml"/>
  <Override PartName="/ppt/slideLayouts/slideLayout585.xml" ContentType="application/vnd.openxmlformats-officedocument.presentationml.slideLayout+xml"/>
  <Override PartName="/ppt/theme/theme54.xml" ContentType="application/vnd.openxmlformats-officedocument.theme+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55.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56.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7.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58.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theme/theme59.xml" ContentType="application/vnd.openxmlformats-officedocument.theme+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theme/theme60.xml" ContentType="application/vnd.openxmlformats-officedocument.theme+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theme/theme61.xml" ContentType="application/vnd.openxmlformats-officedocument.theme+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theme/theme62.xml" ContentType="application/vnd.openxmlformats-officedocument.theme+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theme/theme63.xml" ContentType="application/vnd.openxmlformats-officedocument.theme+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theme/theme64.xml" ContentType="application/vnd.openxmlformats-officedocument.theme+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65.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6.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theme/theme67.xml" ContentType="application/vnd.openxmlformats-officedocument.theme+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theme/theme68.xml" ContentType="application/vnd.openxmlformats-officedocument.theme+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theme/theme69.xml" ContentType="application/vnd.openxmlformats-officedocument.theme+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theme/theme70.xml" ContentType="application/vnd.openxmlformats-officedocument.theme+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theme/theme71.xml" ContentType="application/vnd.openxmlformats-officedocument.theme+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theme/theme72.xml" ContentType="application/vnd.openxmlformats-officedocument.theme+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theme/theme73.xml" ContentType="application/vnd.openxmlformats-officedocument.theme+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theme/theme74.xml" ContentType="application/vnd.openxmlformats-officedocument.theme+xml"/>
  <Override PartName="/ppt/theme/theme7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4.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5.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6.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7.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8.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9.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10.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theme/themeOverride11.xml" ContentType="application/vnd.openxmlformats-officedocument.themeOverr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4724" r:id="rId2"/>
    <p:sldMasterId id="2147484716" r:id="rId3"/>
    <p:sldMasterId id="2147484715" r:id="rId4"/>
    <p:sldMasterId id="2147484714" r:id="rId5"/>
    <p:sldMasterId id="2147484713" r:id="rId6"/>
    <p:sldMasterId id="2147484712" r:id="rId7"/>
    <p:sldMasterId id="2147484707" r:id="rId8"/>
    <p:sldMasterId id="2147484705" r:id="rId9"/>
    <p:sldMasterId id="2147484703" r:id="rId10"/>
    <p:sldMasterId id="2147484701" r:id="rId11"/>
    <p:sldMasterId id="2147484699" r:id="rId12"/>
    <p:sldMasterId id="2147484697" r:id="rId13"/>
    <p:sldMasterId id="2147484695" r:id="rId14"/>
    <p:sldMasterId id="2147484693" r:id="rId15"/>
    <p:sldMasterId id="2147484691" r:id="rId16"/>
    <p:sldMasterId id="2147484689" r:id="rId17"/>
    <p:sldMasterId id="2147484687" r:id="rId18"/>
    <p:sldMasterId id="2147484685" r:id="rId19"/>
    <p:sldMasterId id="2147484683" r:id="rId20"/>
    <p:sldMasterId id="2147484681" r:id="rId21"/>
    <p:sldMasterId id="2147484679" r:id="rId22"/>
    <p:sldMasterId id="2147484677" r:id="rId23"/>
    <p:sldMasterId id="2147484675" r:id="rId24"/>
    <p:sldMasterId id="2147483732" r:id="rId25"/>
    <p:sldMasterId id="2147483728" r:id="rId26"/>
    <p:sldMasterId id="2147483709" r:id="rId27"/>
    <p:sldMasterId id="2147483677" r:id="rId28"/>
    <p:sldMasterId id="2147483669" r:id="rId29"/>
    <p:sldMasterId id="2147483671" r:id="rId30"/>
    <p:sldMasterId id="2147483675" r:id="rId31"/>
    <p:sldMasterId id="2147483681" r:id="rId32"/>
    <p:sldMasterId id="2147483691" r:id="rId33"/>
    <p:sldMasterId id="2147483693" r:id="rId34"/>
    <p:sldMasterId id="2147483695" r:id="rId35"/>
    <p:sldMasterId id="2147483718" r:id="rId36"/>
    <p:sldMasterId id="2147483770" r:id="rId37"/>
    <p:sldMasterId id="2147486405" r:id="rId38"/>
    <p:sldMasterId id="2147486417" r:id="rId39"/>
    <p:sldMasterId id="2147486429" r:id="rId40"/>
    <p:sldMasterId id="2147486441" r:id="rId41"/>
    <p:sldMasterId id="2147486465" r:id="rId42"/>
    <p:sldMasterId id="2147486489" r:id="rId43"/>
    <p:sldMasterId id="2147486501" r:id="rId44"/>
    <p:sldMasterId id="2147486525" r:id="rId45"/>
    <p:sldMasterId id="2147486537" r:id="rId46"/>
    <p:sldMasterId id="2147486561" r:id="rId47"/>
    <p:sldMasterId id="2147486598" r:id="rId48"/>
    <p:sldMasterId id="2147486610" r:id="rId49"/>
    <p:sldMasterId id="2147486636" r:id="rId50"/>
    <p:sldMasterId id="2147486648" r:id="rId51"/>
    <p:sldMasterId id="2147486672" r:id="rId52"/>
    <p:sldMasterId id="2147486684" r:id="rId53"/>
    <p:sldMasterId id="2147486696" r:id="rId54"/>
    <p:sldMasterId id="2147486699" r:id="rId55"/>
    <p:sldMasterId id="2147486711" r:id="rId56"/>
    <p:sldMasterId id="2147486724" r:id="rId57"/>
    <p:sldMasterId id="2147486736" r:id="rId58"/>
    <p:sldMasterId id="2147486748" r:id="rId59"/>
    <p:sldMasterId id="2147486760" r:id="rId60"/>
    <p:sldMasterId id="2147486772" r:id="rId61"/>
    <p:sldMasterId id="2147486784" r:id="rId62"/>
    <p:sldMasterId id="2147486822" r:id="rId63"/>
    <p:sldMasterId id="2147486834" r:id="rId64"/>
    <p:sldMasterId id="2147486846" r:id="rId65"/>
    <p:sldMasterId id="2147486858" r:id="rId66"/>
    <p:sldMasterId id="2147486882" r:id="rId67"/>
    <p:sldMasterId id="2147486894" r:id="rId68"/>
    <p:sldMasterId id="2147486906" r:id="rId69"/>
    <p:sldMasterId id="2147486918" r:id="rId70"/>
    <p:sldMasterId id="2147486930" r:id="rId71"/>
    <p:sldMasterId id="2147486942" r:id="rId72"/>
    <p:sldMasterId id="2147486954" r:id="rId73"/>
    <p:sldMasterId id="2147486966" r:id="rId74"/>
  </p:sldMasterIdLst>
  <p:notesMasterIdLst>
    <p:notesMasterId r:id="rId327"/>
  </p:notesMasterIdLst>
  <p:sldIdLst>
    <p:sldId id="2416" r:id="rId75"/>
    <p:sldId id="468" r:id="rId76"/>
    <p:sldId id="1174" r:id="rId77"/>
    <p:sldId id="469" r:id="rId78"/>
    <p:sldId id="470" r:id="rId79"/>
    <p:sldId id="471" r:id="rId80"/>
    <p:sldId id="472" r:id="rId81"/>
    <p:sldId id="473" r:id="rId82"/>
    <p:sldId id="474" r:id="rId83"/>
    <p:sldId id="4169" r:id="rId84"/>
    <p:sldId id="4170" r:id="rId85"/>
    <p:sldId id="1175" r:id="rId86"/>
    <p:sldId id="1176" r:id="rId87"/>
    <p:sldId id="4171" r:id="rId88"/>
    <p:sldId id="4172" r:id="rId89"/>
    <p:sldId id="260" r:id="rId90"/>
    <p:sldId id="4173" r:id="rId91"/>
    <p:sldId id="4174" r:id="rId92"/>
    <p:sldId id="4175" r:id="rId93"/>
    <p:sldId id="4176" r:id="rId94"/>
    <p:sldId id="2395" r:id="rId95"/>
    <p:sldId id="480" r:id="rId96"/>
    <p:sldId id="2396" r:id="rId97"/>
    <p:sldId id="2397" r:id="rId98"/>
    <p:sldId id="2398" r:id="rId99"/>
    <p:sldId id="696" r:id="rId100"/>
    <p:sldId id="295" r:id="rId101"/>
    <p:sldId id="1171" r:id="rId102"/>
    <p:sldId id="2415" r:id="rId103"/>
    <p:sldId id="698" r:id="rId104"/>
    <p:sldId id="699" r:id="rId105"/>
    <p:sldId id="700" r:id="rId106"/>
    <p:sldId id="701" r:id="rId107"/>
    <p:sldId id="702" r:id="rId108"/>
    <p:sldId id="664" r:id="rId109"/>
    <p:sldId id="665" r:id="rId110"/>
    <p:sldId id="666" r:id="rId111"/>
    <p:sldId id="4177" r:id="rId112"/>
    <p:sldId id="484" r:id="rId113"/>
    <p:sldId id="4178" r:id="rId114"/>
    <p:sldId id="4179" r:id="rId115"/>
    <p:sldId id="4180" r:id="rId116"/>
    <p:sldId id="1142" r:id="rId117"/>
    <p:sldId id="2403" r:id="rId118"/>
    <p:sldId id="667" r:id="rId119"/>
    <p:sldId id="669" r:id="rId120"/>
    <p:sldId id="489" r:id="rId121"/>
    <p:sldId id="490" r:id="rId122"/>
    <p:sldId id="703" r:id="rId123"/>
    <p:sldId id="491" r:id="rId124"/>
    <p:sldId id="671" r:id="rId125"/>
    <p:sldId id="493" r:id="rId126"/>
    <p:sldId id="672" r:id="rId127"/>
    <p:sldId id="4181" r:id="rId128"/>
    <p:sldId id="2405" r:id="rId129"/>
    <p:sldId id="674" r:id="rId130"/>
    <p:sldId id="2404" r:id="rId131"/>
    <p:sldId id="675" r:id="rId132"/>
    <p:sldId id="676" r:id="rId133"/>
    <p:sldId id="496" r:id="rId134"/>
    <p:sldId id="497" r:id="rId135"/>
    <p:sldId id="498" r:id="rId136"/>
    <p:sldId id="499" r:id="rId137"/>
    <p:sldId id="500" r:id="rId138"/>
    <p:sldId id="501" r:id="rId139"/>
    <p:sldId id="502" r:id="rId140"/>
    <p:sldId id="503" r:id="rId141"/>
    <p:sldId id="504" r:id="rId142"/>
    <p:sldId id="505" r:id="rId143"/>
    <p:sldId id="506" r:id="rId144"/>
    <p:sldId id="507" r:id="rId145"/>
    <p:sldId id="282" r:id="rId146"/>
    <p:sldId id="2406" r:id="rId147"/>
    <p:sldId id="680" r:id="rId148"/>
    <p:sldId id="510" r:id="rId149"/>
    <p:sldId id="2407" r:id="rId150"/>
    <p:sldId id="511" r:id="rId151"/>
    <p:sldId id="512" r:id="rId152"/>
    <p:sldId id="513" r:id="rId153"/>
    <p:sldId id="514" r:id="rId154"/>
    <p:sldId id="515" r:id="rId155"/>
    <p:sldId id="517" r:id="rId156"/>
    <p:sldId id="516" r:id="rId157"/>
    <p:sldId id="337" r:id="rId158"/>
    <p:sldId id="477" r:id="rId159"/>
    <p:sldId id="478" r:id="rId160"/>
    <p:sldId id="479" r:id="rId161"/>
    <p:sldId id="481" r:id="rId162"/>
    <p:sldId id="482" r:id="rId163"/>
    <p:sldId id="483" r:id="rId164"/>
    <p:sldId id="350" r:id="rId165"/>
    <p:sldId id="349" r:id="rId166"/>
    <p:sldId id="351" r:id="rId167"/>
    <p:sldId id="347" r:id="rId168"/>
    <p:sldId id="340" r:id="rId169"/>
    <p:sldId id="338" r:id="rId170"/>
    <p:sldId id="336" r:id="rId171"/>
    <p:sldId id="2408" r:id="rId172"/>
    <p:sldId id="367" r:id="rId173"/>
    <p:sldId id="4184" r:id="rId174"/>
    <p:sldId id="4185" r:id="rId175"/>
    <p:sldId id="4186" r:id="rId176"/>
    <p:sldId id="4187" r:id="rId177"/>
    <p:sldId id="359" r:id="rId178"/>
    <p:sldId id="360" r:id="rId179"/>
    <p:sldId id="365" r:id="rId180"/>
    <p:sldId id="366" r:id="rId181"/>
    <p:sldId id="363" r:id="rId182"/>
    <p:sldId id="364" r:id="rId183"/>
    <p:sldId id="375" r:id="rId184"/>
    <p:sldId id="362" r:id="rId185"/>
    <p:sldId id="285" r:id="rId186"/>
    <p:sldId id="284" r:id="rId187"/>
    <p:sldId id="286" r:id="rId188"/>
    <p:sldId id="827" r:id="rId189"/>
    <p:sldId id="683" r:id="rId190"/>
    <p:sldId id="2409" r:id="rId191"/>
    <p:sldId id="368" r:id="rId192"/>
    <p:sldId id="377" r:id="rId193"/>
    <p:sldId id="404" r:id="rId194"/>
    <p:sldId id="405" r:id="rId195"/>
    <p:sldId id="4190" r:id="rId196"/>
    <p:sldId id="4191" r:id="rId197"/>
    <p:sldId id="4192" r:id="rId198"/>
    <p:sldId id="4193" r:id="rId199"/>
    <p:sldId id="518" r:id="rId200"/>
    <p:sldId id="4194" r:id="rId201"/>
    <p:sldId id="4195" r:id="rId202"/>
    <p:sldId id="4197" r:id="rId203"/>
    <p:sldId id="519" r:id="rId204"/>
    <p:sldId id="4196" r:id="rId205"/>
    <p:sldId id="4199" r:id="rId206"/>
    <p:sldId id="520" r:id="rId207"/>
    <p:sldId id="4198" r:id="rId208"/>
    <p:sldId id="4200" r:id="rId209"/>
    <p:sldId id="521" r:id="rId210"/>
    <p:sldId id="4189" r:id="rId211"/>
    <p:sldId id="524" r:id="rId212"/>
    <p:sldId id="525" r:id="rId213"/>
    <p:sldId id="2410" r:id="rId214"/>
    <p:sldId id="684" r:id="rId215"/>
    <p:sldId id="527" r:id="rId216"/>
    <p:sldId id="529" r:id="rId217"/>
    <p:sldId id="2360" r:id="rId218"/>
    <p:sldId id="2391" r:id="rId219"/>
    <p:sldId id="530" r:id="rId220"/>
    <p:sldId id="531" r:id="rId221"/>
    <p:sldId id="532" r:id="rId222"/>
    <p:sldId id="535" r:id="rId223"/>
    <p:sldId id="536" r:id="rId224"/>
    <p:sldId id="537" r:id="rId225"/>
    <p:sldId id="538" r:id="rId226"/>
    <p:sldId id="539" r:id="rId227"/>
    <p:sldId id="687" r:id="rId228"/>
    <p:sldId id="541" r:id="rId229"/>
    <p:sldId id="542" r:id="rId230"/>
    <p:sldId id="543" r:id="rId231"/>
    <p:sldId id="544" r:id="rId232"/>
    <p:sldId id="545" r:id="rId233"/>
    <p:sldId id="547" r:id="rId234"/>
    <p:sldId id="548" r:id="rId235"/>
    <p:sldId id="549" r:id="rId236"/>
    <p:sldId id="550" r:id="rId237"/>
    <p:sldId id="551" r:id="rId238"/>
    <p:sldId id="552" r:id="rId239"/>
    <p:sldId id="553" r:id="rId240"/>
    <p:sldId id="554" r:id="rId241"/>
    <p:sldId id="555" r:id="rId242"/>
    <p:sldId id="556" r:id="rId243"/>
    <p:sldId id="557" r:id="rId244"/>
    <p:sldId id="558" r:id="rId245"/>
    <p:sldId id="559" r:id="rId246"/>
    <p:sldId id="560" r:id="rId247"/>
    <p:sldId id="561" r:id="rId248"/>
    <p:sldId id="563" r:id="rId249"/>
    <p:sldId id="564" r:id="rId250"/>
    <p:sldId id="565" r:id="rId251"/>
    <p:sldId id="566" r:id="rId252"/>
    <p:sldId id="568" r:id="rId253"/>
    <p:sldId id="569" r:id="rId254"/>
    <p:sldId id="570" r:id="rId255"/>
    <p:sldId id="571" r:id="rId256"/>
    <p:sldId id="572" r:id="rId257"/>
    <p:sldId id="573" r:id="rId258"/>
    <p:sldId id="574" r:id="rId259"/>
    <p:sldId id="575" r:id="rId260"/>
    <p:sldId id="576" r:id="rId261"/>
    <p:sldId id="577" r:id="rId262"/>
    <p:sldId id="581" r:id="rId263"/>
    <p:sldId id="578" r:id="rId264"/>
    <p:sldId id="579" r:id="rId265"/>
    <p:sldId id="580" r:id="rId266"/>
    <p:sldId id="2411" r:id="rId267"/>
    <p:sldId id="584" r:id="rId268"/>
    <p:sldId id="586" r:id="rId269"/>
    <p:sldId id="587" r:id="rId270"/>
    <p:sldId id="688" r:id="rId271"/>
    <p:sldId id="589" r:id="rId272"/>
    <p:sldId id="2412" r:id="rId273"/>
    <p:sldId id="594" r:id="rId274"/>
    <p:sldId id="595" r:id="rId275"/>
    <p:sldId id="4188" r:id="rId276"/>
    <p:sldId id="597" r:id="rId277"/>
    <p:sldId id="598" r:id="rId278"/>
    <p:sldId id="599" r:id="rId279"/>
    <p:sldId id="600" r:id="rId280"/>
    <p:sldId id="601" r:id="rId281"/>
    <p:sldId id="4182" r:id="rId282"/>
    <p:sldId id="4183" r:id="rId283"/>
    <p:sldId id="2413" r:id="rId284"/>
    <p:sldId id="692" r:id="rId285"/>
    <p:sldId id="693" r:id="rId286"/>
    <p:sldId id="2414" r:id="rId287"/>
    <p:sldId id="2011" r:id="rId288"/>
    <p:sldId id="613" r:id="rId289"/>
    <p:sldId id="614" r:id="rId290"/>
    <p:sldId id="615" r:id="rId291"/>
    <p:sldId id="616" r:id="rId292"/>
    <p:sldId id="617" r:id="rId293"/>
    <p:sldId id="618" r:id="rId294"/>
    <p:sldId id="619" r:id="rId295"/>
    <p:sldId id="620" r:id="rId296"/>
    <p:sldId id="621" r:id="rId297"/>
    <p:sldId id="622" r:id="rId298"/>
    <p:sldId id="623" r:id="rId299"/>
    <p:sldId id="624" r:id="rId300"/>
    <p:sldId id="625" r:id="rId301"/>
    <p:sldId id="626" r:id="rId302"/>
    <p:sldId id="627" r:id="rId303"/>
    <p:sldId id="628" r:id="rId304"/>
    <p:sldId id="629" r:id="rId305"/>
    <p:sldId id="630" r:id="rId306"/>
    <p:sldId id="631" r:id="rId307"/>
    <p:sldId id="632" r:id="rId308"/>
    <p:sldId id="633" r:id="rId309"/>
    <p:sldId id="634" r:id="rId310"/>
    <p:sldId id="635" r:id="rId311"/>
    <p:sldId id="636" r:id="rId312"/>
    <p:sldId id="637" r:id="rId313"/>
    <p:sldId id="638" r:id="rId314"/>
    <p:sldId id="639" r:id="rId315"/>
    <p:sldId id="640" r:id="rId316"/>
    <p:sldId id="641" r:id="rId317"/>
    <p:sldId id="642" r:id="rId318"/>
    <p:sldId id="643" r:id="rId319"/>
    <p:sldId id="644" r:id="rId320"/>
    <p:sldId id="645" r:id="rId321"/>
    <p:sldId id="646" r:id="rId322"/>
    <p:sldId id="647" r:id="rId323"/>
    <p:sldId id="648" r:id="rId324"/>
    <p:sldId id="695" r:id="rId325"/>
    <p:sldId id="2012" r:id="rId32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Verdana"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Verdana"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Verdana"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Verdana"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kern="1200">
        <a:solidFill>
          <a:schemeClr val="tx1"/>
        </a:solidFill>
        <a:latin typeface="Verdana" charset="0"/>
        <a:ea typeface="ＭＳ Ｐゴシック" charset="0"/>
        <a:cs typeface="ＭＳ Ｐゴシック" charset="0"/>
      </a:defRPr>
    </a:lvl9pPr>
  </p:defaultTextStyle>
  <p:extLst>
    <p:ext uri="{521415D9-36F7-43E2-AB2F-B90AF26B5E84}">
      <p14:sectionLst xmlns:p14="http://schemas.microsoft.com/office/powerpoint/2010/main">
        <p14:section name="Overview" id="{71CC4069-BC57-254E-A5F5-F6C4B9505114}">
          <p14:sldIdLst>
            <p14:sldId id="2416"/>
            <p14:sldId id="468"/>
            <p14:sldId id="1174"/>
            <p14:sldId id="469"/>
            <p14:sldId id="470"/>
            <p14:sldId id="471"/>
            <p14:sldId id="472"/>
            <p14:sldId id="473"/>
            <p14:sldId id="474"/>
            <p14:sldId id="4169"/>
            <p14:sldId id="4170"/>
            <p14:sldId id="1175"/>
            <p14:sldId id="1176"/>
            <p14:sldId id="4171"/>
            <p14:sldId id="4172"/>
            <p14:sldId id="260"/>
            <p14:sldId id="4173"/>
            <p14:sldId id="4174"/>
            <p14:sldId id="4175"/>
            <p14:sldId id="4176"/>
          </p14:sldIdLst>
        </p14:section>
        <p14:section name="Introduction" id="{C3C487F8-FCD6-884B-85E5-606FA177F2E9}">
          <p14:sldIdLst>
            <p14:sldId id="2395"/>
            <p14:sldId id="480"/>
            <p14:sldId id="2396"/>
            <p14:sldId id="2397"/>
            <p14:sldId id="2398"/>
            <p14:sldId id="696"/>
            <p14:sldId id="295"/>
            <p14:sldId id="1171"/>
            <p14:sldId id="2415"/>
            <p14:sldId id="698"/>
            <p14:sldId id="699"/>
            <p14:sldId id="700"/>
            <p14:sldId id="701"/>
            <p14:sldId id="702"/>
            <p14:sldId id="664"/>
            <p14:sldId id="665"/>
            <p14:sldId id="666"/>
          </p14:sldIdLst>
        </p14:section>
        <p14:section name="Sermon" id="{5EC5B5DE-F1DB-FA4A-A800-904E9137F6FE}">
          <p14:sldIdLst>
            <p14:sldId id="4177"/>
            <p14:sldId id="484"/>
            <p14:sldId id="4178"/>
            <p14:sldId id="4179"/>
            <p14:sldId id="4180"/>
            <p14:sldId id="1142"/>
            <p14:sldId id="2403"/>
            <p14:sldId id="667"/>
            <p14:sldId id="669"/>
            <p14:sldId id="489"/>
            <p14:sldId id="490"/>
            <p14:sldId id="703"/>
            <p14:sldId id="491"/>
            <p14:sldId id="671"/>
            <p14:sldId id="493"/>
            <p14:sldId id="672"/>
            <p14:sldId id="4181"/>
            <p14:sldId id="2405"/>
          </p14:sldIdLst>
        </p14:section>
        <p14:section name="Chapters" id="{E986FD0A-EBC5-D44A-BC04-926E5D93A05D}">
          <p14:sldIdLst>
            <p14:sldId id="674"/>
            <p14:sldId id="2404"/>
            <p14:sldId id="675"/>
            <p14:sldId id="676"/>
            <p14:sldId id="496"/>
            <p14:sldId id="497"/>
            <p14:sldId id="498"/>
            <p14:sldId id="499"/>
            <p14:sldId id="500"/>
            <p14:sldId id="501"/>
            <p14:sldId id="502"/>
            <p14:sldId id="503"/>
            <p14:sldId id="504"/>
            <p14:sldId id="505"/>
            <p14:sldId id="506"/>
            <p14:sldId id="507"/>
            <p14:sldId id="282"/>
            <p14:sldId id="2406"/>
            <p14:sldId id="680"/>
            <p14:sldId id="510"/>
            <p14:sldId id="2407"/>
            <p14:sldId id="511"/>
            <p14:sldId id="512"/>
            <p14:sldId id="513"/>
            <p14:sldId id="514"/>
            <p14:sldId id="515"/>
            <p14:sldId id="517"/>
            <p14:sldId id="516"/>
            <p14:sldId id="337"/>
            <p14:sldId id="477"/>
            <p14:sldId id="478"/>
            <p14:sldId id="479"/>
            <p14:sldId id="481"/>
            <p14:sldId id="482"/>
            <p14:sldId id="483"/>
            <p14:sldId id="350"/>
            <p14:sldId id="349"/>
            <p14:sldId id="351"/>
            <p14:sldId id="347"/>
            <p14:sldId id="340"/>
            <p14:sldId id="338"/>
            <p14:sldId id="336"/>
            <p14:sldId id="2408"/>
            <p14:sldId id="367"/>
            <p14:sldId id="4184"/>
            <p14:sldId id="4185"/>
            <p14:sldId id="4186"/>
            <p14:sldId id="4187"/>
            <p14:sldId id="359"/>
            <p14:sldId id="360"/>
            <p14:sldId id="365"/>
            <p14:sldId id="366"/>
            <p14:sldId id="363"/>
            <p14:sldId id="364"/>
            <p14:sldId id="375"/>
            <p14:sldId id="362"/>
            <p14:sldId id="285"/>
            <p14:sldId id="284"/>
            <p14:sldId id="286"/>
            <p14:sldId id="827"/>
            <p14:sldId id="683"/>
            <p14:sldId id="2409"/>
            <p14:sldId id="368"/>
            <p14:sldId id="377"/>
            <p14:sldId id="404"/>
            <p14:sldId id="405"/>
            <p14:sldId id="4190"/>
            <p14:sldId id="4191"/>
            <p14:sldId id="4192"/>
            <p14:sldId id="4193"/>
            <p14:sldId id="518"/>
            <p14:sldId id="4194"/>
            <p14:sldId id="4195"/>
            <p14:sldId id="4197"/>
            <p14:sldId id="519"/>
            <p14:sldId id="4196"/>
            <p14:sldId id="4199"/>
            <p14:sldId id="520"/>
            <p14:sldId id="4198"/>
            <p14:sldId id="4200"/>
            <p14:sldId id="521"/>
            <p14:sldId id="4189"/>
            <p14:sldId id="524"/>
            <p14:sldId id="525"/>
            <p14:sldId id="2410"/>
            <p14:sldId id="684"/>
            <p14:sldId id="527"/>
            <p14:sldId id="529"/>
            <p14:sldId id="2360"/>
            <p14:sldId id="2391"/>
            <p14:sldId id="530"/>
            <p14:sldId id="531"/>
            <p14:sldId id="532"/>
            <p14:sldId id="535"/>
            <p14:sldId id="536"/>
            <p14:sldId id="537"/>
            <p14:sldId id="538"/>
            <p14:sldId id="539"/>
            <p14:sldId id="687"/>
            <p14:sldId id="541"/>
            <p14:sldId id="542"/>
            <p14:sldId id="543"/>
            <p14:sldId id="544"/>
            <p14:sldId id="545"/>
            <p14:sldId id="547"/>
            <p14:sldId id="548"/>
            <p14:sldId id="549"/>
            <p14:sldId id="550"/>
            <p14:sldId id="551"/>
            <p14:sldId id="552"/>
            <p14:sldId id="553"/>
            <p14:sldId id="554"/>
            <p14:sldId id="555"/>
            <p14:sldId id="556"/>
            <p14:sldId id="557"/>
            <p14:sldId id="558"/>
            <p14:sldId id="559"/>
            <p14:sldId id="560"/>
            <p14:sldId id="561"/>
            <p14:sldId id="563"/>
            <p14:sldId id="564"/>
            <p14:sldId id="565"/>
            <p14:sldId id="566"/>
            <p14:sldId id="568"/>
            <p14:sldId id="569"/>
            <p14:sldId id="570"/>
            <p14:sldId id="571"/>
            <p14:sldId id="572"/>
            <p14:sldId id="573"/>
            <p14:sldId id="574"/>
            <p14:sldId id="575"/>
            <p14:sldId id="576"/>
            <p14:sldId id="577"/>
            <p14:sldId id="581"/>
            <p14:sldId id="578"/>
            <p14:sldId id="579"/>
            <p14:sldId id="580"/>
            <p14:sldId id="2411"/>
            <p14:sldId id="584"/>
            <p14:sldId id="586"/>
            <p14:sldId id="587"/>
            <p14:sldId id="688"/>
            <p14:sldId id="589"/>
            <p14:sldId id="2412"/>
            <p14:sldId id="594"/>
            <p14:sldId id="595"/>
            <p14:sldId id="4188"/>
            <p14:sldId id="597"/>
            <p14:sldId id="598"/>
            <p14:sldId id="599"/>
            <p14:sldId id="600"/>
            <p14:sldId id="601"/>
          </p14:sldIdLst>
        </p14:section>
        <p14:section name="Conclusion" id="{6C4E6892-00B4-5141-B700-2F87DC60AB44}">
          <p14:sldIdLst>
            <p14:sldId id="4182"/>
            <p14:sldId id="4183"/>
            <p14:sldId id="2413"/>
            <p14:sldId id="692"/>
            <p14:sldId id="693"/>
            <p14:sldId id="2414"/>
            <p14:sldId id="2011"/>
          </p14:sldIdLst>
        </p14:section>
        <p14:section name="Supplements" id="{D5ED9B44-B0B7-8E40-B345-343FC9A59CDA}">
          <p14:sldIdLst>
            <p14:sldId id="613"/>
            <p14:sldId id="614"/>
            <p14:sldId id="615"/>
            <p14:sldId id="616"/>
            <p14:sldId id="617"/>
            <p14:sldId id="618"/>
            <p14:sldId id="619"/>
            <p14:sldId id="620"/>
            <p14:sldId id="621"/>
            <p14:sldId id="622"/>
            <p14:sldId id="623"/>
            <p14:sldId id="624"/>
            <p14:sldId id="625"/>
            <p14:sldId id="626"/>
            <p14:sldId id="627"/>
            <p14:sldId id="628"/>
            <p14:sldId id="629"/>
            <p14:sldId id="630"/>
            <p14:sldId id="631"/>
            <p14:sldId id="632"/>
            <p14:sldId id="633"/>
            <p14:sldId id="634"/>
            <p14:sldId id="635"/>
            <p14:sldId id="636"/>
            <p14:sldId id="637"/>
            <p14:sldId id="638"/>
            <p14:sldId id="639"/>
            <p14:sldId id="640"/>
            <p14:sldId id="641"/>
            <p14:sldId id="642"/>
            <p14:sldId id="643"/>
            <p14:sldId id="644"/>
            <p14:sldId id="645"/>
            <p14:sldId id="646"/>
            <p14:sldId id="647"/>
            <p14:sldId id="648"/>
            <p14:sldId id="695"/>
            <p14:sldId id="20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BBCBC"/>
    <a:srgbClr val="FF9933"/>
    <a:srgbClr val="FFCC66"/>
    <a:srgbClr val="F68288"/>
    <a:srgbClr val="00FF00"/>
    <a:srgbClr val="BBE0E3"/>
    <a:srgbClr val="CC0000"/>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45"/>
    <p:restoredTop sz="83741"/>
  </p:normalViewPr>
  <p:slideViewPr>
    <p:cSldViewPr>
      <p:cViewPr varScale="1">
        <p:scale>
          <a:sx n="88" d="100"/>
          <a:sy n="88" d="100"/>
        </p:scale>
        <p:origin x="1784" y="472"/>
      </p:cViewPr>
      <p:guideLst>
        <p:guide orient="horz" pos="2160"/>
        <p:guide pos="2880"/>
      </p:guideLst>
    </p:cSldViewPr>
  </p:slideViewPr>
  <p:outlineViewPr>
    <p:cViewPr>
      <p:scale>
        <a:sx n="33" d="100"/>
        <a:sy n="33" d="100"/>
      </p:scale>
      <p:origin x="0" y="19632"/>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3.xml"/><Relationship Id="rId299" Type="http://schemas.openxmlformats.org/officeDocument/2006/relationships/slide" Target="slides/slide225.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5.xml"/><Relationship Id="rId324" Type="http://schemas.openxmlformats.org/officeDocument/2006/relationships/slide" Target="slides/slide250.xml"/><Relationship Id="rId170" Type="http://schemas.openxmlformats.org/officeDocument/2006/relationships/slide" Target="slides/slide96.xml"/><Relationship Id="rId226" Type="http://schemas.openxmlformats.org/officeDocument/2006/relationships/slide" Target="slides/slide152.xml"/><Relationship Id="rId268" Type="http://schemas.openxmlformats.org/officeDocument/2006/relationships/slide" Target="slides/slide194.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54.xml"/><Relationship Id="rId5" Type="http://schemas.openxmlformats.org/officeDocument/2006/relationships/slideMaster" Target="slideMasters/slideMaster5.xml"/><Relationship Id="rId181" Type="http://schemas.openxmlformats.org/officeDocument/2006/relationships/slide" Target="slides/slide107.xml"/><Relationship Id="rId237" Type="http://schemas.openxmlformats.org/officeDocument/2006/relationships/slide" Target="slides/slide163.xml"/><Relationship Id="rId279" Type="http://schemas.openxmlformats.org/officeDocument/2006/relationships/slide" Target="slides/slide205.xml"/><Relationship Id="rId43" Type="http://schemas.openxmlformats.org/officeDocument/2006/relationships/slideMaster" Target="slideMasters/slideMaster43.xml"/><Relationship Id="rId139" Type="http://schemas.openxmlformats.org/officeDocument/2006/relationships/slide" Target="slides/slide65.xml"/><Relationship Id="rId290" Type="http://schemas.openxmlformats.org/officeDocument/2006/relationships/slide" Target="slides/slide216.xml"/><Relationship Id="rId304" Type="http://schemas.openxmlformats.org/officeDocument/2006/relationships/slide" Target="slides/slide230.xml"/><Relationship Id="rId85" Type="http://schemas.openxmlformats.org/officeDocument/2006/relationships/slide" Target="slides/slide11.xml"/><Relationship Id="rId150" Type="http://schemas.openxmlformats.org/officeDocument/2006/relationships/slide" Target="slides/slide76.xml"/><Relationship Id="rId192" Type="http://schemas.openxmlformats.org/officeDocument/2006/relationships/slide" Target="slides/slide118.xml"/><Relationship Id="rId206" Type="http://schemas.openxmlformats.org/officeDocument/2006/relationships/slide" Target="slides/slide132.xml"/><Relationship Id="rId248" Type="http://schemas.openxmlformats.org/officeDocument/2006/relationships/slide" Target="slides/slide174.xml"/><Relationship Id="rId12" Type="http://schemas.openxmlformats.org/officeDocument/2006/relationships/slideMaster" Target="slideMasters/slideMaster12.xml"/><Relationship Id="rId108" Type="http://schemas.openxmlformats.org/officeDocument/2006/relationships/slide" Target="slides/slide34.xml"/><Relationship Id="rId315" Type="http://schemas.openxmlformats.org/officeDocument/2006/relationships/slide" Target="slides/slide241.xml"/><Relationship Id="rId54" Type="http://schemas.openxmlformats.org/officeDocument/2006/relationships/slideMaster" Target="slideMasters/slideMaster54.xml"/><Relationship Id="rId96" Type="http://schemas.openxmlformats.org/officeDocument/2006/relationships/slide" Target="slides/slide22.xml"/><Relationship Id="rId161" Type="http://schemas.openxmlformats.org/officeDocument/2006/relationships/slide" Target="slides/slide87.xml"/><Relationship Id="rId217" Type="http://schemas.openxmlformats.org/officeDocument/2006/relationships/slide" Target="slides/slide143.xml"/><Relationship Id="rId259" Type="http://schemas.openxmlformats.org/officeDocument/2006/relationships/slide" Target="slides/slide185.xml"/><Relationship Id="rId23" Type="http://schemas.openxmlformats.org/officeDocument/2006/relationships/slideMaster" Target="slideMasters/slideMaster23.xml"/><Relationship Id="rId119" Type="http://schemas.openxmlformats.org/officeDocument/2006/relationships/slide" Target="slides/slide45.xml"/><Relationship Id="rId270" Type="http://schemas.openxmlformats.org/officeDocument/2006/relationships/slide" Target="slides/slide196.xml"/><Relationship Id="rId326" Type="http://schemas.openxmlformats.org/officeDocument/2006/relationships/slide" Target="slides/slide252.xml"/><Relationship Id="rId65" Type="http://schemas.openxmlformats.org/officeDocument/2006/relationships/slideMaster" Target="slideMasters/slideMaster65.xml"/><Relationship Id="rId130" Type="http://schemas.openxmlformats.org/officeDocument/2006/relationships/slide" Target="slides/slide56.xml"/><Relationship Id="rId172" Type="http://schemas.openxmlformats.org/officeDocument/2006/relationships/slide" Target="slides/slide98.xml"/><Relationship Id="rId228" Type="http://schemas.openxmlformats.org/officeDocument/2006/relationships/slide" Target="slides/slide154.xml"/><Relationship Id="rId281" Type="http://schemas.openxmlformats.org/officeDocument/2006/relationships/slide" Target="slides/slide207.xml"/><Relationship Id="rId34" Type="http://schemas.openxmlformats.org/officeDocument/2006/relationships/slideMaster" Target="slideMasters/slideMaster34.xml"/><Relationship Id="rId76" Type="http://schemas.openxmlformats.org/officeDocument/2006/relationships/slide" Target="slides/slide2.xml"/><Relationship Id="rId141" Type="http://schemas.openxmlformats.org/officeDocument/2006/relationships/slide" Target="slides/slide67.xml"/><Relationship Id="rId7" Type="http://schemas.openxmlformats.org/officeDocument/2006/relationships/slideMaster" Target="slideMasters/slideMaster7.xml"/><Relationship Id="rId183" Type="http://schemas.openxmlformats.org/officeDocument/2006/relationships/slide" Target="slides/slide109.xml"/><Relationship Id="rId239" Type="http://schemas.openxmlformats.org/officeDocument/2006/relationships/slide" Target="slides/slide165.xml"/><Relationship Id="rId250" Type="http://schemas.openxmlformats.org/officeDocument/2006/relationships/slide" Target="slides/slide176.xml"/><Relationship Id="rId271" Type="http://schemas.openxmlformats.org/officeDocument/2006/relationships/slide" Target="slides/slide197.xml"/><Relationship Id="rId292" Type="http://schemas.openxmlformats.org/officeDocument/2006/relationships/slide" Target="slides/slide218.xml"/><Relationship Id="rId306" Type="http://schemas.openxmlformats.org/officeDocument/2006/relationships/slide" Target="slides/slide232.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3.xml"/><Relationship Id="rId110" Type="http://schemas.openxmlformats.org/officeDocument/2006/relationships/slide" Target="slides/slide36.xml"/><Relationship Id="rId131" Type="http://schemas.openxmlformats.org/officeDocument/2006/relationships/slide" Target="slides/slide57.xml"/><Relationship Id="rId327" Type="http://schemas.openxmlformats.org/officeDocument/2006/relationships/notesMaster" Target="notesMasters/notesMaster1.xml"/><Relationship Id="rId152" Type="http://schemas.openxmlformats.org/officeDocument/2006/relationships/slide" Target="slides/slide78.xml"/><Relationship Id="rId173" Type="http://schemas.openxmlformats.org/officeDocument/2006/relationships/slide" Target="slides/slide99.xml"/><Relationship Id="rId194" Type="http://schemas.openxmlformats.org/officeDocument/2006/relationships/slide" Target="slides/slide120.xml"/><Relationship Id="rId208" Type="http://schemas.openxmlformats.org/officeDocument/2006/relationships/slide" Target="slides/slide134.xml"/><Relationship Id="rId229" Type="http://schemas.openxmlformats.org/officeDocument/2006/relationships/slide" Target="slides/slide155.xml"/><Relationship Id="rId240" Type="http://schemas.openxmlformats.org/officeDocument/2006/relationships/slide" Target="slides/slide166.xml"/><Relationship Id="rId261" Type="http://schemas.openxmlformats.org/officeDocument/2006/relationships/slide" Target="slides/slide18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3.xml"/><Relationship Id="rId100" Type="http://schemas.openxmlformats.org/officeDocument/2006/relationships/slide" Target="slides/slide26.xml"/><Relationship Id="rId282" Type="http://schemas.openxmlformats.org/officeDocument/2006/relationships/slide" Target="slides/slide208.xml"/><Relationship Id="rId317" Type="http://schemas.openxmlformats.org/officeDocument/2006/relationships/slide" Target="slides/slide243.xml"/><Relationship Id="rId8" Type="http://schemas.openxmlformats.org/officeDocument/2006/relationships/slideMaster" Target="slideMasters/slideMaster8.xml"/><Relationship Id="rId98" Type="http://schemas.openxmlformats.org/officeDocument/2006/relationships/slide" Target="slides/slide24.xml"/><Relationship Id="rId121" Type="http://schemas.openxmlformats.org/officeDocument/2006/relationships/slide" Target="slides/slide47.xml"/><Relationship Id="rId142" Type="http://schemas.openxmlformats.org/officeDocument/2006/relationships/slide" Target="slides/slide68.xml"/><Relationship Id="rId163" Type="http://schemas.openxmlformats.org/officeDocument/2006/relationships/slide" Target="slides/slide89.xml"/><Relationship Id="rId184" Type="http://schemas.openxmlformats.org/officeDocument/2006/relationships/slide" Target="slides/slide110.xml"/><Relationship Id="rId219" Type="http://schemas.openxmlformats.org/officeDocument/2006/relationships/slide" Target="slides/slide145.xml"/><Relationship Id="rId230" Type="http://schemas.openxmlformats.org/officeDocument/2006/relationships/slide" Target="slides/slide156.xml"/><Relationship Id="rId251" Type="http://schemas.openxmlformats.org/officeDocument/2006/relationships/slide" Target="slides/slide177.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198.xml"/><Relationship Id="rId293" Type="http://schemas.openxmlformats.org/officeDocument/2006/relationships/slide" Target="slides/slide219.xml"/><Relationship Id="rId307" Type="http://schemas.openxmlformats.org/officeDocument/2006/relationships/slide" Target="slides/slide233.xml"/><Relationship Id="rId328" Type="http://schemas.openxmlformats.org/officeDocument/2006/relationships/presProps" Target="presProps.xml"/><Relationship Id="rId88" Type="http://schemas.openxmlformats.org/officeDocument/2006/relationships/slide" Target="slides/slide14.xml"/><Relationship Id="rId111" Type="http://schemas.openxmlformats.org/officeDocument/2006/relationships/slide" Target="slides/slide37.xml"/><Relationship Id="rId132" Type="http://schemas.openxmlformats.org/officeDocument/2006/relationships/slide" Target="slides/slide58.xml"/><Relationship Id="rId153" Type="http://schemas.openxmlformats.org/officeDocument/2006/relationships/slide" Target="slides/slide79.xml"/><Relationship Id="rId174" Type="http://schemas.openxmlformats.org/officeDocument/2006/relationships/slide" Target="slides/slide100.xml"/><Relationship Id="rId195" Type="http://schemas.openxmlformats.org/officeDocument/2006/relationships/slide" Target="slides/slide121.xml"/><Relationship Id="rId209" Type="http://schemas.openxmlformats.org/officeDocument/2006/relationships/slide" Target="slides/slide135.xml"/><Relationship Id="rId220" Type="http://schemas.openxmlformats.org/officeDocument/2006/relationships/slide" Target="slides/slide146.xml"/><Relationship Id="rId241" Type="http://schemas.openxmlformats.org/officeDocument/2006/relationships/slide" Target="slides/slide16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88.xml"/><Relationship Id="rId283" Type="http://schemas.openxmlformats.org/officeDocument/2006/relationships/slide" Target="slides/slide209.xml"/><Relationship Id="rId318" Type="http://schemas.openxmlformats.org/officeDocument/2006/relationships/slide" Target="slides/slide244.xml"/><Relationship Id="rId78" Type="http://schemas.openxmlformats.org/officeDocument/2006/relationships/slide" Target="slides/slide4.xml"/><Relationship Id="rId99" Type="http://schemas.openxmlformats.org/officeDocument/2006/relationships/slide" Target="slides/slide25.xml"/><Relationship Id="rId101" Type="http://schemas.openxmlformats.org/officeDocument/2006/relationships/slide" Target="slides/slide27.xml"/><Relationship Id="rId122" Type="http://schemas.openxmlformats.org/officeDocument/2006/relationships/slide" Target="slides/slide48.xml"/><Relationship Id="rId143" Type="http://schemas.openxmlformats.org/officeDocument/2006/relationships/slide" Target="slides/slide69.xml"/><Relationship Id="rId164" Type="http://schemas.openxmlformats.org/officeDocument/2006/relationships/slide" Target="slides/slide90.xml"/><Relationship Id="rId185" Type="http://schemas.openxmlformats.org/officeDocument/2006/relationships/slide" Target="slides/slide111.xml"/><Relationship Id="rId9" Type="http://schemas.openxmlformats.org/officeDocument/2006/relationships/slideMaster" Target="slideMasters/slideMaster9.xml"/><Relationship Id="rId210" Type="http://schemas.openxmlformats.org/officeDocument/2006/relationships/slide" Target="slides/slide136.xml"/><Relationship Id="rId26" Type="http://schemas.openxmlformats.org/officeDocument/2006/relationships/slideMaster" Target="slideMasters/slideMaster26.xml"/><Relationship Id="rId231" Type="http://schemas.openxmlformats.org/officeDocument/2006/relationships/slide" Target="slides/slide157.xml"/><Relationship Id="rId252" Type="http://schemas.openxmlformats.org/officeDocument/2006/relationships/slide" Target="slides/slide178.xml"/><Relationship Id="rId273" Type="http://schemas.openxmlformats.org/officeDocument/2006/relationships/slide" Target="slides/slide199.xml"/><Relationship Id="rId294" Type="http://schemas.openxmlformats.org/officeDocument/2006/relationships/slide" Target="slides/slide220.xml"/><Relationship Id="rId308" Type="http://schemas.openxmlformats.org/officeDocument/2006/relationships/slide" Target="slides/slide234.xml"/><Relationship Id="rId329" Type="http://schemas.openxmlformats.org/officeDocument/2006/relationships/viewProps" Target="viewProps.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5.xml"/><Relationship Id="rId112" Type="http://schemas.openxmlformats.org/officeDocument/2006/relationships/slide" Target="slides/slide38.xml"/><Relationship Id="rId133" Type="http://schemas.openxmlformats.org/officeDocument/2006/relationships/slide" Target="slides/slide59.xml"/><Relationship Id="rId154" Type="http://schemas.openxmlformats.org/officeDocument/2006/relationships/slide" Target="slides/slide80.xml"/><Relationship Id="rId175" Type="http://schemas.openxmlformats.org/officeDocument/2006/relationships/slide" Target="slides/slide101.xml"/><Relationship Id="rId196" Type="http://schemas.openxmlformats.org/officeDocument/2006/relationships/slide" Target="slides/slide122.xml"/><Relationship Id="rId200" Type="http://schemas.openxmlformats.org/officeDocument/2006/relationships/slide" Target="slides/slide126.xml"/><Relationship Id="rId16" Type="http://schemas.openxmlformats.org/officeDocument/2006/relationships/slideMaster" Target="slideMasters/slideMaster16.xml"/><Relationship Id="rId221" Type="http://schemas.openxmlformats.org/officeDocument/2006/relationships/slide" Target="slides/slide147.xml"/><Relationship Id="rId242" Type="http://schemas.openxmlformats.org/officeDocument/2006/relationships/slide" Target="slides/slide168.xml"/><Relationship Id="rId263" Type="http://schemas.openxmlformats.org/officeDocument/2006/relationships/slide" Target="slides/slide189.xml"/><Relationship Id="rId284" Type="http://schemas.openxmlformats.org/officeDocument/2006/relationships/slide" Target="slides/slide210.xml"/><Relationship Id="rId319" Type="http://schemas.openxmlformats.org/officeDocument/2006/relationships/slide" Target="slides/slide245.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5.xml"/><Relationship Id="rId102" Type="http://schemas.openxmlformats.org/officeDocument/2006/relationships/slide" Target="slides/slide28.xml"/><Relationship Id="rId123" Type="http://schemas.openxmlformats.org/officeDocument/2006/relationships/slide" Target="slides/slide49.xml"/><Relationship Id="rId144" Type="http://schemas.openxmlformats.org/officeDocument/2006/relationships/slide" Target="slides/slide70.xml"/><Relationship Id="rId330" Type="http://schemas.openxmlformats.org/officeDocument/2006/relationships/theme" Target="theme/theme1.xml"/><Relationship Id="rId90" Type="http://schemas.openxmlformats.org/officeDocument/2006/relationships/slide" Target="slides/slide16.xml"/><Relationship Id="rId165" Type="http://schemas.openxmlformats.org/officeDocument/2006/relationships/slide" Target="slides/slide91.xml"/><Relationship Id="rId186" Type="http://schemas.openxmlformats.org/officeDocument/2006/relationships/slide" Target="slides/slide112.xml"/><Relationship Id="rId211" Type="http://schemas.openxmlformats.org/officeDocument/2006/relationships/slide" Target="slides/slide137.xml"/><Relationship Id="rId232" Type="http://schemas.openxmlformats.org/officeDocument/2006/relationships/slide" Target="slides/slide158.xml"/><Relationship Id="rId253" Type="http://schemas.openxmlformats.org/officeDocument/2006/relationships/slide" Target="slides/slide179.xml"/><Relationship Id="rId274" Type="http://schemas.openxmlformats.org/officeDocument/2006/relationships/slide" Target="slides/slide200.xml"/><Relationship Id="rId295" Type="http://schemas.openxmlformats.org/officeDocument/2006/relationships/slide" Target="slides/slide221.xml"/><Relationship Id="rId309" Type="http://schemas.openxmlformats.org/officeDocument/2006/relationships/slide" Target="slides/slide23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9.xml"/><Relationship Id="rId134" Type="http://schemas.openxmlformats.org/officeDocument/2006/relationships/slide" Target="slides/slide60.xml"/><Relationship Id="rId320" Type="http://schemas.openxmlformats.org/officeDocument/2006/relationships/slide" Target="slides/slide246.xml"/><Relationship Id="rId80" Type="http://schemas.openxmlformats.org/officeDocument/2006/relationships/slide" Target="slides/slide6.xml"/><Relationship Id="rId155" Type="http://schemas.openxmlformats.org/officeDocument/2006/relationships/slide" Target="slides/slide81.xml"/><Relationship Id="rId176" Type="http://schemas.openxmlformats.org/officeDocument/2006/relationships/slide" Target="slides/slide102.xml"/><Relationship Id="rId197" Type="http://schemas.openxmlformats.org/officeDocument/2006/relationships/slide" Target="slides/slide123.xml"/><Relationship Id="rId201" Type="http://schemas.openxmlformats.org/officeDocument/2006/relationships/slide" Target="slides/slide127.xml"/><Relationship Id="rId222" Type="http://schemas.openxmlformats.org/officeDocument/2006/relationships/slide" Target="slides/slide148.xml"/><Relationship Id="rId243" Type="http://schemas.openxmlformats.org/officeDocument/2006/relationships/slide" Target="slides/slide169.xml"/><Relationship Id="rId264" Type="http://schemas.openxmlformats.org/officeDocument/2006/relationships/slide" Target="slides/slide190.xml"/><Relationship Id="rId285" Type="http://schemas.openxmlformats.org/officeDocument/2006/relationships/slide" Target="slides/slide21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9.xml"/><Relationship Id="rId124" Type="http://schemas.openxmlformats.org/officeDocument/2006/relationships/slide" Target="slides/slide50.xml"/><Relationship Id="rId310" Type="http://schemas.openxmlformats.org/officeDocument/2006/relationships/slide" Target="slides/slide236.xml"/><Relationship Id="rId70" Type="http://schemas.openxmlformats.org/officeDocument/2006/relationships/slideMaster" Target="slideMasters/slideMaster70.xml"/><Relationship Id="rId91" Type="http://schemas.openxmlformats.org/officeDocument/2006/relationships/slide" Target="slides/slide17.xml"/><Relationship Id="rId145" Type="http://schemas.openxmlformats.org/officeDocument/2006/relationships/slide" Target="slides/slide71.xml"/><Relationship Id="rId166" Type="http://schemas.openxmlformats.org/officeDocument/2006/relationships/slide" Target="slides/slide92.xml"/><Relationship Id="rId187" Type="http://schemas.openxmlformats.org/officeDocument/2006/relationships/slide" Target="slides/slide113.xml"/><Relationship Id="rId331" Type="http://schemas.openxmlformats.org/officeDocument/2006/relationships/tableStyles" Target="tableStyles.xml"/><Relationship Id="rId1" Type="http://schemas.openxmlformats.org/officeDocument/2006/relationships/slideMaster" Target="slideMasters/slideMaster1.xml"/><Relationship Id="rId212" Type="http://schemas.openxmlformats.org/officeDocument/2006/relationships/slide" Target="slides/slide138.xml"/><Relationship Id="rId233" Type="http://schemas.openxmlformats.org/officeDocument/2006/relationships/slide" Target="slides/slide159.xml"/><Relationship Id="rId254" Type="http://schemas.openxmlformats.org/officeDocument/2006/relationships/slide" Target="slides/slide18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0.xml"/><Relationship Id="rId275" Type="http://schemas.openxmlformats.org/officeDocument/2006/relationships/slide" Target="slides/slide201.xml"/><Relationship Id="rId296" Type="http://schemas.openxmlformats.org/officeDocument/2006/relationships/slide" Target="slides/slide222.xml"/><Relationship Id="rId300" Type="http://schemas.openxmlformats.org/officeDocument/2006/relationships/slide" Target="slides/slide226.xml"/><Relationship Id="rId60" Type="http://schemas.openxmlformats.org/officeDocument/2006/relationships/slideMaster" Target="slideMasters/slideMaster60.xml"/><Relationship Id="rId81" Type="http://schemas.openxmlformats.org/officeDocument/2006/relationships/slide" Target="slides/slide7.xml"/><Relationship Id="rId135" Type="http://schemas.openxmlformats.org/officeDocument/2006/relationships/slide" Target="slides/slide61.xml"/><Relationship Id="rId156" Type="http://schemas.openxmlformats.org/officeDocument/2006/relationships/slide" Target="slides/slide82.xml"/><Relationship Id="rId177" Type="http://schemas.openxmlformats.org/officeDocument/2006/relationships/slide" Target="slides/slide103.xml"/><Relationship Id="rId198" Type="http://schemas.openxmlformats.org/officeDocument/2006/relationships/slide" Target="slides/slide124.xml"/><Relationship Id="rId321" Type="http://schemas.openxmlformats.org/officeDocument/2006/relationships/slide" Target="slides/slide247.xml"/><Relationship Id="rId202" Type="http://schemas.openxmlformats.org/officeDocument/2006/relationships/slide" Target="slides/slide128.xml"/><Relationship Id="rId223" Type="http://schemas.openxmlformats.org/officeDocument/2006/relationships/slide" Target="slides/slide149.xml"/><Relationship Id="rId244" Type="http://schemas.openxmlformats.org/officeDocument/2006/relationships/slide" Target="slides/slide17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1.xml"/><Relationship Id="rId286" Type="http://schemas.openxmlformats.org/officeDocument/2006/relationships/slide" Target="slides/slide212.xml"/><Relationship Id="rId50" Type="http://schemas.openxmlformats.org/officeDocument/2006/relationships/slideMaster" Target="slideMasters/slideMaster50.xml"/><Relationship Id="rId104" Type="http://schemas.openxmlformats.org/officeDocument/2006/relationships/slide" Target="slides/slide30.xml"/><Relationship Id="rId125" Type="http://schemas.openxmlformats.org/officeDocument/2006/relationships/slide" Target="slides/slide51.xml"/><Relationship Id="rId146" Type="http://schemas.openxmlformats.org/officeDocument/2006/relationships/slide" Target="slides/slide72.xml"/><Relationship Id="rId167" Type="http://schemas.openxmlformats.org/officeDocument/2006/relationships/slide" Target="slides/slide93.xml"/><Relationship Id="rId188" Type="http://schemas.openxmlformats.org/officeDocument/2006/relationships/slide" Target="slides/slide114.xml"/><Relationship Id="rId311" Type="http://schemas.openxmlformats.org/officeDocument/2006/relationships/slide" Target="slides/slide237.xml"/><Relationship Id="rId71" Type="http://schemas.openxmlformats.org/officeDocument/2006/relationships/slideMaster" Target="slideMasters/slideMaster71.xml"/><Relationship Id="rId92" Type="http://schemas.openxmlformats.org/officeDocument/2006/relationships/slide" Target="slides/slide18.xml"/><Relationship Id="rId213" Type="http://schemas.openxmlformats.org/officeDocument/2006/relationships/slide" Target="slides/slide139.xml"/><Relationship Id="rId234"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1.xml"/><Relationship Id="rId276" Type="http://schemas.openxmlformats.org/officeDocument/2006/relationships/slide" Target="slides/slide202.xml"/><Relationship Id="rId297" Type="http://schemas.openxmlformats.org/officeDocument/2006/relationships/slide" Target="slides/slide223.xml"/><Relationship Id="rId40" Type="http://schemas.openxmlformats.org/officeDocument/2006/relationships/slideMaster" Target="slideMasters/slideMaster40.xml"/><Relationship Id="rId115" Type="http://schemas.openxmlformats.org/officeDocument/2006/relationships/slide" Target="slides/slide41.xml"/><Relationship Id="rId136" Type="http://schemas.openxmlformats.org/officeDocument/2006/relationships/slide" Target="slides/slide62.xml"/><Relationship Id="rId157" Type="http://schemas.openxmlformats.org/officeDocument/2006/relationships/slide" Target="slides/slide83.xml"/><Relationship Id="rId178" Type="http://schemas.openxmlformats.org/officeDocument/2006/relationships/slide" Target="slides/slide104.xml"/><Relationship Id="rId301" Type="http://schemas.openxmlformats.org/officeDocument/2006/relationships/slide" Target="slides/slide227.xml"/><Relationship Id="rId322" Type="http://schemas.openxmlformats.org/officeDocument/2006/relationships/slide" Target="slides/slide248.xml"/><Relationship Id="rId61" Type="http://schemas.openxmlformats.org/officeDocument/2006/relationships/slideMaster" Target="slideMasters/slideMaster61.xml"/><Relationship Id="rId82" Type="http://schemas.openxmlformats.org/officeDocument/2006/relationships/slide" Target="slides/slide8.xml"/><Relationship Id="rId199" Type="http://schemas.openxmlformats.org/officeDocument/2006/relationships/slide" Target="slides/slide125.xml"/><Relationship Id="rId203" Type="http://schemas.openxmlformats.org/officeDocument/2006/relationships/slide" Target="slides/slide129.xml"/><Relationship Id="rId19" Type="http://schemas.openxmlformats.org/officeDocument/2006/relationships/slideMaster" Target="slideMasters/slideMaster19.xml"/><Relationship Id="rId224" Type="http://schemas.openxmlformats.org/officeDocument/2006/relationships/slide" Target="slides/slide150.xml"/><Relationship Id="rId245" Type="http://schemas.openxmlformats.org/officeDocument/2006/relationships/slide" Target="slides/slide171.xml"/><Relationship Id="rId266" Type="http://schemas.openxmlformats.org/officeDocument/2006/relationships/slide" Target="slides/slide192.xml"/><Relationship Id="rId287" Type="http://schemas.openxmlformats.org/officeDocument/2006/relationships/slide" Target="slides/slide213.xml"/><Relationship Id="rId30" Type="http://schemas.openxmlformats.org/officeDocument/2006/relationships/slideMaster" Target="slideMasters/slideMaster30.xml"/><Relationship Id="rId105" Type="http://schemas.openxmlformats.org/officeDocument/2006/relationships/slide" Target="slides/slide31.xml"/><Relationship Id="rId126" Type="http://schemas.openxmlformats.org/officeDocument/2006/relationships/slide" Target="slides/slide52.xml"/><Relationship Id="rId147" Type="http://schemas.openxmlformats.org/officeDocument/2006/relationships/slide" Target="slides/slide73.xml"/><Relationship Id="rId168" Type="http://schemas.openxmlformats.org/officeDocument/2006/relationships/slide" Target="slides/slide94.xml"/><Relationship Id="rId312" Type="http://schemas.openxmlformats.org/officeDocument/2006/relationships/slide" Target="slides/slide23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9.xml"/><Relationship Id="rId189" Type="http://schemas.openxmlformats.org/officeDocument/2006/relationships/slide" Target="slides/slide115.xml"/><Relationship Id="rId3" Type="http://schemas.openxmlformats.org/officeDocument/2006/relationships/slideMaster" Target="slideMasters/slideMaster3.xml"/><Relationship Id="rId214" Type="http://schemas.openxmlformats.org/officeDocument/2006/relationships/slide" Target="slides/slide140.xml"/><Relationship Id="rId235" Type="http://schemas.openxmlformats.org/officeDocument/2006/relationships/slide" Target="slides/slide161.xml"/><Relationship Id="rId256" Type="http://schemas.openxmlformats.org/officeDocument/2006/relationships/slide" Target="slides/slide182.xml"/><Relationship Id="rId277" Type="http://schemas.openxmlformats.org/officeDocument/2006/relationships/slide" Target="slides/slide203.xml"/><Relationship Id="rId298" Type="http://schemas.openxmlformats.org/officeDocument/2006/relationships/slide" Target="slides/slide224.xml"/><Relationship Id="rId116" Type="http://schemas.openxmlformats.org/officeDocument/2006/relationships/slide" Target="slides/slide42.xml"/><Relationship Id="rId137" Type="http://schemas.openxmlformats.org/officeDocument/2006/relationships/slide" Target="slides/slide63.xml"/><Relationship Id="rId158" Type="http://schemas.openxmlformats.org/officeDocument/2006/relationships/slide" Target="slides/slide84.xml"/><Relationship Id="rId302" Type="http://schemas.openxmlformats.org/officeDocument/2006/relationships/slide" Target="slides/slide228.xml"/><Relationship Id="rId323" Type="http://schemas.openxmlformats.org/officeDocument/2006/relationships/slide" Target="slides/slide24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9.xml"/><Relationship Id="rId179" Type="http://schemas.openxmlformats.org/officeDocument/2006/relationships/slide" Target="slides/slide105.xml"/><Relationship Id="rId190" Type="http://schemas.openxmlformats.org/officeDocument/2006/relationships/slide" Target="slides/slide116.xml"/><Relationship Id="rId204" Type="http://schemas.openxmlformats.org/officeDocument/2006/relationships/slide" Target="slides/slide130.xml"/><Relationship Id="rId225" Type="http://schemas.openxmlformats.org/officeDocument/2006/relationships/slide" Target="slides/slide151.xml"/><Relationship Id="rId246" Type="http://schemas.openxmlformats.org/officeDocument/2006/relationships/slide" Target="slides/slide172.xml"/><Relationship Id="rId267" Type="http://schemas.openxmlformats.org/officeDocument/2006/relationships/slide" Target="slides/slide193.xml"/><Relationship Id="rId288" Type="http://schemas.openxmlformats.org/officeDocument/2006/relationships/slide" Target="slides/slide214.xml"/><Relationship Id="rId106" Type="http://schemas.openxmlformats.org/officeDocument/2006/relationships/slide" Target="slides/slide32.xml"/><Relationship Id="rId127" Type="http://schemas.openxmlformats.org/officeDocument/2006/relationships/slide" Target="slides/slide53.xml"/><Relationship Id="rId313" Type="http://schemas.openxmlformats.org/officeDocument/2006/relationships/slide" Target="slides/slide23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20.xml"/><Relationship Id="rId148" Type="http://schemas.openxmlformats.org/officeDocument/2006/relationships/slide" Target="slides/slide74.xml"/><Relationship Id="rId169" Type="http://schemas.openxmlformats.org/officeDocument/2006/relationships/slide" Target="slides/slide95.xml"/><Relationship Id="rId4" Type="http://schemas.openxmlformats.org/officeDocument/2006/relationships/slideMaster" Target="slideMasters/slideMaster4.xml"/><Relationship Id="rId180" Type="http://schemas.openxmlformats.org/officeDocument/2006/relationships/slide" Target="slides/slide106.xml"/><Relationship Id="rId215" Type="http://schemas.openxmlformats.org/officeDocument/2006/relationships/slide" Target="slides/slide141.xml"/><Relationship Id="rId236" Type="http://schemas.openxmlformats.org/officeDocument/2006/relationships/slide" Target="slides/slide162.xml"/><Relationship Id="rId257" Type="http://schemas.openxmlformats.org/officeDocument/2006/relationships/slide" Target="slides/slide183.xml"/><Relationship Id="rId278" Type="http://schemas.openxmlformats.org/officeDocument/2006/relationships/slide" Target="slides/slide204.xml"/><Relationship Id="rId303" Type="http://schemas.openxmlformats.org/officeDocument/2006/relationships/slide" Target="slides/slide229.xml"/><Relationship Id="rId42" Type="http://schemas.openxmlformats.org/officeDocument/2006/relationships/slideMaster" Target="slideMasters/slideMaster42.xml"/><Relationship Id="rId84" Type="http://schemas.openxmlformats.org/officeDocument/2006/relationships/slide" Target="slides/slide10.xml"/><Relationship Id="rId138" Type="http://schemas.openxmlformats.org/officeDocument/2006/relationships/slide" Target="slides/slide64.xml"/><Relationship Id="rId191" Type="http://schemas.openxmlformats.org/officeDocument/2006/relationships/slide" Target="slides/slide117.xml"/><Relationship Id="rId205" Type="http://schemas.openxmlformats.org/officeDocument/2006/relationships/slide" Target="slides/slide131.xml"/><Relationship Id="rId247" Type="http://schemas.openxmlformats.org/officeDocument/2006/relationships/slide" Target="slides/slide173.xml"/><Relationship Id="rId107" Type="http://schemas.openxmlformats.org/officeDocument/2006/relationships/slide" Target="slides/slide33.xml"/><Relationship Id="rId289" Type="http://schemas.openxmlformats.org/officeDocument/2006/relationships/slide" Target="slides/slide215.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5.xml"/><Relationship Id="rId314" Type="http://schemas.openxmlformats.org/officeDocument/2006/relationships/slide" Target="slides/slide240.xml"/><Relationship Id="rId95" Type="http://schemas.openxmlformats.org/officeDocument/2006/relationships/slide" Target="slides/slide21.xml"/><Relationship Id="rId160" Type="http://schemas.openxmlformats.org/officeDocument/2006/relationships/slide" Target="slides/slide86.xml"/><Relationship Id="rId216" Type="http://schemas.openxmlformats.org/officeDocument/2006/relationships/slide" Target="slides/slide142.xml"/><Relationship Id="rId258" Type="http://schemas.openxmlformats.org/officeDocument/2006/relationships/slide" Target="slides/slide184.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4.xml"/><Relationship Id="rId325" Type="http://schemas.openxmlformats.org/officeDocument/2006/relationships/slide" Target="slides/slide251.xml"/><Relationship Id="rId171" Type="http://schemas.openxmlformats.org/officeDocument/2006/relationships/slide" Target="slides/slide97.xml"/><Relationship Id="rId227" Type="http://schemas.openxmlformats.org/officeDocument/2006/relationships/slide" Target="slides/slide153.xml"/><Relationship Id="rId269" Type="http://schemas.openxmlformats.org/officeDocument/2006/relationships/slide" Target="slides/slide195.xml"/><Relationship Id="rId33" Type="http://schemas.openxmlformats.org/officeDocument/2006/relationships/slideMaster" Target="slideMasters/slideMaster33.xml"/><Relationship Id="rId129" Type="http://schemas.openxmlformats.org/officeDocument/2006/relationships/slide" Target="slides/slide55.xml"/><Relationship Id="rId280" Type="http://schemas.openxmlformats.org/officeDocument/2006/relationships/slide" Target="slides/slide206.xml"/><Relationship Id="rId75" Type="http://schemas.openxmlformats.org/officeDocument/2006/relationships/slide" Target="slides/slide1.xml"/><Relationship Id="rId140" Type="http://schemas.openxmlformats.org/officeDocument/2006/relationships/slide" Target="slides/slide66.xml"/><Relationship Id="rId182" Type="http://schemas.openxmlformats.org/officeDocument/2006/relationships/slide" Target="slides/slide108.xml"/><Relationship Id="rId6" Type="http://schemas.openxmlformats.org/officeDocument/2006/relationships/slideMaster" Target="slideMasters/slideMaster6.xml"/><Relationship Id="rId238" Type="http://schemas.openxmlformats.org/officeDocument/2006/relationships/slide" Target="slides/slide164.xml"/><Relationship Id="rId291" Type="http://schemas.openxmlformats.org/officeDocument/2006/relationships/slide" Target="slides/slide217.xml"/><Relationship Id="rId305" Type="http://schemas.openxmlformats.org/officeDocument/2006/relationships/slide" Target="slides/slide231.xml"/><Relationship Id="rId44" Type="http://schemas.openxmlformats.org/officeDocument/2006/relationships/slideMaster" Target="slideMasters/slideMaster44.xml"/><Relationship Id="rId86" Type="http://schemas.openxmlformats.org/officeDocument/2006/relationships/slide" Target="slides/slide12.xml"/><Relationship Id="rId151" Type="http://schemas.openxmlformats.org/officeDocument/2006/relationships/slide" Target="slides/slide77.xml"/><Relationship Id="rId193" Type="http://schemas.openxmlformats.org/officeDocument/2006/relationships/slide" Target="slides/slide119.xml"/><Relationship Id="rId207" Type="http://schemas.openxmlformats.org/officeDocument/2006/relationships/slide" Target="slides/slide133.xml"/><Relationship Id="rId249" Type="http://schemas.openxmlformats.org/officeDocument/2006/relationships/slide" Target="slides/slide175.xml"/><Relationship Id="rId13" Type="http://schemas.openxmlformats.org/officeDocument/2006/relationships/slideMaster" Target="slideMasters/slideMaster13.xml"/><Relationship Id="rId109" Type="http://schemas.openxmlformats.org/officeDocument/2006/relationships/slide" Target="slides/slide35.xml"/><Relationship Id="rId260" Type="http://schemas.openxmlformats.org/officeDocument/2006/relationships/slide" Target="slides/slide186.xml"/><Relationship Id="rId316" Type="http://schemas.openxmlformats.org/officeDocument/2006/relationships/slide" Target="slides/slide242.xml"/><Relationship Id="rId55" Type="http://schemas.openxmlformats.org/officeDocument/2006/relationships/slideMaster" Target="slideMasters/slideMaster55.xml"/><Relationship Id="rId97" Type="http://schemas.openxmlformats.org/officeDocument/2006/relationships/slide" Target="slides/slide23.xml"/><Relationship Id="rId120" Type="http://schemas.openxmlformats.org/officeDocument/2006/relationships/slide" Target="slides/slide46.xml"/><Relationship Id="rId162" Type="http://schemas.openxmlformats.org/officeDocument/2006/relationships/slide" Target="slides/slide88.xml"/><Relationship Id="rId218" Type="http://schemas.openxmlformats.org/officeDocument/2006/relationships/slide" Target="slides/slide1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cs typeface="Arial" charset="0"/>
              </a:defRPr>
            </a:lvl1pPr>
          </a:lstStyle>
          <a:p>
            <a:pPr>
              <a:defRPr/>
            </a:pPr>
            <a:endParaRPr lang="en-US"/>
          </a:p>
        </p:txBody>
      </p:sp>
      <p:sp>
        <p:nvSpPr>
          <p:cNvPr id="1198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Arial" charset="0"/>
              </a:defRPr>
            </a:lvl1pPr>
          </a:lstStyle>
          <a:p>
            <a:pPr>
              <a:defRPr/>
            </a:pPr>
            <a:endParaRPr lang="en-US"/>
          </a:p>
        </p:txBody>
      </p:sp>
      <p:sp>
        <p:nvSpPr>
          <p:cNvPr id="5806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98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98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cs typeface="Arial" charset="0"/>
              </a:defRPr>
            </a:lvl1pPr>
          </a:lstStyle>
          <a:p>
            <a:pPr>
              <a:defRPr/>
            </a:pPr>
            <a:endParaRPr lang="en-US"/>
          </a:p>
        </p:txBody>
      </p:sp>
      <p:sp>
        <p:nvSpPr>
          <p:cNvPr id="1198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cs typeface="Arial" charset="0"/>
              </a:defRPr>
            </a:lvl1pPr>
          </a:lstStyle>
          <a:p>
            <a:pPr>
              <a:defRPr/>
            </a:pPr>
            <a:fld id="{82CFB391-32EA-624E-A81B-3CF43EF1E9F3}" type="slidenum">
              <a:rPr lang="en-US"/>
              <a:pPr>
                <a:defRPr/>
              </a:pPr>
              <a:t>‹#›</a:t>
            </a:fld>
            <a:endParaRPr lang="en-US"/>
          </a:p>
        </p:txBody>
      </p:sp>
    </p:spTree>
    <p:extLst>
      <p:ext uri="{BB962C8B-B14F-4D97-AF65-F5344CB8AC3E}">
        <p14:creationId xmlns:p14="http://schemas.microsoft.com/office/powerpoint/2010/main" val="42909211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0CDC99-6466-1443-AD30-AF2A8D7EFD98}"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23266" name="Rectangle 1026"/>
          <p:cNvSpPr>
            <a:spLocks noGrp="1" noRot="1" noChangeAspect="1" noChangeArrowheads="1" noTextEdit="1"/>
          </p:cNvSpPr>
          <p:nvPr>
            <p:ph type="sldImg"/>
          </p:nvPr>
        </p:nvSpPr>
        <p:spPr>
          <a:ln/>
        </p:spPr>
      </p:sp>
      <p:sp>
        <p:nvSpPr>
          <p:cNvPr id="5232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451199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should your trust in Christ look like?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does faith in Jesus look like?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zh-CN" altLang="en-US" dirty="0"/>
              <a:t>你对基督的信靠应该是什么样的？</a:t>
            </a:r>
          </a:p>
          <a:p>
            <a:r>
              <a:rPr lang="zh-CN" altLang="en-US" dirty="0"/>
              <a:t>对耶稣的信心应该是什么样的？</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22323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32724DC-FCB8-1C4C-A4AA-B0AE5B5B1156}" type="slidenum">
              <a:rPr lang="en-US" sz="1200"/>
              <a:pPr/>
              <a:t>114</a:t>
            </a:fld>
            <a:endParaRPr lang="en-US" sz="1200"/>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45197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F2DF1D2-1131-D84F-BCA6-C7610BC51501}" type="slidenum">
              <a:rPr lang="en-US" sz="1200">
                <a:solidFill>
                  <a:prstClr val="black"/>
                </a:solidFill>
              </a:rPr>
              <a:pPr/>
              <a:t>117</a:t>
            </a:fld>
            <a:endParaRPr lang="en-US" sz="1200">
              <a:solidFill>
                <a:prstClr val="black"/>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0217349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688830E-BD4F-8F43-9B2A-48BC2E1360B4}" type="slidenum">
              <a:rPr lang="en-US" sz="1200"/>
              <a:pPr/>
              <a:t>118</a:t>
            </a:fld>
            <a:endParaRPr lang="en-US" sz="1200"/>
          </a:p>
        </p:txBody>
      </p:sp>
      <p:sp>
        <p:nvSpPr>
          <p:cNvPr id="709634" name="Rectangle 2"/>
          <p:cNvSpPr>
            <a:spLocks noGrp="1" noRot="1" noChangeAspect="1" noChangeArrowheads="1" noTextEdit="1"/>
          </p:cNvSpPr>
          <p:nvPr>
            <p:ph type="sldImg"/>
          </p:nvPr>
        </p:nvSpPr>
        <p:spPr>
          <a:ln/>
        </p:spPr>
      </p:sp>
      <p:sp>
        <p:nvSpPr>
          <p:cNvPr id="709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81F8F1E-A3FA-5D4F-8E8E-16C860AEB938}" type="slidenum">
              <a:rPr lang="en-US" sz="1200"/>
              <a:pPr/>
              <a:t>119</a:t>
            </a:fld>
            <a:endParaRPr lang="en-US" sz="1200"/>
          </a:p>
        </p:txBody>
      </p:sp>
      <p:sp>
        <p:nvSpPr>
          <p:cNvPr id="711682" name="Rectangle 2"/>
          <p:cNvSpPr>
            <a:spLocks noGrp="1" noRot="1" noChangeAspect="1" noChangeArrowheads="1" noTextEdit="1"/>
          </p:cNvSpPr>
          <p:nvPr>
            <p:ph type="sldImg"/>
          </p:nvPr>
        </p:nvSpPr>
        <p:spPr>
          <a:ln/>
        </p:spPr>
      </p:sp>
      <p:sp>
        <p:nvSpPr>
          <p:cNvPr id="711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2D7BA02-5C73-5341-AC37-D5AABB9C4277}" type="slidenum">
              <a:rPr lang="en-US" sz="1200"/>
              <a:pPr/>
              <a:t>120</a:t>
            </a:fld>
            <a:endParaRPr lang="en-US" sz="1200"/>
          </a:p>
        </p:txBody>
      </p:sp>
      <p:sp>
        <p:nvSpPr>
          <p:cNvPr id="713730" name="Rectangle 2"/>
          <p:cNvSpPr>
            <a:spLocks noGrp="1" noRot="1" noChangeAspect="1" noChangeArrowheads="1" noTextEdit="1"/>
          </p:cNvSpPr>
          <p:nvPr>
            <p:ph type="sldImg"/>
          </p:nvPr>
        </p:nvSpPr>
        <p:spPr>
          <a:ln/>
        </p:spPr>
      </p:sp>
      <p:sp>
        <p:nvSpPr>
          <p:cNvPr id="713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3361F2F-B0BC-1A45-AE4D-66229475EF0D}" type="slidenum">
              <a:rPr lang="en-US" sz="1200"/>
              <a:pPr/>
              <a:t>121</a:t>
            </a:fld>
            <a:endParaRPr lang="en-US" sz="1200"/>
          </a:p>
        </p:txBody>
      </p:sp>
      <p:sp>
        <p:nvSpPr>
          <p:cNvPr id="715778" name="Rectangle 2"/>
          <p:cNvSpPr>
            <a:spLocks noGrp="1" noRot="1" noChangeAspect="1" noChangeArrowheads="1" noTextEdit="1"/>
          </p:cNvSpPr>
          <p:nvPr>
            <p:ph type="sldImg"/>
          </p:nvPr>
        </p:nvSpPr>
        <p:spPr>
          <a:solidFill>
            <a:srgbClr val="FFFFFF"/>
          </a:solidFill>
          <a:ln/>
        </p:spPr>
      </p:sp>
      <p:sp>
        <p:nvSpPr>
          <p:cNvPr id="715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F0394B-1FCC-D244-8A16-DDB1D8A541A4}"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717826" name="Rectangle 2"/>
          <p:cNvSpPr>
            <a:spLocks noGrp="1" noRot="1" noChangeAspect="1" noChangeArrowheads="1" noTextEdit="1"/>
          </p:cNvSpPr>
          <p:nvPr>
            <p:ph type="sldImg"/>
          </p:nvPr>
        </p:nvSpPr>
        <p:spPr>
          <a:ln/>
        </p:spPr>
      </p:sp>
      <p:sp>
        <p:nvSpPr>
          <p:cNvPr id="717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548E19-642E-D947-9974-2D7DE89141AB}"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719874" name="Rectangle 2"/>
          <p:cNvSpPr>
            <a:spLocks noGrp="1" noRot="1" noChangeAspect="1" noChangeArrowheads="1" noTextEdit="1"/>
          </p:cNvSpPr>
          <p:nvPr>
            <p:ph type="sldImg"/>
          </p:nvPr>
        </p:nvSpPr>
        <p:spPr>
          <a:ln/>
        </p:spPr>
      </p:sp>
      <p:sp>
        <p:nvSpPr>
          <p:cNvPr id="719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F33BA1-F990-B344-9ED8-F549B1F1FA57}"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721922" name="Rectangle 2"/>
          <p:cNvSpPr>
            <a:spLocks noGrp="1" noRot="1" noChangeAspect="1" noChangeArrowheads="1" noTextEdit="1"/>
          </p:cNvSpPr>
          <p:nvPr>
            <p:ph type="sldImg"/>
          </p:nvPr>
        </p:nvSpPr>
        <p:spPr>
          <a:solidFill>
            <a:srgbClr val="FFFFFF"/>
          </a:solidFill>
          <a:ln/>
        </p:spPr>
      </p:sp>
      <p:sp>
        <p:nvSpPr>
          <p:cNvPr id="721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AAAFA0-2159-6E4E-A091-BA8BC66F261A}"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9167994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0D4AE0-5988-5D4C-872E-3C453754C2BC}"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723970" name="Rectangle 2"/>
          <p:cNvSpPr>
            <a:spLocks noGrp="1" noRot="1" noChangeAspect="1" noChangeArrowheads="1" noTextEdit="1"/>
          </p:cNvSpPr>
          <p:nvPr>
            <p:ph type="sldImg"/>
          </p:nvPr>
        </p:nvSpPr>
        <p:spPr>
          <a:solidFill>
            <a:srgbClr val="FFFFFF"/>
          </a:solidFill>
          <a:ln/>
        </p:spPr>
      </p:sp>
      <p:sp>
        <p:nvSpPr>
          <p:cNvPr id="723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7" name="Rectangle 2"/>
          <p:cNvSpPr>
            <a:spLocks noGrp="1" noRot="1" noChangeAspect="1" noChangeArrowheads="1"/>
          </p:cNvSpPr>
          <p:nvPr>
            <p:ph type="sldImg"/>
          </p:nvPr>
        </p:nvSpPr>
        <p:spPr>
          <a:solidFill>
            <a:srgbClr val="FFFFFF"/>
          </a:solidFill>
          <a:ln/>
        </p:spPr>
      </p:sp>
      <p:sp>
        <p:nvSpPr>
          <p:cNvPr id="7260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EB811-28EE-F0EB-D6D4-BF2347489C53}"/>
            </a:ext>
          </a:extLst>
        </p:cNvPr>
        <p:cNvGrpSpPr/>
        <p:nvPr/>
      </p:nvGrpSpPr>
      <p:grpSpPr>
        <a:xfrm>
          <a:off x="0" y="0"/>
          <a:ext cx="0" cy="0"/>
          <a:chOff x="0" y="0"/>
          <a:chExt cx="0" cy="0"/>
        </a:xfrm>
      </p:grpSpPr>
      <p:sp>
        <p:nvSpPr>
          <p:cNvPr id="726017" name="Rectangle 2">
            <a:extLst>
              <a:ext uri="{FF2B5EF4-FFF2-40B4-BE49-F238E27FC236}">
                <a16:creationId xmlns:a16="http://schemas.microsoft.com/office/drawing/2014/main" id="{5A1780D1-C2E2-A33A-3B54-D185C6C01AED}"/>
              </a:ext>
            </a:extLst>
          </p:cNvPr>
          <p:cNvSpPr>
            <a:spLocks noGrp="1" noRot="1" noChangeAspect="1" noChangeArrowheads="1"/>
          </p:cNvSpPr>
          <p:nvPr>
            <p:ph type="sldImg"/>
          </p:nvPr>
        </p:nvSpPr>
        <p:spPr>
          <a:solidFill>
            <a:srgbClr val="FFFFFF"/>
          </a:solidFill>
          <a:ln/>
        </p:spPr>
      </p:sp>
      <p:sp>
        <p:nvSpPr>
          <p:cNvPr id="726018" name="Rectangle 3">
            <a:extLst>
              <a:ext uri="{FF2B5EF4-FFF2-40B4-BE49-F238E27FC236}">
                <a16:creationId xmlns:a16="http://schemas.microsoft.com/office/drawing/2014/main" id="{CFB72DAA-096D-6184-E70C-93BD86175C93}"/>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9894443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68575-FA81-7321-21FE-9250F039D788}"/>
            </a:ext>
          </a:extLst>
        </p:cNvPr>
        <p:cNvGrpSpPr/>
        <p:nvPr/>
      </p:nvGrpSpPr>
      <p:grpSpPr>
        <a:xfrm>
          <a:off x="0" y="0"/>
          <a:ext cx="0" cy="0"/>
          <a:chOff x="0" y="0"/>
          <a:chExt cx="0" cy="0"/>
        </a:xfrm>
      </p:grpSpPr>
      <p:sp>
        <p:nvSpPr>
          <p:cNvPr id="726017" name="Rectangle 2">
            <a:extLst>
              <a:ext uri="{FF2B5EF4-FFF2-40B4-BE49-F238E27FC236}">
                <a16:creationId xmlns:a16="http://schemas.microsoft.com/office/drawing/2014/main" id="{66129F7C-A4DA-6BBD-E725-2AC28B2076F1}"/>
              </a:ext>
            </a:extLst>
          </p:cNvPr>
          <p:cNvSpPr>
            <a:spLocks noGrp="1" noRot="1" noChangeAspect="1" noChangeArrowheads="1"/>
          </p:cNvSpPr>
          <p:nvPr>
            <p:ph type="sldImg"/>
          </p:nvPr>
        </p:nvSpPr>
        <p:spPr>
          <a:solidFill>
            <a:srgbClr val="FFFFFF"/>
          </a:solidFill>
          <a:ln/>
        </p:spPr>
      </p:sp>
      <p:sp>
        <p:nvSpPr>
          <p:cNvPr id="726018" name="Rectangle 3">
            <a:extLst>
              <a:ext uri="{FF2B5EF4-FFF2-40B4-BE49-F238E27FC236}">
                <a16:creationId xmlns:a16="http://schemas.microsoft.com/office/drawing/2014/main" id="{813ABD4B-4D94-00EB-0951-33708D33584C}"/>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6871694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C6F32-00D6-E1E4-606F-C5E73E02FBE6}"/>
            </a:ext>
          </a:extLst>
        </p:cNvPr>
        <p:cNvGrpSpPr/>
        <p:nvPr/>
      </p:nvGrpSpPr>
      <p:grpSpPr>
        <a:xfrm>
          <a:off x="0" y="0"/>
          <a:ext cx="0" cy="0"/>
          <a:chOff x="0" y="0"/>
          <a:chExt cx="0" cy="0"/>
        </a:xfrm>
      </p:grpSpPr>
      <p:sp>
        <p:nvSpPr>
          <p:cNvPr id="728065" name="Rectangle 2">
            <a:extLst>
              <a:ext uri="{FF2B5EF4-FFF2-40B4-BE49-F238E27FC236}">
                <a16:creationId xmlns:a16="http://schemas.microsoft.com/office/drawing/2014/main" id="{6D2B1F00-11B7-DB7A-7C72-313DE96D602C}"/>
              </a:ext>
            </a:extLst>
          </p:cNvPr>
          <p:cNvSpPr>
            <a:spLocks noGrp="1" noRot="1" noChangeAspect="1" noChangeArrowheads="1"/>
          </p:cNvSpPr>
          <p:nvPr>
            <p:ph type="sldImg"/>
          </p:nvPr>
        </p:nvSpPr>
        <p:spPr>
          <a:solidFill>
            <a:srgbClr val="FFFFFF"/>
          </a:solidFill>
          <a:ln/>
        </p:spPr>
      </p:sp>
      <p:sp>
        <p:nvSpPr>
          <p:cNvPr id="728066" name="Rectangle 3">
            <a:extLst>
              <a:ext uri="{FF2B5EF4-FFF2-40B4-BE49-F238E27FC236}">
                <a16:creationId xmlns:a16="http://schemas.microsoft.com/office/drawing/2014/main" id="{43407275-9261-D557-52BF-1FF8BF1DEDB3}"/>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0689148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5" name="Rectangle 2"/>
          <p:cNvSpPr>
            <a:spLocks noGrp="1" noRot="1" noChangeAspect="1" noChangeArrowheads="1"/>
          </p:cNvSpPr>
          <p:nvPr>
            <p:ph type="sldImg"/>
          </p:nvPr>
        </p:nvSpPr>
        <p:spPr>
          <a:solidFill>
            <a:srgbClr val="FFFFFF"/>
          </a:solidFill>
          <a:ln/>
        </p:spPr>
      </p:sp>
      <p:sp>
        <p:nvSpPr>
          <p:cNvPr id="72806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E25E9-C03D-DF1D-60A9-16BEA91F467E}"/>
            </a:ext>
          </a:extLst>
        </p:cNvPr>
        <p:cNvGrpSpPr/>
        <p:nvPr/>
      </p:nvGrpSpPr>
      <p:grpSpPr>
        <a:xfrm>
          <a:off x="0" y="0"/>
          <a:ext cx="0" cy="0"/>
          <a:chOff x="0" y="0"/>
          <a:chExt cx="0" cy="0"/>
        </a:xfrm>
      </p:grpSpPr>
      <p:sp>
        <p:nvSpPr>
          <p:cNvPr id="728065" name="Rectangle 2">
            <a:extLst>
              <a:ext uri="{FF2B5EF4-FFF2-40B4-BE49-F238E27FC236}">
                <a16:creationId xmlns:a16="http://schemas.microsoft.com/office/drawing/2014/main" id="{3E93A0CB-6EE4-98AB-FB05-E6E35A67A3A0}"/>
              </a:ext>
            </a:extLst>
          </p:cNvPr>
          <p:cNvSpPr>
            <a:spLocks noGrp="1" noRot="1" noChangeAspect="1" noChangeArrowheads="1"/>
          </p:cNvSpPr>
          <p:nvPr>
            <p:ph type="sldImg"/>
          </p:nvPr>
        </p:nvSpPr>
        <p:spPr>
          <a:solidFill>
            <a:srgbClr val="FFFFFF"/>
          </a:solidFill>
          <a:ln/>
        </p:spPr>
      </p:sp>
      <p:sp>
        <p:nvSpPr>
          <p:cNvPr id="728066" name="Rectangle 3">
            <a:extLst>
              <a:ext uri="{FF2B5EF4-FFF2-40B4-BE49-F238E27FC236}">
                <a16:creationId xmlns:a16="http://schemas.microsoft.com/office/drawing/2014/main" id="{20B83AC6-491E-9927-CAF5-45C99B4CDDE9}"/>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36226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6C43E-8145-60D1-854E-CF2A54CD40F9}"/>
            </a:ext>
          </a:extLst>
        </p:cNvPr>
        <p:cNvGrpSpPr/>
        <p:nvPr/>
      </p:nvGrpSpPr>
      <p:grpSpPr>
        <a:xfrm>
          <a:off x="0" y="0"/>
          <a:ext cx="0" cy="0"/>
          <a:chOff x="0" y="0"/>
          <a:chExt cx="0" cy="0"/>
        </a:xfrm>
      </p:grpSpPr>
      <p:sp>
        <p:nvSpPr>
          <p:cNvPr id="730113" name="Rectangle 2">
            <a:extLst>
              <a:ext uri="{FF2B5EF4-FFF2-40B4-BE49-F238E27FC236}">
                <a16:creationId xmlns:a16="http://schemas.microsoft.com/office/drawing/2014/main" id="{C1AA3431-7556-E5E9-0BBA-1CF48E653F1A}"/>
              </a:ext>
            </a:extLst>
          </p:cNvPr>
          <p:cNvSpPr>
            <a:spLocks noGrp="1" noRot="1" noChangeAspect="1" noChangeArrowheads="1"/>
          </p:cNvSpPr>
          <p:nvPr>
            <p:ph type="sldImg"/>
          </p:nvPr>
        </p:nvSpPr>
        <p:spPr>
          <a:solidFill>
            <a:srgbClr val="FFFFFF"/>
          </a:solidFill>
          <a:ln/>
        </p:spPr>
      </p:sp>
      <p:sp>
        <p:nvSpPr>
          <p:cNvPr id="730114" name="Rectangle 3">
            <a:extLst>
              <a:ext uri="{FF2B5EF4-FFF2-40B4-BE49-F238E27FC236}">
                <a16:creationId xmlns:a16="http://schemas.microsoft.com/office/drawing/2014/main" id="{CB42BF7D-FC68-189E-75D7-D8E1FE1E3DD4}"/>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9706966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3" name="Rectangle 2"/>
          <p:cNvSpPr>
            <a:spLocks noGrp="1" noRot="1" noChangeAspect="1" noChangeArrowheads="1"/>
          </p:cNvSpPr>
          <p:nvPr>
            <p:ph type="sldImg"/>
          </p:nvPr>
        </p:nvSpPr>
        <p:spPr>
          <a:solidFill>
            <a:srgbClr val="FFFFFF"/>
          </a:solidFill>
          <a:ln/>
        </p:spPr>
      </p:sp>
      <p:sp>
        <p:nvSpPr>
          <p:cNvPr id="7301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417B4-58D1-B64F-E2D9-DD749218044D}"/>
            </a:ext>
          </a:extLst>
        </p:cNvPr>
        <p:cNvGrpSpPr/>
        <p:nvPr/>
      </p:nvGrpSpPr>
      <p:grpSpPr>
        <a:xfrm>
          <a:off x="0" y="0"/>
          <a:ext cx="0" cy="0"/>
          <a:chOff x="0" y="0"/>
          <a:chExt cx="0" cy="0"/>
        </a:xfrm>
      </p:grpSpPr>
      <p:sp>
        <p:nvSpPr>
          <p:cNvPr id="730113" name="Rectangle 2">
            <a:extLst>
              <a:ext uri="{FF2B5EF4-FFF2-40B4-BE49-F238E27FC236}">
                <a16:creationId xmlns:a16="http://schemas.microsoft.com/office/drawing/2014/main" id="{DD1DD164-81F4-7BF4-ACFC-36672510A513}"/>
              </a:ext>
            </a:extLst>
          </p:cNvPr>
          <p:cNvSpPr>
            <a:spLocks noGrp="1" noRot="1" noChangeAspect="1" noChangeArrowheads="1"/>
          </p:cNvSpPr>
          <p:nvPr>
            <p:ph type="sldImg"/>
          </p:nvPr>
        </p:nvSpPr>
        <p:spPr>
          <a:solidFill>
            <a:srgbClr val="FFFFFF"/>
          </a:solidFill>
          <a:ln/>
        </p:spPr>
      </p:sp>
      <p:sp>
        <p:nvSpPr>
          <p:cNvPr id="730114" name="Rectangle 3">
            <a:extLst>
              <a:ext uri="{FF2B5EF4-FFF2-40B4-BE49-F238E27FC236}">
                <a16:creationId xmlns:a16="http://schemas.microsoft.com/office/drawing/2014/main" id="{8756CAC4-258B-1B46-74FD-CBCBBB785EC9}"/>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66399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30217203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E40E4-7709-196D-8A4F-4CD622F5473D}"/>
            </a:ext>
          </a:extLst>
        </p:cNvPr>
        <p:cNvGrpSpPr/>
        <p:nvPr/>
      </p:nvGrpSpPr>
      <p:grpSpPr>
        <a:xfrm>
          <a:off x="0" y="0"/>
          <a:ext cx="0" cy="0"/>
          <a:chOff x="0" y="0"/>
          <a:chExt cx="0" cy="0"/>
        </a:xfrm>
      </p:grpSpPr>
      <p:sp>
        <p:nvSpPr>
          <p:cNvPr id="732161" name="Rectangle 2">
            <a:extLst>
              <a:ext uri="{FF2B5EF4-FFF2-40B4-BE49-F238E27FC236}">
                <a16:creationId xmlns:a16="http://schemas.microsoft.com/office/drawing/2014/main" id="{D4DAA26B-4D21-8F03-65F9-78715B9059BE}"/>
              </a:ext>
            </a:extLst>
          </p:cNvPr>
          <p:cNvSpPr>
            <a:spLocks noGrp="1" noRot="1" noChangeAspect="1" noChangeArrowheads="1"/>
          </p:cNvSpPr>
          <p:nvPr>
            <p:ph type="sldImg"/>
          </p:nvPr>
        </p:nvSpPr>
        <p:spPr>
          <a:solidFill>
            <a:srgbClr val="FFFFFF"/>
          </a:solidFill>
          <a:ln/>
        </p:spPr>
      </p:sp>
      <p:sp>
        <p:nvSpPr>
          <p:cNvPr id="732162" name="Rectangle 3">
            <a:extLst>
              <a:ext uri="{FF2B5EF4-FFF2-40B4-BE49-F238E27FC236}">
                <a16:creationId xmlns:a16="http://schemas.microsoft.com/office/drawing/2014/main" id="{F6C14E28-184C-A4BE-B31B-D36789433CC5}"/>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6519645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2"/>
          <p:cNvSpPr>
            <a:spLocks noGrp="1" noRot="1" noChangeAspect="1" noChangeArrowheads="1"/>
          </p:cNvSpPr>
          <p:nvPr>
            <p:ph type="sldImg"/>
          </p:nvPr>
        </p:nvSpPr>
        <p:spPr>
          <a:solidFill>
            <a:srgbClr val="FFFFFF"/>
          </a:solidFill>
          <a:ln/>
        </p:spPr>
      </p:sp>
      <p:sp>
        <p:nvSpPr>
          <p:cNvPr id="73216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7" name="Rectangle 2"/>
          <p:cNvSpPr>
            <a:spLocks noGrp="1" noRot="1" noChangeAspect="1" noChangeArrowheads="1"/>
          </p:cNvSpPr>
          <p:nvPr>
            <p:ph type="sldImg"/>
          </p:nvPr>
        </p:nvSpPr>
        <p:spPr>
          <a:solidFill>
            <a:srgbClr val="FFFFFF"/>
          </a:solidFill>
          <a:ln/>
        </p:spPr>
      </p:sp>
      <p:sp>
        <p:nvSpPr>
          <p:cNvPr id="7362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5" name="Rectangle 2"/>
          <p:cNvSpPr>
            <a:spLocks noGrp="1" noRot="1" noChangeAspect="1" noChangeArrowheads="1"/>
          </p:cNvSpPr>
          <p:nvPr>
            <p:ph type="sldImg"/>
          </p:nvPr>
        </p:nvSpPr>
        <p:spPr>
          <a:solidFill>
            <a:srgbClr val="FFFFFF"/>
          </a:solidFill>
          <a:ln/>
        </p:spPr>
      </p:sp>
      <p:sp>
        <p:nvSpPr>
          <p:cNvPr id="7383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2"/>
          <p:cNvSpPr>
            <a:spLocks noGrp="1" noRot="1" noChangeAspect="1" noChangeArrowheads="1"/>
          </p:cNvSpPr>
          <p:nvPr>
            <p:ph type="sldImg"/>
          </p:nvPr>
        </p:nvSpPr>
        <p:spPr>
          <a:solidFill>
            <a:srgbClr val="FFFFFF"/>
          </a:solidFill>
          <a:ln/>
        </p:spPr>
      </p:sp>
      <p:sp>
        <p:nvSpPr>
          <p:cNvPr id="74035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F2DF1D2-1131-D84F-BCA6-C7610BC51501}" type="slidenum">
              <a:rPr lang="en-US" sz="1200">
                <a:solidFill>
                  <a:prstClr val="black"/>
                </a:solidFill>
              </a:rPr>
              <a:pPr/>
              <a:t>140</a:t>
            </a:fld>
            <a:endParaRPr lang="en-US" sz="1200">
              <a:solidFill>
                <a:prstClr val="black"/>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05792081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2"/>
          <p:cNvSpPr>
            <a:spLocks noGrp="1" noRot="1" noChangeAspect="1" noChangeArrowheads="1"/>
          </p:cNvSpPr>
          <p:nvPr>
            <p:ph type="sldImg"/>
          </p:nvPr>
        </p:nvSpPr>
        <p:spPr>
          <a:solidFill>
            <a:srgbClr val="FFFFFF"/>
          </a:solidFill>
          <a:ln/>
        </p:spPr>
      </p:sp>
      <p:sp>
        <p:nvSpPr>
          <p:cNvPr id="7444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2"/>
          <p:cNvSpPr>
            <a:spLocks noGrp="1" noRot="1" noChangeAspect="1" noChangeArrowheads="1"/>
          </p:cNvSpPr>
          <p:nvPr>
            <p:ph type="sldImg"/>
          </p:nvPr>
        </p:nvSpPr>
        <p:spPr>
          <a:solidFill>
            <a:srgbClr val="FFFFFF"/>
          </a:solidFill>
          <a:ln/>
        </p:spPr>
      </p:sp>
      <p:sp>
        <p:nvSpPr>
          <p:cNvPr id="7485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Rectangle 2"/>
          <p:cNvSpPr>
            <a:spLocks noGrp="1" noRot="1" noChangeAspect="1" noChangeArrowheads="1"/>
          </p:cNvSpPr>
          <p:nvPr>
            <p:ph type="sldImg"/>
          </p:nvPr>
        </p:nvSpPr>
        <p:spPr>
          <a:solidFill>
            <a:srgbClr val="FFFFFF"/>
          </a:solidFill>
          <a:ln/>
        </p:spPr>
      </p:sp>
      <p:sp>
        <p:nvSpPr>
          <p:cNvPr id="7505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2"/>
          <p:cNvSpPr>
            <a:spLocks noGrp="1" noRot="1" noChangeAspect="1" noChangeArrowheads="1"/>
          </p:cNvSpPr>
          <p:nvPr>
            <p:ph type="sldImg"/>
          </p:nvPr>
        </p:nvSpPr>
        <p:spPr>
          <a:solidFill>
            <a:srgbClr val="FFFFFF"/>
          </a:solidFill>
          <a:ln/>
        </p:spPr>
      </p:sp>
      <p:sp>
        <p:nvSpPr>
          <p:cNvPr id="7526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7282A2-3898-C843-A302-BC2D0462D2BF}"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829442" name="Rectangle 1026"/>
          <p:cNvSpPr>
            <a:spLocks noGrp="1" noRot="1" noChangeAspect="1" noChangeArrowheads="1" noTextEdit="1"/>
          </p:cNvSpPr>
          <p:nvPr>
            <p:ph type="sldImg"/>
          </p:nvPr>
        </p:nvSpPr>
        <p:spPr>
          <a:ln/>
        </p:spPr>
      </p:sp>
      <p:sp>
        <p:nvSpPr>
          <p:cNvPr id="82944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93689581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2"/>
          <p:cNvSpPr>
            <a:spLocks noGrp="1" noRot="1" noChangeAspect="1" noChangeArrowheads="1"/>
          </p:cNvSpPr>
          <p:nvPr>
            <p:ph type="sldImg"/>
          </p:nvPr>
        </p:nvSpPr>
        <p:spPr>
          <a:solidFill>
            <a:srgbClr val="FFFFFF"/>
          </a:solidFill>
          <a:ln/>
        </p:spPr>
      </p:sp>
      <p:sp>
        <p:nvSpPr>
          <p:cNvPr id="75469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3" name="Rectangle 2"/>
          <p:cNvSpPr>
            <a:spLocks noGrp="1" noRot="1" noChangeAspect="1" noChangeArrowheads="1"/>
          </p:cNvSpPr>
          <p:nvPr>
            <p:ph type="sldImg"/>
          </p:nvPr>
        </p:nvSpPr>
        <p:spPr>
          <a:solidFill>
            <a:srgbClr val="FFFFFF"/>
          </a:solidFill>
          <a:ln/>
        </p:spPr>
      </p:sp>
      <p:sp>
        <p:nvSpPr>
          <p:cNvPr id="7608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2"/>
          <p:cNvSpPr>
            <a:spLocks noGrp="1" noRot="1" noChangeAspect="1" noChangeArrowheads="1"/>
          </p:cNvSpPr>
          <p:nvPr>
            <p:ph type="sldImg"/>
          </p:nvPr>
        </p:nvSpPr>
        <p:spPr>
          <a:solidFill>
            <a:srgbClr val="FFFFFF"/>
          </a:solidFill>
          <a:ln/>
        </p:spPr>
      </p:sp>
      <p:sp>
        <p:nvSpPr>
          <p:cNvPr id="7628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2"/>
          <p:cNvSpPr>
            <a:spLocks noGrp="1" noRot="1" noChangeAspect="1" noChangeArrowheads="1"/>
          </p:cNvSpPr>
          <p:nvPr>
            <p:ph type="sldImg"/>
          </p:nvPr>
        </p:nvSpPr>
        <p:spPr>
          <a:solidFill>
            <a:srgbClr val="FFFFFF"/>
          </a:solidFill>
          <a:ln/>
        </p:spPr>
      </p:sp>
      <p:sp>
        <p:nvSpPr>
          <p:cNvPr id="7649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2"/>
          <p:cNvSpPr>
            <a:spLocks noGrp="1" noRot="1" noChangeAspect="1" noChangeArrowheads="1"/>
          </p:cNvSpPr>
          <p:nvPr>
            <p:ph type="sldImg"/>
          </p:nvPr>
        </p:nvSpPr>
        <p:spPr>
          <a:solidFill>
            <a:srgbClr val="FFFFFF"/>
          </a:solidFill>
          <a:ln/>
        </p:spPr>
      </p:sp>
      <p:sp>
        <p:nvSpPr>
          <p:cNvPr id="7669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Rectangle 2"/>
          <p:cNvSpPr>
            <a:spLocks noGrp="1" noRot="1" noChangeAspect="1" noChangeArrowheads="1"/>
          </p:cNvSpPr>
          <p:nvPr>
            <p:ph type="sldImg"/>
          </p:nvPr>
        </p:nvSpPr>
        <p:spPr>
          <a:solidFill>
            <a:srgbClr val="FFFFFF"/>
          </a:solidFill>
          <a:ln/>
        </p:spPr>
      </p:sp>
      <p:sp>
        <p:nvSpPr>
          <p:cNvPr id="7690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Rectangle 2"/>
          <p:cNvSpPr>
            <a:spLocks noGrp="1" noRot="1" noChangeAspect="1" noChangeArrowheads="1"/>
          </p:cNvSpPr>
          <p:nvPr>
            <p:ph type="sldImg"/>
          </p:nvPr>
        </p:nvSpPr>
        <p:spPr>
          <a:solidFill>
            <a:srgbClr val="FFFFFF"/>
          </a:solidFill>
          <a:ln/>
        </p:spPr>
      </p:sp>
      <p:sp>
        <p:nvSpPr>
          <p:cNvPr id="7731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69" name="Rectangle 2"/>
          <p:cNvSpPr>
            <a:spLocks noGrp="1" noRot="1" noChangeAspect="1" noChangeArrowheads="1"/>
          </p:cNvSpPr>
          <p:nvPr>
            <p:ph type="sldImg"/>
          </p:nvPr>
        </p:nvSpPr>
        <p:spPr>
          <a:solidFill>
            <a:srgbClr val="FFFFFF"/>
          </a:solidFill>
          <a:ln/>
        </p:spPr>
      </p:sp>
      <p:sp>
        <p:nvSpPr>
          <p:cNvPr id="77517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Rectangle 2"/>
          <p:cNvSpPr>
            <a:spLocks noGrp="1" noRot="1" noChangeAspect="1" noChangeArrowheads="1"/>
          </p:cNvSpPr>
          <p:nvPr>
            <p:ph type="sldImg"/>
          </p:nvPr>
        </p:nvSpPr>
        <p:spPr>
          <a:solidFill>
            <a:srgbClr val="FFFFFF"/>
          </a:solidFill>
          <a:ln/>
        </p:spPr>
      </p:sp>
      <p:sp>
        <p:nvSpPr>
          <p:cNvPr id="7772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Rectangle 2"/>
          <p:cNvSpPr>
            <a:spLocks noGrp="1" noRot="1" noChangeAspect="1" noChangeArrowheads="1"/>
          </p:cNvSpPr>
          <p:nvPr>
            <p:ph type="sldImg"/>
          </p:nvPr>
        </p:nvSpPr>
        <p:spPr>
          <a:solidFill>
            <a:srgbClr val="FFFFFF"/>
          </a:solidFill>
          <a:ln/>
        </p:spPr>
      </p:sp>
      <p:sp>
        <p:nvSpPr>
          <p:cNvPr id="77926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860D8C3-03D7-9248-89CA-94BC88A9D82B}"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831490" name="Rectangle 1026"/>
          <p:cNvSpPr>
            <a:spLocks noGrp="1" noRot="1" noChangeAspect="1" noChangeArrowheads="1" noTextEdit="1"/>
          </p:cNvSpPr>
          <p:nvPr>
            <p:ph type="sldImg"/>
          </p:nvPr>
        </p:nvSpPr>
        <p:spPr>
          <a:ln/>
        </p:spPr>
      </p:sp>
      <p:sp>
        <p:nvSpPr>
          <p:cNvPr id="83149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9079831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2"/>
          <p:cNvSpPr>
            <a:spLocks noGrp="1" noRot="1" noChangeAspect="1" noChangeArrowheads="1"/>
          </p:cNvSpPr>
          <p:nvPr>
            <p:ph type="sldImg"/>
          </p:nvPr>
        </p:nvSpPr>
        <p:spPr>
          <a:solidFill>
            <a:srgbClr val="FFFFFF"/>
          </a:solidFill>
          <a:ln/>
        </p:spPr>
      </p:sp>
      <p:sp>
        <p:nvSpPr>
          <p:cNvPr id="7813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2"/>
          <p:cNvSpPr>
            <a:spLocks noGrp="1" noRot="1" noChangeAspect="1" noChangeArrowheads="1"/>
          </p:cNvSpPr>
          <p:nvPr>
            <p:ph type="sldImg"/>
          </p:nvPr>
        </p:nvSpPr>
        <p:spPr>
          <a:solidFill>
            <a:srgbClr val="FFFFFF"/>
          </a:solidFill>
          <a:ln/>
        </p:spPr>
      </p:sp>
      <p:sp>
        <p:nvSpPr>
          <p:cNvPr id="7854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Rectangle 2"/>
          <p:cNvSpPr>
            <a:spLocks noGrp="1" noRot="1" noChangeAspect="1" noChangeArrowheads="1"/>
          </p:cNvSpPr>
          <p:nvPr>
            <p:ph type="sldImg"/>
          </p:nvPr>
        </p:nvSpPr>
        <p:spPr>
          <a:solidFill>
            <a:srgbClr val="FFFFFF"/>
          </a:solidFill>
          <a:ln/>
        </p:spPr>
      </p:sp>
      <p:sp>
        <p:nvSpPr>
          <p:cNvPr id="7874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Rectangle 2"/>
          <p:cNvSpPr>
            <a:spLocks noGrp="1" noRot="1" noChangeAspect="1" noChangeArrowheads="1"/>
          </p:cNvSpPr>
          <p:nvPr>
            <p:ph type="sldImg"/>
          </p:nvPr>
        </p:nvSpPr>
        <p:spPr>
          <a:solidFill>
            <a:srgbClr val="FFFFFF"/>
          </a:solidFill>
          <a:ln/>
        </p:spPr>
      </p:sp>
      <p:sp>
        <p:nvSpPr>
          <p:cNvPr id="7895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2"/>
          <p:cNvSpPr>
            <a:spLocks noGrp="1" noRot="1" noChangeAspect="1" noChangeArrowheads="1"/>
          </p:cNvSpPr>
          <p:nvPr>
            <p:ph type="sldImg"/>
          </p:nvPr>
        </p:nvSpPr>
        <p:spPr>
          <a:solidFill>
            <a:srgbClr val="FFFFFF"/>
          </a:solidFill>
          <a:ln/>
        </p:spPr>
      </p:sp>
      <p:sp>
        <p:nvSpPr>
          <p:cNvPr id="79155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Rectangle 2"/>
          <p:cNvSpPr>
            <a:spLocks noGrp="1" noRot="1" noChangeAspect="1" noChangeArrowheads="1"/>
          </p:cNvSpPr>
          <p:nvPr>
            <p:ph type="sldImg"/>
          </p:nvPr>
        </p:nvSpPr>
        <p:spPr>
          <a:solidFill>
            <a:srgbClr val="FFFFFF"/>
          </a:solidFill>
          <a:ln/>
        </p:spPr>
      </p:sp>
      <p:sp>
        <p:nvSpPr>
          <p:cNvPr id="7936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Rectangle 2"/>
          <p:cNvSpPr>
            <a:spLocks noGrp="1" noRot="1" noChangeAspect="1" noChangeArrowheads="1"/>
          </p:cNvSpPr>
          <p:nvPr>
            <p:ph type="sldImg"/>
          </p:nvPr>
        </p:nvSpPr>
        <p:spPr>
          <a:solidFill>
            <a:srgbClr val="FFFFFF"/>
          </a:solidFill>
          <a:ln/>
        </p:spPr>
      </p:sp>
      <p:sp>
        <p:nvSpPr>
          <p:cNvPr id="7956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Rectangle 2"/>
          <p:cNvSpPr>
            <a:spLocks noGrp="1" noRot="1" noChangeAspect="1" noChangeArrowheads="1"/>
          </p:cNvSpPr>
          <p:nvPr>
            <p:ph type="sldImg"/>
          </p:nvPr>
        </p:nvSpPr>
        <p:spPr>
          <a:solidFill>
            <a:srgbClr val="FFFFFF"/>
          </a:solidFill>
          <a:ln/>
        </p:spPr>
      </p:sp>
      <p:sp>
        <p:nvSpPr>
          <p:cNvPr id="79769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Rectangle 2"/>
          <p:cNvSpPr>
            <a:spLocks noGrp="1" noRot="1" noChangeAspect="1" noChangeArrowheads="1"/>
          </p:cNvSpPr>
          <p:nvPr>
            <p:ph type="sldImg"/>
          </p:nvPr>
        </p:nvSpPr>
        <p:spPr>
          <a:solidFill>
            <a:srgbClr val="FFFFFF"/>
          </a:solidFill>
          <a:ln/>
        </p:spPr>
      </p:sp>
      <p:sp>
        <p:nvSpPr>
          <p:cNvPr id="7997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Rectangle 2"/>
          <p:cNvSpPr>
            <a:spLocks noGrp="1" noRot="1" noChangeAspect="1" noChangeArrowheads="1"/>
          </p:cNvSpPr>
          <p:nvPr>
            <p:ph type="sldImg"/>
          </p:nvPr>
        </p:nvSpPr>
        <p:spPr>
          <a:solidFill>
            <a:srgbClr val="FFFFFF"/>
          </a:solidFill>
          <a:ln/>
        </p:spPr>
      </p:sp>
      <p:sp>
        <p:nvSpPr>
          <p:cNvPr id="8017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26</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893292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Rectangle 2"/>
          <p:cNvSpPr>
            <a:spLocks noGrp="1" noRot="1" noChangeAspect="1" noChangeArrowheads="1"/>
          </p:cNvSpPr>
          <p:nvPr>
            <p:ph type="sldImg"/>
          </p:nvPr>
        </p:nvSpPr>
        <p:spPr>
          <a:solidFill>
            <a:srgbClr val="FFFFFF"/>
          </a:solidFill>
          <a:ln/>
        </p:spPr>
      </p:sp>
      <p:sp>
        <p:nvSpPr>
          <p:cNvPr id="8038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Rectangle 2"/>
          <p:cNvSpPr>
            <a:spLocks noGrp="1" noRot="1" noChangeAspect="1" noChangeArrowheads="1"/>
          </p:cNvSpPr>
          <p:nvPr>
            <p:ph type="sldImg"/>
          </p:nvPr>
        </p:nvSpPr>
        <p:spPr>
          <a:solidFill>
            <a:srgbClr val="FFFFFF"/>
          </a:solidFill>
          <a:ln/>
        </p:spPr>
      </p:sp>
      <p:sp>
        <p:nvSpPr>
          <p:cNvPr id="80589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Rectangle 2"/>
          <p:cNvSpPr>
            <a:spLocks noGrp="1" noRot="1" noChangeAspect="1" noChangeArrowheads="1"/>
          </p:cNvSpPr>
          <p:nvPr>
            <p:ph type="sldImg"/>
          </p:nvPr>
        </p:nvSpPr>
        <p:spPr>
          <a:solidFill>
            <a:srgbClr val="FFFFFF"/>
          </a:solidFill>
          <a:ln/>
        </p:spPr>
      </p:sp>
      <p:sp>
        <p:nvSpPr>
          <p:cNvPr id="8079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Rectangle 2"/>
          <p:cNvSpPr>
            <a:spLocks noGrp="1" noRot="1" noChangeAspect="1" noChangeArrowheads="1"/>
          </p:cNvSpPr>
          <p:nvPr>
            <p:ph type="sldImg"/>
          </p:nvPr>
        </p:nvSpPr>
        <p:spPr>
          <a:solidFill>
            <a:srgbClr val="FFFFFF"/>
          </a:solidFill>
          <a:ln/>
        </p:spPr>
      </p:sp>
      <p:sp>
        <p:nvSpPr>
          <p:cNvPr id="80998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Rectangle 2"/>
          <p:cNvSpPr>
            <a:spLocks noGrp="1" noRot="1" noChangeAspect="1" noChangeArrowheads="1"/>
          </p:cNvSpPr>
          <p:nvPr>
            <p:ph type="sldImg"/>
          </p:nvPr>
        </p:nvSpPr>
        <p:spPr>
          <a:solidFill>
            <a:srgbClr val="FFFFFF"/>
          </a:solidFill>
          <a:ln/>
        </p:spPr>
      </p:sp>
      <p:sp>
        <p:nvSpPr>
          <p:cNvPr id="8120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Rectangle 2"/>
          <p:cNvSpPr>
            <a:spLocks noGrp="1" noRot="1" noChangeAspect="1" noChangeArrowheads="1"/>
          </p:cNvSpPr>
          <p:nvPr>
            <p:ph type="sldImg"/>
          </p:nvPr>
        </p:nvSpPr>
        <p:spPr>
          <a:solidFill>
            <a:srgbClr val="FFFFFF"/>
          </a:solidFill>
          <a:ln/>
        </p:spPr>
      </p:sp>
      <p:sp>
        <p:nvSpPr>
          <p:cNvPr id="8140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Rectangle 2"/>
          <p:cNvSpPr>
            <a:spLocks noGrp="1" noRot="1" noChangeAspect="1" noChangeArrowheads="1"/>
          </p:cNvSpPr>
          <p:nvPr>
            <p:ph type="sldImg"/>
          </p:nvPr>
        </p:nvSpPr>
        <p:spPr>
          <a:solidFill>
            <a:srgbClr val="FFFFFF"/>
          </a:solidFill>
          <a:ln/>
        </p:spPr>
      </p:sp>
      <p:sp>
        <p:nvSpPr>
          <p:cNvPr id="8202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Rectangle 2"/>
          <p:cNvSpPr>
            <a:spLocks noGrp="1" noRot="1" noChangeAspect="1" noChangeArrowheads="1"/>
          </p:cNvSpPr>
          <p:nvPr>
            <p:ph type="sldImg"/>
          </p:nvPr>
        </p:nvSpPr>
        <p:spPr>
          <a:solidFill>
            <a:srgbClr val="FFFFFF"/>
          </a:solidFill>
          <a:ln/>
        </p:spPr>
      </p:sp>
      <p:sp>
        <p:nvSpPr>
          <p:cNvPr id="82227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1" name="Rectangle 2"/>
          <p:cNvSpPr>
            <a:spLocks noGrp="1" noRot="1" noChangeAspect="1" noChangeArrowheads="1"/>
          </p:cNvSpPr>
          <p:nvPr>
            <p:ph type="sldImg"/>
          </p:nvPr>
        </p:nvSpPr>
        <p:spPr>
          <a:solidFill>
            <a:srgbClr val="FFFFFF"/>
          </a:solidFill>
          <a:ln/>
        </p:spPr>
      </p:sp>
      <p:sp>
        <p:nvSpPr>
          <p:cNvPr id="824322" name="Rectangle 3"/>
          <p:cNvSpPr>
            <a:spLocks noGrp="1" noChangeArrowheads="1"/>
          </p:cNvSpPr>
          <p:nvPr>
            <p:ph type="body" idx="1"/>
          </p:nvPr>
        </p:nvSpPr>
        <p:spPr>
          <a:solidFill>
            <a:srgbClr val="FFFFFF"/>
          </a:solidFill>
          <a:ln>
            <a:solidFill>
              <a:srgbClr val="000000"/>
            </a:solidFill>
          </a:ln>
        </p:spPr>
        <p:txBody>
          <a:bodyPr/>
          <a:lstStyle/>
          <a:p>
            <a:r>
              <a:rPr lang="en-US" dirty="0"/>
              <a:t>This statement on divine healing was adopted by the Assemblies of God General Presbytery, August 20, 1974 </a:t>
            </a:r>
            <a:r>
              <a:rPr lang="zh-CN" altLang="en-US" dirty="0"/>
              <a:t> </a:t>
            </a:r>
            <a:r>
              <a:rPr lang="en-US" dirty="0"/>
              <a:t>(http://</a:t>
            </a:r>
            <a:r>
              <a:rPr lang="en-US" dirty="0" err="1"/>
              <a:t>ag.org</a:t>
            </a:r>
            <a:r>
              <a:rPr lang="en-US" dirty="0"/>
              <a:t>/top/beliefs/</a:t>
            </a:r>
            <a:r>
              <a:rPr lang="en-US" dirty="0" err="1"/>
              <a:t>position_papers</a:t>
            </a:r>
            <a:r>
              <a:rPr lang="en-US" dirty="0"/>
              <a:t>/4184_healing.cfm)</a:t>
            </a:r>
          </a:p>
          <a:p>
            <a:r>
              <a:rPr lang="zh-CN" altLang="en-US" dirty="0"/>
              <a:t>这份关于神圣医治的声明由</a:t>
            </a:r>
            <a:r>
              <a:rPr lang="zh-CN" altLang="en-US" b="1" dirty="0"/>
              <a:t>神召会总长老会议</a:t>
            </a:r>
            <a:r>
              <a:rPr lang="zh-CN" altLang="en-US" dirty="0"/>
              <a:t>于</a:t>
            </a:r>
            <a:r>
              <a:rPr lang="en-US" altLang="zh-CN" b="1" dirty="0"/>
              <a:t>1974</a:t>
            </a:r>
            <a:r>
              <a:rPr lang="zh-CN" altLang="en-US" b="1" dirty="0"/>
              <a:t>年</a:t>
            </a:r>
            <a:r>
              <a:rPr lang="en-US" altLang="zh-CN" b="1" dirty="0"/>
              <a:t>8</a:t>
            </a:r>
            <a:r>
              <a:rPr lang="zh-CN" altLang="en-US" b="1" dirty="0"/>
              <a:t>月</a:t>
            </a:r>
            <a:r>
              <a:rPr lang="en-US" altLang="zh-CN" b="1" dirty="0"/>
              <a:t>20</a:t>
            </a:r>
            <a:r>
              <a:rPr lang="zh-CN" altLang="en-US" b="1" dirty="0"/>
              <a:t>日</a:t>
            </a:r>
            <a:r>
              <a:rPr lang="zh-CN" altLang="en-US" dirty="0"/>
              <a:t>通过。</a:t>
            </a:r>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414114063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7" name="Rectangle 2"/>
          <p:cNvSpPr>
            <a:spLocks noGrp="1" noRot="1" noChangeAspect="1" noChangeArrowheads="1"/>
          </p:cNvSpPr>
          <p:nvPr>
            <p:ph type="sldImg"/>
          </p:nvPr>
        </p:nvSpPr>
        <p:spPr>
          <a:solidFill>
            <a:srgbClr val="FFFFFF"/>
          </a:solidFill>
          <a:ln/>
        </p:spPr>
      </p:sp>
      <p:sp>
        <p:nvSpPr>
          <p:cNvPr id="8284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2"/>
          <p:cNvSpPr>
            <a:spLocks noGrp="1" noRot="1" noChangeAspect="1" noChangeArrowheads="1"/>
          </p:cNvSpPr>
          <p:nvPr>
            <p:ph type="sldImg"/>
          </p:nvPr>
        </p:nvSpPr>
        <p:spPr>
          <a:solidFill>
            <a:srgbClr val="FFFFFF"/>
          </a:solidFill>
          <a:ln/>
        </p:spPr>
      </p:sp>
      <p:sp>
        <p:nvSpPr>
          <p:cNvPr id="83046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3" name="Rectangle 2"/>
          <p:cNvSpPr>
            <a:spLocks noGrp="1" noRot="1" noChangeAspect="1" noChangeArrowheads="1"/>
          </p:cNvSpPr>
          <p:nvPr>
            <p:ph type="sldImg"/>
          </p:nvPr>
        </p:nvSpPr>
        <p:spPr>
          <a:solidFill>
            <a:srgbClr val="FFFFFF"/>
          </a:solidFill>
          <a:ln/>
        </p:spPr>
      </p:sp>
      <p:sp>
        <p:nvSpPr>
          <p:cNvPr id="8325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2"/>
          <p:cNvSpPr>
            <a:spLocks noGrp="1" noRot="1" noChangeAspect="1" noChangeArrowheads="1"/>
          </p:cNvSpPr>
          <p:nvPr>
            <p:ph type="sldImg"/>
          </p:nvPr>
        </p:nvSpPr>
        <p:spPr>
          <a:solidFill>
            <a:srgbClr val="FFFFFF"/>
          </a:solidFill>
          <a:ln/>
        </p:spPr>
      </p:sp>
      <p:sp>
        <p:nvSpPr>
          <p:cNvPr id="83456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2"/>
          <p:cNvSpPr>
            <a:spLocks noGrp="1" noRot="1" noChangeAspect="1" noChangeArrowheads="1"/>
          </p:cNvSpPr>
          <p:nvPr>
            <p:ph type="sldImg"/>
          </p:nvPr>
        </p:nvSpPr>
        <p:spPr>
          <a:solidFill>
            <a:srgbClr val="FFFFFF"/>
          </a:solidFill>
          <a:ln/>
        </p:spPr>
      </p:sp>
      <p:sp>
        <p:nvSpPr>
          <p:cNvPr id="8366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2"/>
          <p:cNvSpPr>
            <a:spLocks noGrp="1" noRot="1" noChangeAspect="1" noChangeArrowheads="1"/>
          </p:cNvSpPr>
          <p:nvPr>
            <p:ph type="sldImg"/>
          </p:nvPr>
        </p:nvSpPr>
        <p:spPr>
          <a:solidFill>
            <a:srgbClr val="FFFFFF"/>
          </a:solidFill>
          <a:ln/>
        </p:spPr>
      </p:sp>
      <p:sp>
        <p:nvSpPr>
          <p:cNvPr id="8386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5" name="Rectangle 2"/>
          <p:cNvSpPr>
            <a:spLocks noGrp="1" noRot="1" noChangeAspect="1" noChangeArrowheads="1"/>
          </p:cNvSpPr>
          <p:nvPr>
            <p:ph type="sldImg"/>
          </p:nvPr>
        </p:nvSpPr>
        <p:spPr>
          <a:solidFill>
            <a:srgbClr val="FFFFFF"/>
          </a:solidFill>
          <a:ln/>
        </p:spPr>
      </p:sp>
      <p:sp>
        <p:nvSpPr>
          <p:cNvPr id="8407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3" name="Rectangle 2"/>
          <p:cNvSpPr>
            <a:spLocks noGrp="1" noRot="1" noChangeAspect="1" noChangeArrowheads="1"/>
          </p:cNvSpPr>
          <p:nvPr>
            <p:ph type="sldImg"/>
          </p:nvPr>
        </p:nvSpPr>
        <p:spPr>
          <a:solidFill>
            <a:srgbClr val="FFFFFF"/>
          </a:solidFill>
          <a:ln/>
        </p:spPr>
      </p:sp>
      <p:sp>
        <p:nvSpPr>
          <p:cNvPr id="84275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1" name="Rectangle 2"/>
          <p:cNvSpPr>
            <a:spLocks noGrp="1" noRot="1" noChangeAspect="1" noChangeArrowheads="1"/>
          </p:cNvSpPr>
          <p:nvPr>
            <p:ph type="sldImg"/>
          </p:nvPr>
        </p:nvSpPr>
        <p:spPr>
          <a:solidFill>
            <a:srgbClr val="FFFFFF"/>
          </a:solidFill>
          <a:ln/>
        </p:spPr>
      </p:sp>
      <p:sp>
        <p:nvSpPr>
          <p:cNvPr id="8448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49" name="Rectangle 2"/>
          <p:cNvSpPr>
            <a:spLocks noGrp="1" noRot="1" noChangeAspect="1" noChangeArrowheads="1"/>
          </p:cNvSpPr>
          <p:nvPr>
            <p:ph type="sldImg"/>
          </p:nvPr>
        </p:nvSpPr>
        <p:spPr>
          <a:solidFill>
            <a:srgbClr val="FFFFFF"/>
          </a:solidFill>
          <a:ln/>
        </p:spPr>
      </p:sp>
      <p:sp>
        <p:nvSpPr>
          <p:cNvPr id="8468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60520974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1" name="Rectangle 2"/>
          <p:cNvSpPr>
            <a:spLocks noGrp="1" noRot="1" noChangeAspect="1" noChangeArrowheads="1"/>
          </p:cNvSpPr>
          <p:nvPr>
            <p:ph type="sldImg"/>
          </p:nvPr>
        </p:nvSpPr>
        <p:spPr>
          <a:solidFill>
            <a:srgbClr val="FFFFFF"/>
          </a:solidFill>
          <a:ln/>
        </p:spPr>
      </p:sp>
      <p:sp>
        <p:nvSpPr>
          <p:cNvPr id="8550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7" name="Rectangle 2"/>
          <p:cNvSpPr>
            <a:spLocks noGrp="1" noRot="1" noChangeAspect="1" noChangeArrowheads="1"/>
          </p:cNvSpPr>
          <p:nvPr>
            <p:ph type="sldImg"/>
          </p:nvPr>
        </p:nvSpPr>
        <p:spPr>
          <a:solidFill>
            <a:srgbClr val="FFFFFF"/>
          </a:solidFill>
          <a:ln/>
        </p:spPr>
      </p:sp>
      <p:sp>
        <p:nvSpPr>
          <p:cNvPr id="84889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5" name="Rectangle 2"/>
          <p:cNvSpPr>
            <a:spLocks noGrp="1" noRot="1" noChangeAspect="1" noChangeArrowheads="1"/>
          </p:cNvSpPr>
          <p:nvPr>
            <p:ph type="sldImg"/>
          </p:nvPr>
        </p:nvSpPr>
        <p:spPr>
          <a:solidFill>
            <a:srgbClr val="FFFFFF"/>
          </a:solidFill>
          <a:ln/>
        </p:spPr>
      </p:sp>
      <p:sp>
        <p:nvSpPr>
          <p:cNvPr id="8509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3" name="Rectangle 2"/>
          <p:cNvSpPr>
            <a:spLocks noGrp="1" noRot="1" noChangeAspect="1" noChangeArrowheads="1"/>
          </p:cNvSpPr>
          <p:nvPr>
            <p:ph type="sldImg"/>
          </p:nvPr>
        </p:nvSpPr>
        <p:spPr>
          <a:solidFill>
            <a:srgbClr val="FFFFFF"/>
          </a:solidFill>
          <a:ln/>
        </p:spPr>
      </p:sp>
      <p:sp>
        <p:nvSpPr>
          <p:cNvPr id="8529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F2DF1D2-1131-D84F-BCA6-C7610BC51501}" type="slidenum">
              <a:rPr lang="en-US" sz="1200">
                <a:solidFill>
                  <a:prstClr val="black"/>
                </a:solidFill>
              </a:rPr>
              <a:pPr/>
              <a:t>193</a:t>
            </a:fld>
            <a:endParaRPr lang="en-US" sz="1200">
              <a:solidFill>
                <a:prstClr val="black"/>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23664466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5" name="Rectangle 2"/>
          <p:cNvSpPr>
            <a:spLocks noGrp="1" noRot="1" noChangeAspect="1" noChangeArrowheads="1"/>
          </p:cNvSpPr>
          <p:nvPr>
            <p:ph type="sldImg"/>
          </p:nvPr>
        </p:nvSpPr>
        <p:spPr>
          <a:solidFill>
            <a:srgbClr val="FFFFFF"/>
          </a:solidFill>
          <a:ln/>
        </p:spPr>
      </p:sp>
      <p:sp>
        <p:nvSpPr>
          <p:cNvPr id="86118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1"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8652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Rectangle 2"/>
          <p:cNvSpPr>
            <a:spLocks noGrp="1" noRot="1" noChangeAspect="1" noChangeArrowheads="1"/>
          </p:cNvSpPr>
          <p:nvPr>
            <p:ph type="sldImg"/>
          </p:nvPr>
        </p:nvSpPr>
        <p:spPr>
          <a:solidFill>
            <a:srgbClr val="FFFFFF"/>
          </a:solidFill>
          <a:ln/>
        </p:spPr>
      </p:sp>
      <p:sp>
        <p:nvSpPr>
          <p:cNvPr id="8673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A586B1F-ED70-3042-BBD5-99A771E288FD}" type="slidenum">
              <a:rPr lang="en-US" sz="1200">
                <a:solidFill>
                  <a:prstClr val="black"/>
                </a:solidFill>
              </a:rPr>
              <a:pPr/>
              <a:t>197</a:t>
            </a:fld>
            <a:endParaRPr lang="en-US" sz="1200">
              <a:solidFill>
                <a:prstClr val="black"/>
              </a:solidFill>
            </a:endParaRPr>
          </a:p>
        </p:txBody>
      </p:sp>
      <p:sp>
        <p:nvSpPr>
          <p:cNvPr id="804866" name="Rectangle 1026"/>
          <p:cNvSpPr>
            <a:spLocks noGrp="1" noRot="1" noChangeAspect="1" noChangeArrowheads="1" noTextEdit="1"/>
          </p:cNvSpPr>
          <p:nvPr>
            <p:ph type="sldImg"/>
          </p:nvPr>
        </p:nvSpPr>
        <p:spPr>
          <a:ln/>
        </p:spPr>
      </p:sp>
      <p:sp>
        <p:nvSpPr>
          <p:cNvPr id="8048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9A1DE366-FF22-2845-8AB7-6034E14B8410}" type="slidenum">
              <a:rPr lang="en-US" sz="1200"/>
              <a:pPr algn="r"/>
              <a:t>198</a:t>
            </a:fld>
            <a:endParaRPr lang="en-US" sz="1200"/>
          </a:p>
        </p:txBody>
      </p:sp>
      <p:sp>
        <p:nvSpPr>
          <p:cNvPr id="871426" name="Rectangle 2"/>
          <p:cNvSpPr>
            <a:spLocks noGrp="1" noRot="1" noChangeAspect="1" noChangeArrowheads="1" noTextEdit="1"/>
          </p:cNvSpPr>
          <p:nvPr>
            <p:ph type="sldImg"/>
          </p:nvPr>
        </p:nvSpPr>
        <p:spPr>
          <a:solidFill>
            <a:srgbClr val="FFFFFF"/>
          </a:solidFill>
          <a:ln/>
        </p:spPr>
      </p:sp>
      <p:sp>
        <p:nvSpPr>
          <p:cNvPr id="87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401897460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F2DF1D2-1131-D84F-BCA6-C7610BC51501}" type="slidenum">
              <a:rPr lang="en-US" sz="1200">
                <a:solidFill>
                  <a:prstClr val="black"/>
                </a:solidFill>
              </a:rPr>
              <a:pPr/>
              <a:t>199</a:t>
            </a:fld>
            <a:endParaRPr lang="en-US" sz="1200">
              <a:solidFill>
                <a:prstClr val="black"/>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29987861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B198E88D-831E-764E-BFA5-5A035DDE370B}" type="slidenum">
              <a:rPr lang="en-US" sz="1200"/>
              <a:pPr algn="r"/>
              <a:t>200</a:t>
            </a:fld>
            <a:endParaRPr lang="en-US" sz="1200"/>
          </a:p>
        </p:txBody>
      </p:sp>
      <p:sp>
        <p:nvSpPr>
          <p:cNvPr id="881666" name="Rectangle 2"/>
          <p:cNvSpPr>
            <a:spLocks noGrp="1" noRot="1" noChangeAspect="1" noChangeArrowheads="1" noTextEdit="1"/>
          </p:cNvSpPr>
          <p:nvPr>
            <p:ph type="sldImg"/>
          </p:nvPr>
        </p:nvSpPr>
        <p:spPr>
          <a:solidFill>
            <a:srgbClr val="FFFFFF"/>
          </a:solidFill>
          <a:ln/>
        </p:spPr>
      </p:sp>
      <p:sp>
        <p:nvSpPr>
          <p:cNvPr id="881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4B9C1B57-AD3A-EB4B-B569-B31F90B0F466}" type="slidenum">
              <a:rPr lang="en-US" sz="1200"/>
              <a:pPr algn="r"/>
              <a:t>201</a:t>
            </a:fld>
            <a:endParaRPr lang="en-US" sz="1200"/>
          </a:p>
        </p:txBody>
      </p:sp>
      <p:sp>
        <p:nvSpPr>
          <p:cNvPr id="883714" name="Rectangle 2"/>
          <p:cNvSpPr>
            <a:spLocks noGrp="1" noRot="1" noChangeAspect="1" noChangeArrowheads="1" noTextEdit="1"/>
          </p:cNvSpPr>
          <p:nvPr>
            <p:ph type="sldImg"/>
          </p:nvPr>
        </p:nvSpPr>
        <p:spPr>
          <a:solidFill>
            <a:srgbClr val="FFFFFF"/>
          </a:solidFill>
          <a:ln/>
        </p:spPr>
      </p:sp>
      <p:sp>
        <p:nvSpPr>
          <p:cNvPr id="88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70C355-C016-FF4F-AFEA-89E36486FD98}"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885762" name="Rectangle 2"/>
          <p:cNvSpPr>
            <a:spLocks noGrp="1" noRot="1" noChangeAspect="1" noChangeArrowheads="1" noTextEdit="1"/>
          </p:cNvSpPr>
          <p:nvPr>
            <p:ph type="sldImg"/>
          </p:nvPr>
        </p:nvSpPr>
        <p:spPr>
          <a:solidFill>
            <a:srgbClr val="FFFFFF"/>
          </a:solidFill>
          <a:ln/>
        </p:spPr>
      </p:sp>
      <p:sp>
        <p:nvSpPr>
          <p:cNvPr id="88576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We get our word "planets" from this Greek word as they appeared to wander across the sky the Greeks.</a:t>
            </a:r>
          </a:p>
          <a:p>
            <a:pPr eaLnBrk="1" hangingPunct="1"/>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31121B7A-2506-6D4E-8E53-2932FA2A77B7}" type="slidenum">
              <a:rPr lang="en-US" sz="1200"/>
              <a:pPr algn="r"/>
              <a:t>203</a:t>
            </a:fld>
            <a:endParaRPr lang="en-US" sz="1200"/>
          </a:p>
        </p:txBody>
      </p:sp>
      <p:sp>
        <p:nvSpPr>
          <p:cNvPr id="887810" name="Rectangle 2"/>
          <p:cNvSpPr>
            <a:spLocks noGrp="1" noRot="1" noChangeAspect="1" noChangeArrowheads="1" noTextEdit="1"/>
          </p:cNvSpPr>
          <p:nvPr>
            <p:ph type="sldImg"/>
          </p:nvPr>
        </p:nvSpPr>
        <p:spPr>
          <a:solidFill>
            <a:srgbClr val="FFFFFF"/>
          </a:solidFill>
          <a:ln/>
        </p:spPr>
      </p:sp>
      <p:sp>
        <p:nvSpPr>
          <p:cNvPr id="887811"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22647FEB-B523-7048-92B8-98D790661511}" type="slidenum">
              <a:rPr lang="en-US" sz="1200"/>
              <a:pPr algn="r"/>
              <a:t>204</a:t>
            </a:fld>
            <a:endParaRPr lang="en-US" sz="1200"/>
          </a:p>
        </p:txBody>
      </p:sp>
      <p:sp>
        <p:nvSpPr>
          <p:cNvPr id="889858" name="Rectangle 2"/>
          <p:cNvSpPr>
            <a:spLocks noGrp="1" noRot="1" noChangeAspect="1" noChangeArrowheads="1" noTextEdit="1"/>
          </p:cNvSpPr>
          <p:nvPr>
            <p:ph type="sldImg"/>
          </p:nvPr>
        </p:nvSpPr>
        <p:spPr>
          <a:solidFill>
            <a:srgbClr val="FFFFFF"/>
          </a:solidFill>
          <a:ln/>
        </p:spPr>
      </p:sp>
      <p:sp>
        <p:nvSpPr>
          <p:cNvPr id="88985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86454365-224F-934D-95B3-5FC5445FE899}" type="slidenum">
              <a:rPr lang="en-US" sz="1200"/>
              <a:pPr algn="r"/>
              <a:t>205</a:t>
            </a:fld>
            <a:endParaRPr lang="en-US" sz="1200"/>
          </a:p>
        </p:txBody>
      </p:sp>
      <p:sp>
        <p:nvSpPr>
          <p:cNvPr id="891906" name="Rectangle 2"/>
          <p:cNvSpPr>
            <a:spLocks noGrp="1" noRot="1" noChangeAspect="1" noChangeArrowheads="1" noTextEdit="1"/>
          </p:cNvSpPr>
          <p:nvPr>
            <p:ph type="sldImg"/>
          </p:nvPr>
        </p:nvSpPr>
        <p:spPr>
          <a:solidFill>
            <a:srgbClr val="FFFFFF"/>
          </a:solidFill>
          <a:ln/>
        </p:spPr>
      </p:sp>
      <p:sp>
        <p:nvSpPr>
          <p:cNvPr id="8919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4649FE6A-D347-E34F-8490-7BF4FAC350B3}" type="slidenum">
              <a:rPr lang="en-US" sz="1200"/>
              <a:pPr algn="r"/>
              <a:t>206</a:t>
            </a:fld>
            <a:endParaRPr lang="en-US" sz="1200"/>
          </a:p>
        </p:txBody>
      </p:sp>
      <p:sp>
        <p:nvSpPr>
          <p:cNvPr id="893954" name="Rectangle 2"/>
          <p:cNvSpPr>
            <a:spLocks noGrp="1" noRot="1" noChangeAspect="1" noChangeArrowheads="1" noTextEdit="1"/>
          </p:cNvSpPr>
          <p:nvPr>
            <p:ph type="sldImg"/>
          </p:nvPr>
        </p:nvSpPr>
        <p:spPr>
          <a:solidFill>
            <a:srgbClr val="FFFFFF"/>
          </a:solidFill>
          <a:ln/>
        </p:spPr>
      </p:sp>
      <p:sp>
        <p:nvSpPr>
          <p:cNvPr id="89395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AC92CB5D-863E-2E4B-B7CF-206A96C75728}" type="slidenum">
              <a:rPr lang="en-US" sz="1200"/>
              <a:pPr algn="r"/>
              <a:t>207</a:t>
            </a:fld>
            <a:endParaRPr lang="en-US" sz="1200"/>
          </a:p>
        </p:txBody>
      </p:sp>
      <p:sp>
        <p:nvSpPr>
          <p:cNvPr id="896002" name="Rectangle 2"/>
          <p:cNvSpPr>
            <a:spLocks noGrp="1" noRot="1" noChangeAspect="1" noChangeArrowheads="1" noTextEdit="1"/>
          </p:cNvSpPr>
          <p:nvPr>
            <p:ph type="sldImg"/>
          </p:nvPr>
        </p:nvSpPr>
        <p:spPr>
          <a:solidFill>
            <a:srgbClr val="FFFFFF"/>
          </a:solidFill>
          <a:ln/>
        </p:spPr>
      </p:sp>
      <p:sp>
        <p:nvSpPr>
          <p:cNvPr id="89600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should your trust in Christ look like?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does faith in Jesus look like?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zh-CN" altLang="en-US" dirty="0"/>
              <a:t>你对基督的信靠应该是什么样的？</a:t>
            </a:r>
          </a:p>
          <a:p>
            <a:r>
              <a:rPr lang="zh-CN" altLang="en-US" dirty="0"/>
              <a:t>对耶稣的信心应该是什么样的？</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105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503C27BD-F553-D348-BE2B-6344B83464AF}" type="slidenum">
              <a:rPr lang="zh-CN" altLang="en-US" sz="1200">
                <a:solidFill>
                  <a:prstClr val="black"/>
                </a:solidFill>
                <a:latin typeface="Times New Roman" charset="0"/>
                <a:ea typeface="SimSun" charset="0"/>
                <a:cs typeface="SimSun" charset="0"/>
              </a:rPr>
              <a:pPr/>
              <a:t>30</a:t>
            </a:fld>
            <a:endParaRPr lang="en-US" altLang="zh-CN" sz="1200">
              <a:solidFill>
                <a:prstClr val="black"/>
              </a:solidFill>
              <a:latin typeface="Times New Roman" charset="0"/>
              <a:ea typeface="SimSun" charset="0"/>
              <a:cs typeface="SimSun" charset="0"/>
            </a:endParaRPr>
          </a:p>
        </p:txBody>
      </p:sp>
      <p:sp>
        <p:nvSpPr>
          <p:cNvPr id="166915" name="Rectangle 2"/>
          <p:cNvSpPr>
            <a:spLocks noGrp="1" noRot="1" noChangeAspect="1" noChangeArrowheads="1" noTextEdit="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61083080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F2DF1D2-1131-D84F-BCA6-C7610BC51501}" type="slidenum">
              <a:rPr lang="en-US" sz="1200">
                <a:solidFill>
                  <a:prstClr val="black"/>
                </a:solidFill>
              </a:rPr>
              <a:pPr/>
              <a:t>210</a:t>
            </a:fld>
            <a:endParaRPr lang="en-US" sz="1200">
              <a:solidFill>
                <a:prstClr val="black"/>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1746996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87282A2-3898-C843-A302-BC2D0462D2BF}" type="slidenum">
              <a:rPr lang="en-US" sz="1200">
                <a:solidFill>
                  <a:prstClr val="black"/>
                </a:solidFill>
              </a:rPr>
              <a:pPr/>
              <a:t>211</a:t>
            </a:fld>
            <a:endParaRPr lang="en-US" sz="1200">
              <a:solidFill>
                <a:prstClr val="black"/>
              </a:solidFill>
            </a:endParaRPr>
          </a:p>
        </p:txBody>
      </p:sp>
      <p:sp>
        <p:nvSpPr>
          <p:cNvPr id="829442" name="Rectangle 1026"/>
          <p:cNvSpPr>
            <a:spLocks noGrp="1" noRot="1" noChangeAspect="1" noChangeArrowheads="1" noTextEdit="1"/>
          </p:cNvSpPr>
          <p:nvPr>
            <p:ph type="sldImg"/>
          </p:nvPr>
        </p:nvSpPr>
        <p:spPr>
          <a:ln/>
        </p:spPr>
      </p:sp>
      <p:sp>
        <p:nvSpPr>
          <p:cNvPr id="82944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860D8C3-03D7-9248-89CA-94BC88A9D82B}" type="slidenum">
              <a:rPr lang="en-US" sz="1200">
                <a:solidFill>
                  <a:prstClr val="black"/>
                </a:solidFill>
              </a:rPr>
              <a:pPr/>
              <a:t>212</a:t>
            </a:fld>
            <a:endParaRPr lang="en-US" sz="1200">
              <a:solidFill>
                <a:prstClr val="black"/>
              </a:solidFill>
            </a:endParaRPr>
          </a:p>
        </p:txBody>
      </p:sp>
      <p:sp>
        <p:nvSpPr>
          <p:cNvPr id="831490" name="Rectangle 1026"/>
          <p:cNvSpPr>
            <a:spLocks noGrp="1" noRot="1" noChangeAspect="1" noChangeArrowheads="1" noTextEdit="1"/>
          </p:cNvSpPr>
          <p:nvPr>
            <p:ph type="sldImg"/>
          </p:nvPr>
        </p:nvSpPr>
        <p:spPr>
          <a:ln/>
        </p:spPr>
      </p:sp>
      <p:sp>
        <p:nvSpPr>
          <p:cNvPr id="83149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2F9E1E33-9B3B-D441-829F-993EE3239254}" type="slidenum">
              <a:rPr lang="en-US" sz="1200"/>
              <a:pPr algn="r"/>
              <a:t>215</a:t>
            </a:fld>
            <a:endParaRPr lang="en-US" sz="1200"/>
          </a:p>
        </p:txBody>
      </p:sp>
      <p:sp>
        <p:nvSpPr>
          <p:cNvPr id="920578" name="Rectangle 2"/>
          <p:cNvSpPr>
            <a:spLocks noGrp="1" noRot="1" noChangeAspect="1" noChangeArrowheads="1" noTextEdit="1"/>
          </p:cNvSpPr>
          <p:nvPr>
            <p:ph type="sldImg"/>
          </p:nvPr>
        </p:nvSpPr>
        <p:spPr>
          <a:solidFill>
            <a:srgbClr val="FFFFFF"/>
          </a:solidFill>
          <a:ln/>
        </p:spPr>
      </p:sp>
      <p:sp>
        <p:nvSpPr>
          <p:cNvPr id="92057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AB61E4A3-874F-5648-947A-384399A823C0}" type="slidenum">
              <a:rPr lang="en-US" sz="1200"/>
              <a:pPr algn="r"/>
              <a:t>216</a:t>
            </a:fld>
            <a:endParaRPr lang="en-US" sz="1200"/>
          </a:p>
        </p:txBody>
      </p:sp>
      <p:sp>
        <p:nvSpPr>
          <p:cNvPr id="922626" name="Rectangle 2"/>
          <p:cNvSpPr>
            <a:spLocks noGrp="1" noRot="1" noChangeAspect="1" noChangeArrowheads="1" noTextEdit="1"/>
          </p:cNvSpPr>
          <p:nvPr>
            <p:ph type="sldImg"/>
          </p:nvPr>
        </p:nvSpPr>
        <p:spPr>
          <a:solidFill>
            <a:srgbClr val="FFFFFF"/>
          </a:solidFill>
          <a:ln/>
        </p:spPr>
      </p:sp>
      <p:sp>
        <p:nvSpPr>
          <p:cNvPr id="92262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6F6E0F4D-A3E2-4D40-B162-2B8A736B9EB3}" type="slidenum">
              <a:rPr lang="en-US" sz="1200"/>
              <a:pPr algn="r"/>
              <a:t>217</a:t>
            </a:fld>
            <a:endParaRPr lang="en-US" sz="1200"/>
          </a:p>
        </p:txBody>
      </p:sp>
      <p:sp>
        <p:nvSpPr>
          <p:cNvPr id="924674" name="Rectangle 2"/>
          <p:cNvSpPr>
            <a:spLocks noGrp="1" noRot="1" noChangeAspect="1" noChangeArrowheads="1" noTextEdit="1"/>
          </p:cNvSpPr>
          <p:nvPr>
            <p:ph type="sldImg"/>
          </p:nvPr>
        </p:nvSpPr>
        <p:spPr>
          <a:solidFill>
            <a:srgbClr val="FFFFFF"/>
          </a:solidFill>
          <a:ln/>
        </p:spPr>
      </p:sp>
      <p:sp>
        <p:nvSpPr>
          <p:cNvPr id="92467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2D9E614F-95E4-0240-BB99-AE2D9AC4BC52}" type="slidenum">
              <a:rPr lang="en-US" sz="1200"/>
              <a:pPr algn="r"/>
              <a:t>218</a:t>
            </a:fld>
            <a:endParaRPr lang="en-US" sz="1200"/>
          </a:p>
        </p:txBody>
      </p:sp>
      <p:sp>
        <p:nvSpPr>
          <p:cNvPr id="926722" name="Rectangle 2"/>
          <p:cNvSpPr>
            <a:spLocks noGrp="1" noRot="1" noChangeAspect="1" noChangeArrowheads="1" noTextEdit="1"/>
          </p:cNvSpPr>
          <p:nvPr>
            <p:ph type="sldImg"/>
          </p:nvPr>
        </p:nvSpPr>
        <p:spPr>
          <a:solidFill>
            <a:srgbClr val="FFFFFF"/>
          </a:solidFill>
          <a:ln/>
        </p:spPr>
      </p:sp>
      <p:sp>
        <p:nvSpPr>
          <p:cNvPr id="92672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FF76529C-62EA-004D-99CB-306C14B41B21}" type="slidenum">
              <a:rPr lang="en-US" sz="1200"/>
              <a:pPr algn="r"/>
              <a:t>219</a:t>
            </a:fld>
            <a:endParaRPr lang="en-US" sz="1200"/>
          </a:p>
        </p:txBody>
      </p:sp>
      <p:sp>
        <p:nvSpPr>
          <p:cNvPr id="928770" name="Rectangle 2"/>
          <p:cNvSpPr>
            <a:spLocks noGrp="1" noRot="1" noChangeAspect="1" noChangeArrowheads="1" noTextEdit="1"/>
          </p:cNvSpPr>
          <p:nvPr>
            <p:ph type="sldImg"/>
          </p:nvPr>
        </p:nvSpPr>
        <p:spPr>
          <a:solidFill>
            <a:srgbClr val="FFFFFF"/>
          </a:solidFill>
          <a:ln/>
        </p:spPr>
      </p:sp>
      <p:sp>
        <p:nvSpPr>
          <p:cNvPr id="928771"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0458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E3555B5E-E091-1345-BA22-33B2A2D6AC65}" type="slidenum">
              <a:rPr lang="zh-CN" altLang="en-US" sz="1200">
                <a:solidFill>
                  <a:prstClr val="black"/>
                </a:solidFill>
                <a:latin typeface="Times New Roman" charset="0"/>
                <a:ea typeface="SimSun" charset="0"/>
                <a:cs typeface="SimSun" charset="0"/>
              </a:rPr>
              <a:pPr/>
              <a:t>31</a:t>
            </a:fld>
            <a:endParaRPr lang="en-US" altLang="zh-CN" sz="1200">
              <a:solidFill>
                <a:prstClr val="black"/>
              </a:solidFill>
              <a:latin typeface="Times New Roman" charset="0"/>
              <a:ea typeface="SimSun" charset="0"/>
              <a:cs typeface="SimSun" charset="0"/>
            </a:endParaRPr>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AA4A16A7-B167-4643-9695-B614B2B241F8}" type="slidenum">
              <a:rPr lang="en-US" sz="1200"/>
              <a:pPr algn="r"/>
              <a:t>220</a:t>
            </a:fld>
            <a:endParaRPr lang="en-US" sz="1200"/>
          </a:p>
        </p:txBody>
      </p:sp>
      <p:sp>
        <p:nvSpPr>
          <p:cNvPr id="930818" name="Rectangle 2"/>
          <p:cNvSpPr>
            <a:spLocks noGrp="1" noRot="1" noChangeAspect="1" noChangeArrowheads="1" noTextEdit="1"/>
          </p:cNvSpPr>
          <p:nvPr>
            <p:ph type="sldImg"/>
          </p:nvPr>
        </p:nvSpPr>
        <p:spPr>
          <a:solidFill>
            <a:srgbClr val="FFFFFF"/>
          </a:solidFill>
          <a:ln/>
        </p:spPr>
      </p:sp>
      <p:sp>
        <p:nvSpPr>
          <p:cNvPr id="93081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3882E9B4-031F-9E48-84B6-129479574610}" type="slidenum">
              <a:rPr lang="en-US" sz="1200"/>
              <a:pPr algn="r"/>
              <a:t>221</a:t>
            </a:fld>
            <a:endParaRPr lang="en-US" sz="1200"/>
          </a:p>
        </p:txBody>
      </p:sp>
      <p:sp>
        <p:nvSpPr>
          <p:cNvPr id="932866" name="Rectangle 2"/>
          <p:cNvSpPr>
            <a:spLocks noGrp="1" noRot="1" noChangeAspect="1" noChangeArrowheads="1" noTextEdit="1"/>
          </p:cNvSpPr>
          <p:nvPr>
            <p:ph type="sldImg"/>
          </p:nvPr>
        </p:nvSpPr>
        <p:spPr>
          <a:solidFill>
            <a:srgbClr val="FFFFFF"/>
          </a:solidFill>
          <a:ln/>
        </p:spPr>
      </p:sp>
      <p:sp>
        <p:nvSpPr>
          <p:cNvPr id="93286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CCCF24B9-E068-A949-A5A7-C414A13000D7}" type="slidenum">
              <a:rPr lang="en-US" sz="1200"/>
              <a:pPr algn="r"/>
              <a:t>222</a:t>
            </a:fld>
            <a:endParaRPr lang="en-US" sz="1200"/>
          </a:p>
        </p:txBody>
      </p:sp>
      <p:sp>
        <p:nvSpPr>
          <p:cNvPr id="934914" name="Rectangle 2"/>
          <p:cNvSpPr>
            <a:spLocks noGrp="1" noRot="1" noChangeAspect="1" noChangeArrowheads="1" noTextEdit="1"/>
          </p:cNvSpPr>
          <p:nvPr>
            <p:ph type="sldImg"/>
          </p:nvPr>
        </p:nvSpPr>
        <p:spPr>
          <a:solidFill>
            <a:srgbClr val="FFFFFF"/>
          </a:solidFill>
          <a:ln/>
        </p:spPr>
      </p:sp>
      <p:sp>
        <p:nvSpPr>
          <p:cNvPr id="93491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61AA7D03-4B78-6D4A-9EF4-11A2278A6B8A}" type="slidenum">
              <a:rPr lang="en-US" sz="1200"/>
              <a:pPr algn="r"/>
              <a:t>223</a:t>
            </a:fld>
            <a:endParaRPr lang="en-US" sz="1200"/>
          </a:p>
        </p:txBody>
      </p:sp>
      <p:sp>
        <p:nvSpPr>
          <p:cNvPr id="936962" name="Rectangle 2"/>
          <p:cNvSpPr>
            <a:spLocks noGrp="1" noRot="1" noChangeAspect="1" noChangeArrowheads="1" noTextEdit="1"/>
          </p:cNvSpPr>
          <p:nvPr>
            <p:ph type="sldImg"/>
          </p:nvPr>
        </p:nvSpPr>
        <p:spPr>
          <a:solidFill>
            <a:srgbClr val="FFFFFF"/>
          </a:solidFill>
          <a:ln/>
        </p:spPr>
      </p:sp>
      <p:sp>
        <p:nvSpPr>
          <p:cNvPr id="93696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550E19E9-196D-D749-8D92-F26F7514651E}" type="slidenum">
              <a:rPr lang="en-US" sz="1200"/>
              <a:pPr algn="r"/>
              <a:t>224</a:t>
            </a:fld>
            <a:endParaRPr lang="en-US" sz="1200"/>
          </a:p>
        </p:txBody>
      </p:sp>
      <p:sp>
        <p:nvSpPr>
          <p:cNvPr id="939010" name="Rectangle 2"/>
          <p:cNvSpPr>
            <a:spLocks noGrp="1" noRot="1" noChangeAspect="1" noChangeArrowheads="1" noTextEdit="1"/>
          </p:cNvSpPr>
          <p:nvPr>
            <p:ph type="sldImg"/>
          </p:nvPr>
        </p:nvSpPr>
        <p:spPr>
          <a:solidFill>
            <a:srgbClr val="FFFFFF"/>
          </a:solidFill>
          <a:ln/>
        </p:spPr>
      </p:sp>
      <p:sp>
        <p:nvSpPr>
          <p:cNvPr id="939011"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2BD98C9D-45B9-7F44-BA30-F3928A059698}" type="slidenum">
              <a:rPr lang="en-US" sz="1200"/>
              <a:pPr algn="r"/>
              <a:t>225</a:t>
            </a:fld>
            <a:endParaRPr lang="en-US" sz="1200"/>
          </a:p>
        </p:txBody>
      </p:sp>
      <p:sp>
        <p:nvSpPr>
          <p:cNvPr id="941058" name="Rectangle 2"/>
          <p:cNvSpPr>
            <a:spLocks noGrp="1" noRot="1" noChangeAspect="1" noChangeArrowheads="1" noTextEdit="1"/>
          </p:cNvSpPr>
          <p:nvPr>
            <p:ph type="sldImg"/>
          </p:nvPr>
        </p:nvSpPr>
        <p:spPr>
          <a:solidFill>
            <a:srgbClr val="FFFFFF"/>
          </a:solidFill>
          <a:ln/>
        </p:spPr>
      </p:sp>
      <p:sp>
        <p:nvSpPr>
          <p:cNvPr id="94105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0DB60D1C-BD93-B441-894E-0F4DEDCC6131}" type="slidenum">
              <a:rPr lang="en-US" sz="1200"/>
              <a:pPr algn="r"/>
              <a:t>226</a:t>
            </a:fld>
            <a:endParaRPr lang="en-US" sz="1200"/>
          </a:p>
        </p:txBody>
      </p:sp>
      <p:sp>
        <p:nvSpPr>
          <p:cNvPr id="943106" name="Rectangle 2"/>
          <p:cNvSpPr>
            <a:spLocks noGrp="1" noRot="1" noChangeAspect="1" noChangeArrowheads="1" noTextEdit="1"/>
          </p:cNvSpPr>
          <p:nvPr>
            <p:ph type="sldImg"/>
          </p:nvPr>
        </p:nvSpPr>
        <p:spPr>
          <a:solidFill>
            <a:srgbClr val="FFFFFF"/>
          </a:solidFill>
          <a:ln/>
        </p:spPr>
      </p:sp>
      <p:sp>
        <p:nvSpPr>
          <p:cNvPr id="94310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45BA4C97-DB5E-B04D-8AA9-F3361687EB05}" type="slidenum">
              <a:rPr lang="en-US" sz="1200"/>
              <a:pPr algn="r"/>
              <a:t>227</a:t>
            </a:fld>
            <a:endParaRPr lang="en-US" sz="1200"/>
          </a:p>
        </p:txBody>
      </p:sp>
      <p:sp>
        <p:nvSpPr>
          <p:cNvPr id="945154" name="Rectangle 2"/>
          <p:cNvSpPr>
            <a:spLocks noGrp="1" noRot="1" noChangeAspect="1" noChangeArrowheads="1" noTextEdit="1"/>
          </p:cNvSpPr>
          <p:nvPr>
            <p:ph type="sldImg"/>
          </p:nvPr>
        </p:nvSpPr>
        <p:spPr>
          <a:solidFill>
            <a:srgbClr val="FFFFFF"/>
          </a:solidFill>
          <a:ln/>
        </p:spPr>
      </p:sp>
      <p:sp>
        <p:nvSpPr>
          <p:cNvPr id="94515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D640F8FC-C8EA-F345-A701-749C2472220A}" type="slidenum">
              <a:rPr lang="en-US" sz="1200"/>
              <a:pPr algn="r"/>
              <a:t>228</a:t>
            </a:fld>
            <a:endParaRPr lang="en-US" sz="1200"/>
          </a:p>
        </p:txBody>
      </p:sp>
      <p:sp>
        <p:nvSpPr>
          <p:cNvPr id="947202" name="Rectangle 2"/>
          <p:cNvSpPr>
            <a:spLocks noGrp="1" noRot="1" noChangeAspect="1" noChangeArrowheads="1" noTextEdit="1"/>
          </p:cNvSpPr>
          <p:nvPr>
            <p:ph type="sldImg"/>
          </p:nvPr>
        </p:nvSpPr>
        <p:spPr>
          <a:solidFill>
            <a:srgbClr val="FFFFFF"/>
          </a:solidFill>
          <a:ln/>
        </p:spPr>
      </p:sp>
      <p:sp>
        <p:nvSpPr>
          <p:cNvPr id="94720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5CB83980-F1DE-C942-8B21-594322571EBD}" type="slidenum">
              <a:rPr lang="en-US" sz="1200"/>
              <a:pPr algn="r"/>
              <a:t>229</a:t>
            </a:fld>
            <a:endParaRPr lang="en-US" sz="1200"/>
          </a:p>
        </p:txBody>
      </p:sp>
      <p:sp>
        <p:nvSpPr>
          <p:cNvPr id="949250" name="Rectangle 2"/>
          <p:cNvSpPr>
            <a:spLocks noGrp="1" noRot="1" noChangeAspect="1" noChangeArrowheads="1" noTextEdit="1"/>
          </p:cNvSpPr>
          <p:nvPr>
            <p:ph type="sldImg"/>
          </p:nvPr>
        </p:nvSpPr>
        <p:spPr>
          <a:solidFill>
            <a:srgbClr val="FFFFFF"/>
          </a:solidFill>
          <a:ln/>
        </p:spPr>
      </p:sp>
      <p:sp>
        <p:nvSpPr>
          <p:cNvPr id="949251"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2779D3AE-C82D-2043-99FB-AD31B3B50AF5}" type="slidenum">
              <a:rPr lang="zh-CN" altLang="en-US" sz="1200">
                <a:solidFill>
                  <a:prstClr val="black"/>
                </a:solidFill>
                <a:latin typeface="Times New Roman" charset="0"/>
                <a:ea typeface="SimSun" charset="0"/>
                <a:cs typeface="SimSun" charset="0"/>
              </a:rPr>
              <a:pPr/>
              <a:t>32</a:t>
            </a:fld>
            <a:endParaRPr lang="en-US" altLang="zh-CN" sz="1200">
              <a:solidFill>
                <a:prstClr val="black"/>
              </a:solidFill>
              <a:latin typeface="Times New Roman" charset="0"/>
              <a:ea typeface="SimSun" charset="0"/>
              <a:cs typeface="SimSun" charset="0"/>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F912F906-B153-9F4C-8C13-DD45789233A6}" type="slidenum">
              <a:rPr lang="en-US" sz="1200"/>
              <a:pPr algn="r"/>
              <a:t>230</a:t>
            </a:fld>
            <a:endParaRPr lang="en-US" sz="1200"/>
          </a:p>
        </p:txBody>
      </p:sp>
      <p:sp>
        <p:nvSpPr>
          <p:cNvPr id="951298" name="Rectangle 2"/>
          <p:cNvSpPr>
            <a:spLocks noGrp="1" noRot="1" noChangeAspect="1" noChangeArrowheads="1" noTextEdit="1"/>
          </p:cNvSpPr>
          <p:nvPr>
            <p:ph type="sldImg"/>
          </p:nvPr>
        </p:nvSpPr>
        <p:spPr>
          <a:solidFill>
            <a:srgbClr val="FFFFFF"/>
          </a:solidFill>
          <a:ln/>
        </p:spPr>
      </p:sp>
      <p:sp>
        <p:nvSpPr>
          <p:cNvPr id="95129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0441FB6A-6B5D-714F-9369-73B85415AB5E}" type="slidenum">
              <a:rPr lang="en-US" sz="1200"/>
              <a:pPr algn="r"/>
              <a:t>231</a:t>
            </a:fld>
            <a:endParaRPr lang="en-US" sz="1200"/>
          </a:p>
        </p:txBody>
      </p:sp>
      <p:sp>
        <p:nvSpPr>
          <p:cNvPr id="953346" name="Rectangle 2"/>
          <p:cNvSpPr>
            <a:spLocks noGrp="1" noRot="1" noChangeAspect="1" noChangeArrowheads="1" noTextEdit="1"/>
          </p:cNvSpPr>
          <p:nvPr>
            <p:ph type="sldImg"/>
          </p:nvPr>
        </p:nvSpPr>
        <p:spPr>
          <a:solidFill>
            <a:srgbClr val="FFFFFF"/>
          </a:solidFill>
          <a:ln/>
        </p:spPr>
      </p:sp>
      <p:sp>
        <p:nvSpPr>
          <p:cNvPr id="95334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EE3976EC-43B0-754B-9744-45729BF4ED0A}" type="slidenum">
              <a:rPr lang="en-US" sz="1200"/>
              <a:pPr algn="r"/>
              <a:t>232</a:t>
            </a:fld>
            <a:endParaRPr lang="en-US" sz="1200"/>
          </a:p>
        </p:txBody>
      </p:sp>
      <p:sp>
        <p:nvSpPr>
          <p:cNvPr id="955394" name="Rectangle 2"/>
          <p:cNvSpPr>
            <a:spLocks noGrp="1" noRot="1" noChangeAspect="1" noChangeArrowheads="1" noTextEdit="1"/>
          </p:cNvSpPr>
          <p:nvPr>
            <p:ph type="sldImg"/>
          </p:nvPr>
        </p:nvSpPr>
        <p:spPr>
          <a:solidFill>
            <a:srgbClr val="FFFFFF"/>
          </a:solidFill>
          <a:ln/>
        </p:spPr>
      </p:sp>
      <p:sp>
        <p:nvSpPr>
          <p:cNvPr id="95539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F5652966-DAC2-934D-AFD9-C6DE01AD1B4D}" type="slidenum">
              <a:rPr lang="en-US" sz="1200"/>
              <a:pPr algn="r"/>
              <a:t>233</a:t>
            </a:fld>
            <a:endParaRPr lang="en-US" sz="1200"/>
          </a:p>
        </p:txBody>
      </p:sp>
      <p:sp>
        <p:nvSpPr>
          <p:cNvPr id="957442" name="Rectangle 2"/>
          <p:cNvSpPr>
            <a:spLocks noGrp="1" noRot="1" noChangeAspect="1" noChangeArrowheads="1" noTextEdit="1"/>
          </p:cNvSpPr>
          <p:nvPr>
            <p:ph type="sldImg"/>
          </p:nvPr>
        </p:nvSpPr>
        <p:spPr>
          <a:solidFill>
            <a:srgbClr val="FFFFFF"/>
          </a:solidFill>
          <a:ln/>
        </p:spPr>
      </p:sp>
      <p:sp>
        <p:nvSpPr>
          <p:cNvPr id="95744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81517266-50B7-514F-8A72-682C8FB35517}" type="slidenum">
              <a:rPr lang="en-US" sz="1200"/>
              <a:pPr algn="r"/>
              <a:t>234</a:t>
            </a:fld>
            <a:endParaRPr lang="en-US" sz="1200"/>
          </a:p>
        </p:txBody>
      </p:sp>
      <p:sp>
        <p:nvSpPr>
          <p:cNvPr id="959490" name="Rectangle 2"/>
          <p:cNvSpPr>
            <a:spLocks noGrp="1" noRot="1" noChangeAspect="1" noChangeArrowheads="1" noTextEdit="1"/>
          </p:cNvSpPr>
          <p:nvPr>
            <p:ph type="sldImg"/>
          </p:nvPr>
        </p:nvSpPr>
        <p:spPr>
          <a:solidFill>
            <a:srgbClr val="FFFFFF"/>
          </a:solidFill>
          <a:ln/>
        </p:spPr>
      </p:sp>
      <p:sp>
        <p:nvSpPr>
          <p:cNvPr id="959491"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1F4A2329-169C-D447-8619-887AEC717CE7}" type="slidenum">
              <a:rPr lang="en-US" sz="1200"/>
              <a:pPr algn="r"/>
              <a:t>235</a:t>
            </a:fld>
            <a:endParaRPr lang="en-US" sz="1200"/>
          </a:p>
        </p:txBody>
      </p:sp>
      <p:sp>
        <p:nvSpPr>
          <p:cNvPr id="961538" name="Rectangle 2"/>
          <p:cNvSpPr>
            <a:spLocks noGrp="1" noRot="1" noChangeAspect="1" noChangeArrowheads="1" noTextEdit="1"/>
          </p:cNvSpPr>
          <p:nvPr>
            <p:ph type="sldImg"/>
          </p:nvPr>
        </p:nvSpPr>
        <p:spPr>
          <a:solidFill>
            <a:srgbClr val="FFFFFF"/>
          </a:solidFill>
          <a:ln/>
        </p:spPr>
      </p:sp>
      <p:sp>
        <p:nvSpPr>
          <p:cNvPr id="96153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49A4144F-41AB-DB43-BB6F-6E9EE0EFBE01}" type="slidenum">
              <a:rPr lang="en-US" sz="1200"/>
              <a:pPr algn="r"/>
              <a:t>236</a:t>
            </a:fld>
            <a:endParaRPr lang="en-US" sz="1200"/>
          </a:p>
        </p:txBody>
      </p:sp>
      <p:sp>
        <p:nvSpPr>
          <p:cNvPr id="963586" name="Rectangle 2"/>
          <p:cNvSpPr>
            <a:spLocks noGrp="1" noRot="1" noChangeAspect="1" noChangeArrowheads="1" noTextEdit="1"/>
          </p:cNvSpPr>
          <p:nvPr>
            <p:ph type="sldImg"/>
          </p:nvPr>
        </p:nvSpPr>
        <p:spPr>
          <a:solidFill>
            <a:srgbClr val="FFFFFF"/>
          </a:solidFill>
          <a:ln/>
        </p:spPr>
      </p:sp>
      <p:sp>
        <p:nvSpPr>
          <p:cNvPr id="96358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119973E0-D42A-A841-AD70-D7EA486C3EC2}" type="slidenum">
              <a:rPr lang="en-US" sz="1200"/>
              <a:pPr algn="r"/>
              <a:t>237</a:t>
            </a:fld>
            <a:endParaRPr lang="en-US" sz="1200"/>
          </a:p>
        </p:txBody>
      </p:sp>
      <p:sp>
        <p:nvSpPr>
          <p:cNvPr id="965634" name="Rectangle 2"/>
          <p:cNvSpPr>
            <a:spLocks noGrp="1" noRot="1" noChangeAspect="1" noChangeArrowheads="1" noTextEdit="1"/>
          </p:cNvSpPr>
          <p:nvPr>
            <p:ph type="sldImg"/>
          </p:nvPr>
        </p:nvSpPr>
        <p:spPr>
          <a:solidFill>
            <a:srgbClr val="FFFFFF"/>
          </a:solidFill>
          <a:ln/>
        </p:spPr>
      </p:sp>
      <p:sp>
        <p:nvSpPr>
          <p:cNvPr id="96563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A7AA9B5E-8B4D-FE47-AEED-9A38DDCA849D}" type="slidenum">
              <a:rPr lang="en-US" sz="1200"/>
              <a:pPr algn="r"/>
              <a:t>238</a:t>
            </a:fld>
            <a:endParaRPr lang="en-US" sz="1200"/>
          </a:p>
        </p:txBody>
      </p:sp>
      <p:sp>
        <p:nvSpPr>
          <p:cNvPr id="967682" name="Rectangle 2"/>
          <p:cNvSpPr>
            <a:spLocks noGrp="1" noRot="1" noChangeAspect="1" noChangeArrowheads="1" noTextEdit="1"/>
          </p:cNvSpPr>
          <p:nvPr>
            <p:ph type="sldImg"/>
          </p:nvPr>
        </p:nvSpPr>
        <p:spPr>
          <a:solidFill>
            <a:srgbClr val="FFFFFF"/>
          </a:solidFill>
          <a:ln/>
        </p:spPr>
      </p:sp>
      <p:sp>
        <p:nvSpPr>
          <p:cNvPr id="96768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55B56DEB-690D-664E-B351-F8FBC03C486F}" type="slidenum">
              <a:rPr lang="en-US" sz="1200"/>
              <a:pPr algn="r"/>
              <a:t>239</a:t>
            </a:fld>
            <a:endParaRPr lang="en-US" sz="1200"/>
          </a:p>
        </p:txBody>
      </p:sp>
      <p:sp>
        <p:nvSpPr>
          <p:cNvPr id="969730" name="Rectangle 2"/>
          <p:cNvSpPr>
            <a:spLocks noGrp="1" noRot="1" noChangeAspect="1" noChangeArrowheads="1" noTextEdit="1"/>
          </p:cNvSpPr>
          <p:nvPr>
            <p:ph type="sldImg"/>
          </p:nvPr>
        </p:nvSpPr>
        <p:spPr>
          <a:solidFill>
            <a:srgbClr val="FFFFFF"/>
          </a:solidFill>
          <a:ln/>
        </p:spPr>
      </p:sp>
      <p:sp>
        <p:nvSpPr>
          <p:cNvPr id="969731"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BCDF5152-2455-5848-986B-037EB2E7FDE2}" type="slidenum">
              <a:rPr lang="zh-CN" altLang="en-US" sz="1200">
                <a:solidFill>
                  <a:prstClr val="black"/>
                </a:solidFill>
                <a:latin typeface="Times New Roman" charset="0"/>
                <a:ea typeface="SimSun" charset="0"/>
                <a:cs typeface="SimSun" charset="0"/>
              </a:rPr>
              <a:pPr/>
              <a:t>33</a:t>
            </a:fld>
            <a:endParaRPr lang="en-US" altLang="zh-CN" sz="1200">
              <a:solidFill>
                <a:prstClr val="black"/>
              </a:solidFill>
              <a:latin typeface="Times New Roman" charset="0"/>
              <a:ea typeface="SimSun" charset="0"/>
              <a:cs typeface="SimSun" charset="0"/>
            </a:endParaRPr>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BB5C26F3-30B9-6641-8A52-2663926BFCB6}" type="slidenum">
              <a:rPr lang="en-US" sz="1200"/>
              <a:pPr algn="r"/>
              <a:t>240</a:t>
            </a:fld>
            <a:endParaRPr lang="en-US" sz="1200"/>
          </a:p>
        </p:txBody>
      </p:sp>
      <p:sp>
        <p:nvSpPr>
          <p:cNvPr id="971778" name="Rectangle 2"/>
          <p:cNvSpPr>
            <a:spLocks noGrp="1" noRot="1" noChangeAspect="1" noChangeArrowheads="1" noTextEdit="1"/>
          </p:cNvSpPr>
          <p:nvPr>
            <p:ph type="sldImg"/>
          </p:nvPr>
        </p:nvSpPr>
        <p:spPr>
          <a:solidFill>
            <a:srgbClr val="FFFFFF"/>
          </a:solidFill>
          <a:ln/>
        </p:spPr>
      </p:sp>
      <p:sp>
        <p:nvSpPr>
          <p:cNvPr id="97177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335879A7-95EB-9E4A-8AD9-D46A643333DD}" type="slidenum">
              <a:rPr lang="en-US" sz="1200"/>
              <a:pPr algn="r"/>
              <a:t>241</a:t>
            </a:fld>
            <a:endParaRPr lang="en-US" sz="1200"/>
          </a:p>
        </p:txBody>
      </p:sp>
      <p:sp>
        <p:nvSpPr>
          <p:cNvPr id="973826" name="Rectangle 2"/>
          <p:cNvSpPr>
            <a:spLocks noGrp="1" noRot="1" noChangeAspect="1" noChangeArrowheads="1" noTextEdit="1"/>
          </p:cNvSpPr>
          <p:nvPr>
            <p:ph type="sldImg"/>
          </p:nvPr>
        </p:nvSpPr>
        <p:spPr>
          <a:solidFill>
            <a:srgbClr val="FFFFFF"/>
          </a:solidFill>
          <a:ln/>
        </p:spPr>
      </p:sp>
      <p:sp>
        <p:nvSpPr>
          <p:cNvPr id="97382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384A1774-61F9-DD43-A23D-552B00FFF4A8}" type="slidenum">
              <a:rPr lang="en-US" sz="1200"/>
              <a:pPr algn="r"/>
              <a:t>242</a:t>
            </a:fld>
            <a:endParaRPr lang="en-US" sz="1200"/>
          </a:p>
        </p:txBody>
      </p:sp>
      <p:sp>
        <p:nvSpPr>
          <p:cNvPr id="975874" name="Rectangle 2"/>
          <p:cNvSpPr>
            <a:spLocks noGrp="1" noRot="1" noChangeAspect="1" noChangeArrowheads="1" noTextEdit="1"/>
          </p:cNvSpPr>
          <p:nvPr>
            <p:ph type="sldImg"/>
          </p:nvPr>
        </p:nvSpPr>
        <p:spPr>
          <a:solidFill>
            <a:srgbClr val="FFFFFF"/>
          </a:solidFill>
          <a:ln/>
        </p:spPr>
      </p:sp>
      <p:sp>
        <p:nvSpPr>
          <p:cNvPr id="97587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FC7FA21A-8480-0447-805A-6741D580B016}" type="slidenum">
              <a:rPr lang="en-US" sz="1200"/>
              <a:pPr algn="r"/>
              <a:t>243</a:t>
            </a:fld>
            <a:endParaRPr lang="en-US" sz="1200"/>
          </a:p>
        </p:txBody>
      </p:sp>
      <p:sp>
        <p:nvSpPr>
          <p:cNvPr id="977922" name="Rectangle 2"/>
          <p:cNvSpPr>
            <a:spLocks noGrp="1" noRot="1" noChangeAspect="1" noChangeArrowheads="1" noTextEdit="1"/>
          </p:cNvSpPr>
          <p:nvPr>
            <p:ph type="sldImg"/>
          </p:nvPr>
        </p:nvSpPr>
        <p:spPr>
          <a:solidFill>
            <a:srgbClr val="FFFFFF"/>
          </a:solidFill>
          <a:ln/>
        </p:spPr>
      </p:sp>
      <p:sp>
        <p:nvSpPr>
          <p:cNvPr id="97792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0261C6C9-B527-6449-9E32-B174DB80B36D}" type="slidenum">
              <a:rPr lang="en-US" sz="1200"/>
              <a:pPr algn="r"/>
              <a:t>244</a:t>
            </a:fld>
            <a:endParaRPr lang="en-US" sz="1200"/>
          </a:p>
        </p:txBody>
      </p:sp>
      <p:sp>
        <p:nvSpPr>
          <p:cNvPr id="979970" name="Rectangle 2"/>
          <p:cNvSpPr>
            <a:spLocks noGrp="1" noRot="1" noChangeAspect="1" noChangeArrowheads="1" noTextEdit="1"/>
          </p:cNvSpPr>
          <p:nvPr>
            <p:ph type="sldImg"/>
          </p:nvPr>
        </p:nvSpPr>
        <p:spPr>
          <a:solidFill>
            <a:srgbClr val="FFFFFF"/>
          </a:solidFill>
          <a:ln/>
        </p:spPr>
      </p:sp>
      <p:sp>
        <p:nvSpPr>
          <p:cNvPr id="979971"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6443F00F-72D2-A047-8796-19D36FE26C09}" type="slidenum">
              <a:rPr lang="en-US" sz="1200"/>
              <a:pPr algn="r"/>
              <a:t>245</a:t>
            </a:fld>
            <a:endParaRPr lang="en-US" sz="1200"/>
          </a:p>
        </p:txBody>
      </p:sp>
      <p:sp>
        <p:nvSpPr>
          <p:cNvPr id="982018" name="Rectangle 2"/>
          <p:cNvSpPr>
            <a:spLocks noGrp="1" noRot="1" noChangeAspect="1" noChangeArrowheads="1" noTextEdit="1"/>
          </p:cNvSpPr>
          <p:nvPr>
            <p:ph type="sldImg"/>
          </p:nvPr>
        </p:nvSpPr>
        <p:spPr>
          <a:solidFill>
            <a:srgbClr val="FFFFFF"/>
          </a:solidFill>
          <a:ln/>
        </p:spPr>
      </p:sp>
      <p:sp>
        <p:nvSpPr>
          <p:cNvPr id="98201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FCC173C2-87A1-FB4E-B14A-CFC12E53ED69}" type="slidenum">
              <a:rPr lang="en-US" sz="1200"/>
              <a:pPr algn="r"/>
              <a:t>246</a:t>
            </a:fld>
            <a:endParaRPr lang="en-US" sz="1200"/>
          </a:p>
        </p:txBody>
      </p:sp>
      <p:sp>
        <p:nvSpPr>
          <p:cNvPr id="984066" name="Rectangle 2"/>
          <p:cNvSpPr>
            <a:spLocks noGrp="1" noRot="1" noChangeAspect="1" noChangeArrowheads="1" noTextEdit="1"/>
          </p:cNvSpPr>
          <p:nvPr>
            <p:ph type="sldImg"/>
          </p:nvPr>
        </p:nvSpPr>
        <p:spPr>
          <a:solidFill>
            <a:srgbClr val="FFFFFF"/>
          </a:solidFill>
          <a:ln/>
        </p:spPr>
      </p:sp>
      <p:sp>
        <p:nvSpPr>
          <p:cNvPr id="98406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54A1D6BA-7ED1-9A41-A04B-4C58BD996C53}" type="slidenum">
              <a:rPr lang="en-US" sz="1200"/>
              <a:pPr algn="r"/>
              <a:t>247</a:t>
            </a:fld>
            <a:endParaRPr lang="en-US" sz="1200"/>
          </a:p>
        </p:txBody>
      </p:sp>
      <p:sp>
        <p:nvSpPr>
          <p:cNvPr id="986114" name="Rectangle 2"/>
          <p:cNvSpPr>
            <a:spLocks noGrp="1" noRot="1" noChangeAspect="1" noChangeArrowheads="1" noTextEdit="1"/>
          </p:cNvSpPr>
          <p:nvPr>
            <p:ph type="sldImg"/>
          </p:nvPr>
        </p:nvSpPr>
        <p:spPr>
          <a:solidFill>
            <a:srgbClr val="FFFFFF"/>
          </a:solidFill>
          <a:ln/>
        </p:spPr>
      </p:sp>
      <p:sp>
        <p:nvSpPr>
          <p:cNvPr id="98611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EA217C93-026C-5C4F-8635-C6CF37633BDE}" type="slidenum">
              <a:rPr lang="en-US" sz="1200"/>
              <a:pPr algn="r"/>
              <a:t>248</a:t>
            </a:fld>
            <a:endParaRPr lang="en-US" sz="1200"/>
          </a:p>
        </p:txBody>
      </p:sp>
      <p:sp>
        <p:nvSpPr>
          <p:cNvPr id="988162" name="Rectangle 2"/>
          <p:cNvSpPr>
            <a:spLocks noGrp="1" noRot="1" noChangeAspect="1" noChangeArrowheads="1" noTextEdit="1"/>
          </p:cNvSpPr>
          <p:nvPr>
            <p:ph type="sldImg"/>
          </p:nvPr>
        </p:nvSpPr>
        <p:spPr>
          <a:solidFill>
            <a:srgbClr val="FFFFFF"/>
          </a:solidFill>
          <a:ln/>
        </p:spPr>
      </p:sp>
      <p:sp>
        <p:nvSpPr>
          <p:cNvPr id="98816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3C19555E-571D-154C-8373-CD831548CCEB}" type="slidenum">
              <a:rPr lang="en-US" sz="1200"/>
              <a:pPr algn="r"/>
              <a:t>249</a:t>
            </a:fld>
            <a:endParaRPr lang="en-US" sz="1200"/>
          </a:p>
        </p:txBody>
      </p:sp>
      <p:sp>
        <p:nvSpPr>
          <p:cNvPr id="990210" name="Rectangle 2"/>
          <p:cNvSpPr>
            <a:spLocks noGrp="1" noRot="1" noChangeAspect="1" noChangeArrowheads="1" noTextEdit="1"/>
          </p:cNvSpPr>
          <p:nvPr>
            <p:ph type="sldImg"/>
          </p:nvPr>
        </p:nvSpPr>
        <p:spPr>
          <a:solidFill>
            <a:srgbClr val="FFFFFF"/>
          </a:solidFill>
          <a:ln/>
        </p:spPr>
      </p:sp>
      <p:sp>
        <p:nvSpPr>
          <p:cNvPr id="990211"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9D07E708-53D0-0147-8F4D-A44B186F53EC}" type="slidenum">
              <a:rPr lang="zh-CN" altLang="en-US" sz="1200">
                <a:solidFill>
                  <a:prstClr val="black"/>
                </a:solidFill>
                <a:latin typeface="Times New Roman" charset="0"/>
                <a:ea typeface="SimSun" charset="0"/>
                <a:cs typeface="SimSun" charset="0"/>
              </a:rPr>
              <a:pPr/>
              <a:t>34</a:t>
            </a:fld>
            <a:endParaRPr lang="en-US" altLang="zh-CN" sz="1200">
              <a:solidFill>
                <a:prstClr val="black"/>
              </a:solidFill>
              <a:latin typeface="Times New Roman" charset="0"/>
              <a:ea typeface="SimSun" charset="0"/>
              <a:cs typeface="SimSun"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9E296989-E411-5B4C-A60B-FCFED1DFCF77}" type="slidenum">
              <a:rPr lang="en-US" sz="1200"/>
              <a:pPr algn="r"/>
              <a:t>250</a:t>
            </a:fld>
            <a:endParaRPr lang="en-US" sz="1200"/>
          </a:p>
        </p:txBody>
      </p:sp>
      <p:sp>
        <p:nvSpPr>
          <p:cNvPr id="992258" name="Rectangle 2"/>
          <p:cNvSpPr>
            <a:spLocks noGrp="1" noRot="1" noChangeAspect="1" noChangeArrowheads="1" noTextEdit="1"/>
          </p:cNvSpPr>
          <p:nvPr>
            <p:ph type="sldImg"/>
          </p:nvPr>
        </p:nvSpPr>
        <p:spPr>
          <a:solidFill>
            <a:srgbClr val="FFFFFF"/>
          </a:solidFill>
          <a:ln/>
        </p:spPr>
      </p:sp>
      <p:sp>
        <p:nvSpPr>
          <p:cNvPr id="99225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F3A7C0A-0286-6048-BF96-3604DA191BA0}" type="slidenum">
              <a:rPr lang="en-US" sz="1200">
                <a:solidFill>
                  <a:prstClr val="black"/>
                </a:solidFill>
              </a:rPr>
              <a:pPr/>
              <a:t>36</a:t>
            </a:fld>
            <a:endParaRPr lang="en-US" sz="1200">
              <a:solidFill>
                <a:prstClr val="black"/>
              </a:solidFill>
            </a:endParaRPr>
          </a:p>
        </p:txBody>
      </p:sp>
      <p:sp>
        <p:nvSpPr>
          <p:cNvPr id="525314" name="Rectangle 1026"/>
          <p:cNvSpPr>
            <a:spLocks noGrp="1" noRot="1" noChangeAspect="1" noChangeArrowheads="1"/>
          </p:cNvSpPr>
          <p:nvPr>
            <p:ph type="sldImg"/>
          </p:nvPr>
        </p:nvSpPr>
        <p:spPr>
          <a:solidFill>
            <a:srgbClr val="FFFFFF"/>
          </a:solidFill>
          <a:ln/>
        </p:spPr>
      </p:sp>
      <p:sp>
        <p:nvSpPr>
          <p:cNvPr id="5253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F43AB9-28B3-2C47-97EA-14CE695EE1AA}" type="slidenum">
              <a:rPr lang="en-GB" sz="1200">
                <a:solidFill>
                  <a:srgbClr val="FFFFFF"/>
                </a:solidFill>
                <a:latin typeface="Comic Sans MS" charset="0"/>
              </a:rPr>
              <a:pPr eaLnBrk="1" hangingPunct="1"/>
              <a:t>37</a:t>
            </a:fld>
            <a:endParaRPr lang="en-GB" sz="1200">
              <a:solidFill>
                <a:srgbClr val="FFFFFF"/>
              </a:solidFill>
              <a:latin typeface="Comic Sans MS"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969107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Some years ago I sat on a plane next to an older man. He looked about 70 years old, but his eyes sparkled as we talked and he spoke with great energy and many smiles. I thought to myself, “Wow, I hope I have half his energy when I get to his age!” So I asked him his age. “Oh, I am 85 this year!” </a:t>
            </a:r>
          </a:p>
          <a:p>
            <a:r>
              <a:rPr lang="en-US" dirty="0">
                <a:cs typeface="ＭＳ Ｐゴシック" charset="0"/>
              </a:rPr>
              <a:t>That got me even more interested. “Hey, I bet this man is a Christian.” But I will first ask what he did all his working years.</a:t>
            </a:r>
          </a:p>
          <a:p>
            <a:r>
              <a:rPr lang="en-US" dirty="0">
                <a:cs typeface="ＭＳ Ｐゴシック" charset="0"/>
              </a:rPr>
              <a:t>“Oh, for most of my life I was a bookie” he said.</a:t>
            </a:r>
          </a:p>
          <a:p>
            <a:r>
              <a:rPr lang="en-US" dirty="0">
                <a:cs typeface="ＭＳ Ｐゴシック" charset="0"/>
              </a:rPr>
              <a:t>I thought, “What? You spent decades managing horse races that destroyed how many men, how many families, and made a lot of money off gamblers who look like a wreck—but you look fantastic!”</a:t>
            </a:r>
          </a:p>
          <a:p>
            <a:r>
              <a:rPr lang="en-US" dirty="0" err="1">
                <a:cs typeface="ＭＳ Ｐゴシック" charset="0"/>
              </a:rPr>
              <a:t>Hmmmmm</a:t>
            </a:r>
            <a:r>
              <a:rPr lang="en-US" dirty="0">
                <a:cs typeface="ＭＳ Ｐゴシック" charset="0"/>
              </a:rPr>
              <a:t>, it made think of this further thought: </a:t>
            </a:r>
          </a:p>
          <a:p>
            <a:r>
              <a:rPr lang="en-US" dirty="0">
                <a:cs typeface="ＭＳ Ｐゴシック" charset="0"/>
              </a:rPr>
              <a:t>• Faith is internal and unseen. You can’t really tell by looking a a person if he or she is a Christian, can you? I have met other delightful men who I was sure were Christians, but then they told me, “Oh, I am a Mormon” or I found out they were into Eastern philosophy or whatever ism. </a:t>
            </a:r>
          </a:p>
          <a:p>
            <a:r>
              <a:rPr lang="en-US" dirty="0">
                <a:cs typeface="ＭＳ Ｐゴシック" charset="0"/>
              </a:rPr>
              <a:t>• But is faith really only internal? Can’t we tell in other ways if a person has faith in Christ?</a:t>
            </a:r>
          </a:p>
          <a:p>
            <a:endParaRPr lang="en-US" dirty="0">
              <a:cs typeface="ＭＳ Ｐゴシック" charset="0"/>
            </a:endParaRPr>
          </a:p>
          <a:p>
            <a:r>
              <a:rPr lang="zh-CN" altLang="en-US" dirty="0"/>
              <a:t>几年前，我在飞机上坐在一位年长的男子旁边。他看起来大约</a:t>
            </a:r>
            <a:r>
              <a:rPr lang="en-US" altLang="zh-CN" dirty="0"/>
              <a:t>70</a:t>
            </a:r>
            <a:r>
              <a:rPr lang="zh-CN" altLang="en-US" dirty="0"/>
              <a:t>岁，但在交谈时，他的眼睛闪闪发光，说话充满活力，脸上带着许多笑容。我心想：“哇！如果我到他这个年纪时能有他一半的精力就好了！” 于是，我问他今年多大了。</a:t>
            </a:r>
          </a:p>
          <a:p>
            <a:r>
              <a:rPr lang="zh-CN" altLang="en-US" dirty="0"/>
              <a:t>“哦，我今年</a:t>
            </a:r>
            <a:r>
              <a:rPr lang="en-US" altLang="zh-CN" dirty="0"/>
              <a:t>85</a:t>
            </a:r>
            <a:r>
              <a:rPr lang="zh-CN" altLang="en-US" dirty="0"/>
              <a:t>岁！”</a:t>
            </a:r>
          </a:p>
          <a:p>
            <a:br>
              <a:rPr lang="zh-CN" altLang="en-US" dirty="0"/>
            </a:br>
            <a:endParaRPr lang="zh-CN" altLang="en-US" dirty="0"/>
          </a:p>
          <a:p>
            <a:r>
              <a:rPr lang="zh-CN" altLang="en-US" dirty="0"/>
              <a:t>这让我更加感兴趣了。我心想：“嘿，我打赌这个人一定是基督徒。” 但我决定先问问他一生从事什么工作。</a:t>
            </a:r>
          </a:p>
          <a:p>
            <a:r>
              <a:rPr lang="zh-CN" altLang="en-US" dirty="0"/>
              <a:t>“哦，我大半辈子都是个赌马经纪人。”</a:t>
            </a:r>
          </a:p>
          <a:p>
            <a:br>
              <a:rPr lang="zh-CN" altLang="en-US" dirty="0"/>
            </a:br>
            <a:endParaRPr lang="zh-CN" altLang="en-US" dirty="0"/>
          </a:p>
          <a:p>
            <a:r>
              <a:rPr lang="zh-CN" altLang="en-US" dirty="0"/>
              <a:t>我心里一惊：“什么？你花了几十年时间管理赛马赌博，不知道毁掉了多少男人、多少家庭，还从那些最终一败涂地的赌徒身上赚了很多钱</a:t>
            </a:r>
            <a:r>
              <a:rPr lang="en-US" altLang="zh-CN" dirty="0"/>
              <a:t>——</a:t>
            </a:r>
            <a:r>
              <a:rPr lang="zh-CN" altLang="en-US" dirty="0"/>
              <a:t>可你看起来状态这么好！”</a:t>
            </a:r>
          </a:p>
          <a:p>
            <a:br>
              <a:rPr lang="zh-CN" altLang="en-US" dirty="0"/>
            </a:br>
            <a:endParaRPr lang="zh-CN" altLang="en-US" dirty="0"/>
          </a:p>
          <a:p>
            <a:r>
              <a:rPr lang="zh-CN" altLang="en-US" dirty="0"/>
              <a:t>嗯</a:t>
            </a:r>
            <a:r>
              <a:rPr lang="en-US" altLang="zh-CN" dirty="0"/>
              <a:t>……</a:t>
            </a:r>
            <a:r>
              <a:rPr lang="zh-CN" altLang="en-US" dirty="0"/>
              <a:t>这让我进一步思考：</a:t>
            </a:r>
          </a:p>
          <a:p>
            <a:r>
              <a:rPr lang="en-US" altLang="zh-CN" dirty="0"/>
              <a:t>• </a:t>
            </a:r>
            <a:r>
              <a:rPr lang="zh-CN" altLang="en-US" b="1" dirty="0"/>
              <a:t>信心是内在的，不可见的。</a:t>
            </a:r>
            <a:r>
              <a:rPr lang="zh-CN" altLang="en-US" dirty="0"/>
              <a:t> 你单凭一个人的外表，真的能判断他或她是不是基督徒吗？我曾遇到过其他非常友善、令人愉快的人，我本以为他们一定是基督徒，但后来他们告诉我：“哦，我是摩门教徒。” 或者我发现他们信奉东方哲学，或者某种主义。</a:t>
            </a:r>
          </a:p>
          <a:p>
            <a:r>
              <a:rPr lang="en-US" altLang="zh-CN" dirty="0"/>
              <a:t>• </a:t>
            </a:r>
            <a:r>
              <a:rPr lang="zh-CN" altLang="en-US" b="1" dirty="0"/>
              <a:t>但信心真的仅仅是内在的吗？</a:t>
            </a:r>
            <a:r>
              <a:rPr lang="zh-CN" altLang="en-US" dirty="0"/>
              <a:t> 我们真的无法通过其他方式判断一个人是否信靠基督吗？</a:t>
            </a:r>
          </a:p>
          <a:p>
            <a:endParaRPr lang="en-US" dirty="0">
              <a:cs typeface="ＭＳ Ｐゴシック" charset="0"/>
            </a:endParaRPr>
          </a:p>
        </p:txBody>
      </p:sp>
    </p:spTree>
    <p:extLst>
      <p:ext uri="{BB962C8B-B14F-4D97-AF65-F5344CB8AC3E}">
        <p14:creationId xmlns:p14="http://schemas.microsoft.com/office/powerpoint/2010/main" val="2616262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Will you have a special glow?</a:t>
            </a:r>
          </a:p>
          <a:p>
            <a:r>
              <a:rPr lang="en-US" dirty="0">
                <a:latin typeface="Arial" panose="020B0604020202020204" pitchFamily="34" charset="0"/>
                <a:cs typeface="Arial" panose="020B0604020202020204" pitchFamily="34" charset="0"/>
              </a:rPr>
              <a:t>Do Christians smile more?</a:t>
            </a:r>
          </a:p>
          <a:p>
            <a:endParaRPr lang="en-US" dirty="0">
              <a:latin typeface="Arial" panose="020B0604020202020204" pitchFamily="34" charset="0"/>
              <a:cs typeface="Arial" panose="020B0604020202020204" pitchFamily="34" charset="0"/>
            </a:endParaRPr>
          </a:p>
          <a:p>
            <a:r>
              <a:rPr lang="zh-CN" altLang="en-US" dirty="0"/>
              <a:t>你会有特别的光辉吗？</a:t>
            </a:r>
          </a:p>
          <a:p>
            <a:r>
              <a:rPr lang="zh-CN" altLang="en-US" dirty="0"/>
              <a:t>基督徒会笑得更多吗？</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7006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Should we try to get others to ask about our faith by seeing religious disciplines in us like prayer and Bible reading?</a:t>
            </a:r>
          </a:p>
          <a:p>
            <a:r>
              <a:rPr lang="en-US" dirty="0">
                <a:latin typeface="Arial" panose="020B0604020202020204" pitchFamily="34" charset="0"/>
                <a:cs typeface="Arial" panose="020B0604020202020204" pitchFamily="34" charset="0"/>
              </a:rPr>
              <a:t>What if we tell people what the Bible says?</a:t>
            </a:r>
          </a:p>
          <a:p>
            <a:endParaRPr lang="en-US" dirty="0">
              <a:latin typeface="Arial" panose="020B0604020202020204" pitchFamily="34" charset="0"/>
              <a:cs typeface="Arial" panose="020B0604020202020204" pitchFamily="34" charset="0"/>
            </a:endParaRPr>
          </a:p>
          <a:p>
            <a:r>
              <a:rPr lang="zh-CN" altLang="en-US" dirty="0"/>
              <a:t>我们应该通过让别人看到我们身上的宗教操练，比如祷告和读圣经，来让他们主动询问我们的信仰吗？</a:t>
            </a:r>
          </a:p>
          <a:p>
            <a:r>
              <a:rPr lang="zh-CN" altLang="en-US" dirty="0"/>
              <a:t>如果我们直接告诉别人圣经的教导，又会怎样呢？</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0962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645126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should your trust in Christ look like?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does faith in Jesus look like?</a:t>
            </a:r>
          </a:p>
          <a:p>
            <a:r>
              <a:rPr lang="zh-CN" altLang="en-US" dirty="0"/>
              <a:t>你的信靠基督应该是什么样的？</a:t>
            </a:r>
          </a:p>
          <a:p>
            <a:r>
              <a:rPr lang="zh-CN" altLang="en-US" dirty="0"/>
              <a:t>对耶稣的信心应该呈现出怎样的样子？</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0383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94633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11E991-08F8-4E82-9FA0-5A8560E1DB62}" type="slidenum">
              <a:rPr kumimoji="0" lang="zh-CN" altLang="en-US" sz="1200" b="0" i="0" u="none" strike="noStrike" kern="1200" cap="none" spc="0" normalizeH="0" baseline="0" noProof="0">
                <a:ln>
                  <a:noFill/>
                </a:ln>
                <a:solidFill>
                  <a:prstClr val="white"/>
                </a:solidFill>
                <a:effectLst/>
                <a:uLnTx/>
                <a:uFillTx/>
                <a:latin typeface="Comic Sans MS" pitchFamily="66" charset="0"/>
                <a:ea typeface="SimSun" pitchFamily="2" charset="-122"/>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zh-CN" sz="1200" b="0" i="0" u="none" strike="noStrike" kern="1200" cap="none" spc="0" normalizeH="0" baseline="0" noProof="0">
              <a:ln>
                <a:noFill/>
              </a:ln>
              <a:solidFill>
                <a:prstClr val="white"/>
              </a:solidFill>
              <a:effectLst/>
              <a:uLnTx/>
              <a:uFillTx/>
              <a:latin typeface="Comic Sans MS" pitchFamily="66" charset="0"/>
              <a:ea typeface="SimSun" pitchFamily="2" charset="-122"/>
              <a:cs typeface="Arial" charset="0"/>
            </a:endParaRPr>
          </a:p>
        </p:txBody>
      </p:sp>
    </p:spTree>
    <p:extLst>
      <p:ext uri="{BB962C8B-B14F-4D97-AF65-F5344CB8AC3E}">
        <p14:creationId xmlns:p14="http://schemas.microsoft.com/office/powerpoint/2010/main" val="1248027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BC0286A-62E8-A94E-BA60-8EE160939E7D}" type="slidenum">
              <a:rPr lang="en-US" sz="1200">
                <a:solidFill>
                  <a:prstClr val="black"/>
                </a:solidFill>
              </a:rPr>
              <a:pPr/>
              <a:t>45</a:t>
            </a:fld>
            <a:endParaRPr lang="en-US" sz="1200">
              <a:solidFill>
                <a:prstClr val="black"/>
              </a:solidFill>
            </a:endParaRPr>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21ABE7F-7D4A-B246-950A-DF1D07BE7FF5}" type="slidenum">
              <a:rPr lang="en-US" sz="1200">
                <a:solidFill>
                  <a:prstClr val="black"/>
                </a:solidFill>
              </a:rPr>
              <a:pPr/>
              <a:t>46</a:t>
            </a:fld>
            <a:endParaRPr lang="en-US" sz="1200">
              <a:solidFill>
                <a:prstClr val="black"/>
              </a:solidFill>
            </a:endParaRPr>
          </a:p>
        </p:txBody>
      </p:sp>
      <p:sp>
        <p:nvSpPr>
          <p:cNvPr id="531458" name="Rectangle 2"/>
          <p:cNvSpPr>
            <a:spLocks noGrp="1" noRot="1" noChangeAspect="1" noChangeArrowheads="1" noTextEdit="1"/>
          </p:cNvSpPr>
          <p:nvPr>
            <p:ph type="sldImg"/>
          </p:nvPr>
        </p:nvSpPr>
        <p:spPr>
          <a:ln/>
        </p:spPr>
      </p:sp>
      <p:sp>
        <p:nvSpPr>
          <p:cNvPr id="531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95E7D35-FF17-AF48-9BB3-06871BBF9DEA}" type="slidenum">
              <a:rPr lang="en-US" sz="1200"/>
              <a:pPr/>
              <a:t>47</a:t>
            </a:fld>
            <a:endParaRPr lang="en-US" sz="1200"/>
          </a:p>
        </p:txBody>
      </p:sp>
      <p:sp>
        <p:nvSpPr>
          <p:cNvPr id="592898" name="Rectangle 2"/>
          <p:cNvSpPr>
            <a:spLocks noGrp="1" noRot="1" noChangeAspect="1" noChangeArrowheads="1" noTextEdit="1"/>
          </p:cNvSpPr>
          <p:nvPr>
            <p:ph type="sldImg"/>
          </p:nvPr>
        </p:nvSpPr>
        <p:spPr>
          <a:ln/>
        </p:spPr>
      </p:sp>
      <p:sp>
        <p:nvSpPr>
          <p:cNvPr id="592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9438970-65C6-8B48-B9D0-00A95EC96271}" type="slidenum">
              <a:rPr lang="en-US" sz="1200"/>
              <a:pPr/>
              <a:t>48</a:t>
            </a:fld>
            <a:endParaRPr lang="en-US" sz="1200"/>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p:spPr>
        <p:txBody>
          <a:bodyPr/>
          <a:lstStyle/>
          <a:p>
            <a:fld id="{6E7D143E-A774-4E16-916A-21ABE62CB106}" type="slidenum">
              <a:rPr lang="en-US">
                <a:solidFill>
                  <a:srgbClr val="000000"/>
                </a:solidFill>
                <a:latin typeface="Times" charset="0"/>
              </a:rPr>
              <a:pPr/>
              <a:t>49</a:t>
            </a:fld>
            <a:endParaRPr lang="en-US">
              <a:solidFill>
                <a:srgbClr val="000000"/>
              </a:solidFill>
              <a:latin typeface="Times" charset="0"/>
            </a:endParaRPr>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endParaRPr lang="en-US">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4200CCC-038D-1343-A63B-C2594643F2D9}" type="slidenum">
              <a:rPr lang="en-US" sz="1200"/>
              <a:pPr/>
              <a:t>50</a:t>
            </a:fld>
            <a:endParaRPr lang="en-US" sz="1200"/>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CE97858-4539-F649-A916-6F098C6EFEBE}" type="slidenum">
              <a:rPr lang="en-US" sz="1200">
                <a:solidFill>
                  <a:prstClr val="black"/>
                </a:solidFill>
              </a:rPr>
              <a:pPr/>
              <a:t>51</a:t>
            </a:fld>
            <a:endParaRPr lang="en-US" sz="1200">
              <a:solidFill>
                <a:prstClr val="black"/>
              </a:solidFill>
            </a:endParaRPr>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6F2939-F990-0D45-AEB6-51F2097391A8}"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768285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DDC1E69-F769-CD4B-B324-5588D65AF0B5}" type="slidenum">
              <a:rPr lang="en-US" sz="1200"/>
              <a:pPr/>
              <a:t>52</a:t>
            </a:fld>
            <a:endParaRPr lang="en-US" sz="1200"/>
          </a:p>
        </p:txBody>
      </p:sp>
      <p:sp>
        <p:nvSpPr>
          <p:cNvPr id="601090" name="Rectangle 2"/>
          <p:cNvSpPr>
            <a:spLocks noGrp="1" noRot="1" noChangeAspect="1" noChangeArrowheads="1" noTextEdit="1"/>
          </p:cNvSpPr>
          <p:nvPr>
            <p:ph type="sldImg"/>
          </p:nvPr>
        </p:nvSpPr>
        <p:spPr>
          <a:ln/>
        </p:spPr>
      </p:sp>
      <p:sp>
        <p:nvSpPr>
          <p:cNvPr id="601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CE97858-4539-F649-A916-6F098C6EFEBE}" type="slidenum">
              <a:rPr lang="en-US" sz="1200">
                <a:solidFill>
                  <a:prstClr val="black"/>
                </a:solidFill>
              </a:rPr>
              <a:pPr/>
              <a:t>53</a:t>
            </a:fld>
            <a:endParaRPr lang="en-US" sz="1200">
              <a:solidFill>
                <a:prstClr val="black"/>
              </a:solidFill>
            </a:endParaRPr>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should your trust in Christ look like?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does faith in Jesus look like?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zh-CN" altLang="en-US" dirty="0"/>
              <a:t>你的信靠基督应该是什么样的？</a:t>
            </a:r>
          </a:p>
          <a:p>
            <a:r>
              <a:rPr lang="zh-CN" altLang="en-US" dirty="0"/>
              <a:t>对耶稣的信心应该是什么样的？</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15898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F2DF1D2-1131-D84F-BCA6-C7610BC51501}" type="slidenum">
              <a:rPr lang="en-US" sz="1200">
                <a:solidFill>
                  <a:prstClr val="black"/>
                </a:solidFill>
              </a:rPr>
              <a:pPr/>
              <a:t>55</a:t>
            </a:fld>
            <a:endParaRPr lang="en-US" sz="1200">
              <a:solidFill>
                <a:prstClr val="black"/>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0524855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F2DF1D2-1131-D84F-BCA6-C7610BC51501}" type="slidenum">
              <a:rPr lang="en-US" sz="1200">
                <a:solidFill>
                  <a:prstClr val="black"/>
                </a:solidFill>
              </a:rPr>
              <a:pPr/>
              <a:t>57</a:t>
            </a:fld>
            <a:endParaRPr lang="en-US" sz="1200">
              <a:solidFill>
                <a:prstClr val="black"/>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9195730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A440DD5-48F4-D64F-B78E-56804340EFC9}" type="slidenum">
              <a:rPr lang="en-US" sz="1200">
                <a:solidFill>
                  <a:prstClr val="black"/>
                </a:solidFill>
              </a:rPr>
              <a:pPr/>
              <a:t>58</a:t>
            </a:fld>
            <a:endParaRPr lang="en-US" sz="1200">
              <a:solidFill>
                <a:prstClr val="black"/>
              </a:solidFill>
            </a:endParaRPr>
          </a:p>
        </p:txBody>
      </p:sp>
      <p:sp>
        <p:nvSpPr>
          <p:cNvPr id="544770" name="Rectangle 2"/>
          <p:cNvSpPr>
            <a:spLocks noGrp="1" noRot="1" noChangeAspect="1" noChangeArrowheads="1"/>
          </p:cNvSpPr>
          <p:nvPr>
            <p:ph type="sldImg"/>
          </p:nvPr>
        </p:nvSpPr>
        <p:spPr>
          <a:solidFill>
            <a:srgbClr val="FFFFFF"/>
          </a:solidFill>
          <a:ln/>
        </p:spPr>
      </p:sp>
      <p:sp>
        <p:nvSpPr>
          <p:cNvPr id="544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E8BAFD0-7BEF-2749-B895-B57D18598145}" type="slidenum">
              <a:rPr lang="en-US" sz="1200">
                <a:solidFill>
                  <a:prstClr val="black"/>
                </a:solidFill>
              </a:rPr>
              <a:pPr/>
              <a:t>59</a:t>
            </a:fld>
            <a:endParaRPr lang="en-US" sz="1200">
              <a:solidFill>
                <a:prstClr val="black"/>
              </a:solidFill>
            </a:endParaRPr>
          </a:p>
        </p:txBody>
      </p:sp>
      <p:sp>
        <p:nvSpPr>
          <p:cNvPr id="546818" name="Rectangle 2"/>
          <p:cNvSpPr>
            <a:spLocks noGrp="1" noRot="1" noChangeAspect="1" noChangeArrowheads="1" noTextEdit="1"/>
          </p:cNvSpPr>
          <p:nvPr>
            <p:ph type="sldImg"/>
          </p:nvPr>
        </p:nvSpPr>
        <p:spPr>
          <a:ln/>
        </p:spPr>
      </p:sp>
      <p:sp>
        <p:nvSpPr>
          <p:cNvPr id="546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7C02D5D-B06B-104C-AECD-7A9C0C4468BA}" type="slidenum">
              <a:rPr lang="en-US" sz="1200"/>
              <a:pPr/>
              <a:t>60</a:t>
            </a:fld>
            <a:endParaRPr lang="en-US" sz="1200"/>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F9E378B-C2C1-6C49-88A9-50607E11E981}" type="slidenum">
              <a:rPr lang="en-US" sz="1200"/>
              <a:pPr/>
              <a:t>61</a:t>
            </a:fld>
            <a:endParaRPr lang="en-US" sz="1200"/>
          </a:p>
        </p:txBody>
      </p:sp>
      <p:sp>
        <p:nvSpPr>
          <p:cNvPr id="609282" name="Rectangle 2"/>
          <p:cNvSpPr>
            <a:spLocks noGrp="1" noRot="1" noChangeAspect="1" noChangeArrowheads="1" noTextEdit="1"/>
          </p:cNvSpPr>
          <p:nvPr>
            <p:ph type="sldImg"/>
          </p:nvPr>
        </p:nvSpPr>
        <p:spPr>
          <a:ln/>
        </p:spPr>
      </p:sp>
      <p:sp>
        <p:nvSpPr>
          <p:cNvPr id="609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BF760B2-EDCF-944E-834D-E1D594999D4F}" type="slidenum">
              <a:rPr lang="en-US" sz="1200"/>
              <a:pPr/>
              <a:t>62</a:t>
            </a:fld>
            <a:endParaRPr lang="en-US" sz="1200"/>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FFFFFF"/>
                </a:solidFill>
                <a:effectLst>
                  <a:glow rad="127000">
                    <a:srgbClr val="000000"/>
                  </a:glow>
                </a:effectLst>
                <a:latin typeface="Arial" charset="0"/>
                <a:ea typeface="ＭＳ Ｐゴシック" charset="0"/>
                <a:cs typeface="ＭＳ Ｐゴシック" charset="0"/>
              </a:rPr>
              <a:t>See Zane Hodges, </a:t>
            </a:r>
            <a:r>
              <a:rPr lang="en-US" sz="1200" b="0" i="1" dirty="0">
                <a:solidFill>
                  <a:srgbClr val="FFFFFF"/>
                </a:solidFill>
                <a:effectLst>
                  <a:glow rad="127000">
                    <a:srgbClr val="000000"/>
                  </a:glow>
                </a:effectLst>
                <a:latin typeface="Arial" charset="0"/>
                <a:ea typeface="ＭＳ Ｐゴシック" charset="0"/>
                <a:cs typeface="ＭＳ Ｐゴシック" charset="0"/>
              </a:rPr>
              <a:t>The Epistle of James</a:t>
            </a:r>
            <a:r>
              <a:rPr lang="en-US" sz="1200" b="0" dirty="0">
                <a:solidFill>
                  <a:srgbClr val="FFFFFF"/>
                </a:solidFill>
                <a:effectLst>
                  <a:glow rad="127000">
                    <a:srgbClr val="000000"/>
                  </a:glow>
                </a:effectLst>
                <a:latin typeface="Arial" charset="0"/>
                <a:ea typeface="ＭＳ Ｐゴシック" charset="0"/>
                <a:cs typeface="ＭＳ Ｐゴシック" charset="0"/>
              </a:rPr>
              <a:t> (Irving, TX: Grace Evangelical Society, 1994), 41.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参见 </a:t>
            </a:r>
            <a:r>
              <a:rPr lang="en-US" altLang="zh-CN" dirty="0"/>
              <a:t>Zane Hodges</a:t>
            </a:r>
            <a:r>
              <a:rPr lang="zh-CN" altLang="en-US" dirty="0"/>
              <a:t>，</a:t>
            </a:r>
            <a:r>
              <a:rPr lang="en-US" altLang="zh-CN" dirty="0"/>
              <a:t>《</a:t>
            </a:r>
            <a:r>
              <a:rPr lang="zh-CN" altLang="en-US" dirty="0"/>
              <a:t>雅各书</a:t>
            </a:r>
            <a:r>
              <a:rPr lang="en-US" altLang="zh-CN" dirty="0"/>
              <a:t>》</a:t>
            </a:r>
            <a:r>
              <a:rPr lang="zh-CN" altLang="en-US" dirty="0"/>
              <a:t>（德克萨斯州欧文市：恩典福音学会，</a:t>
            </a:r>
            <a:r>
              <a:rPr lang="en-US" altLang="zh-CN" dirty="0"/>
              <a:t>1994</a:t>
            </a:r>
            <a:r>
              <a:rPr lang="zh-CN" altLang="en-US" dirty="0"/>
              <a:t>年），</a:t>
            </a:r>
            <a:r>
              <a:rPr lang="en-US" altLang="zh-CN" dirty="0"/>
              <a:t>41</a:t>
            </a:r>
            <a:r>
              <a:rPr lang="zh-CN" altLang="en-US" dirty="0"/>
              <a:t>页。</a:t>
            </a:r>
          </a:p>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39E1E6-299E-3145-8F85-69D324BC6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65394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DEC38BF-58A4-2440-8D86-3A7E0D0A1DD4}" type="slidenum">
              <a:rPr lang="en-US" sz="1200"/>
              <a:pPr/>
              <a:t>63</a:t>
            </a:fld>
            <a:endParaRPr lang="en-US" sz="1200"/>
          </a:p>
        </p:txBody>
      </p:sp>
      <p:sp>
        <p:nvSpPr>
          <p:cNvPr id="613378" name="Rectangle 2"/>
          <p:cNvSpPr>
            <a:spLocks noGrp="1" noRot="1" noChangeAspect="1" noChangeArrowheads="1" noTextEdit="1"/>
          </p:cNvSpPr>
          <p:nvPr>
            <p:ph type="sldImg"/>
          </p:nvPr>
        </p:nvSpPr>
        <p:spPr>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56F88F9-7D50-4043-A42F-E22487EB7C41}" type="slidenum">
              <a:rPr lang="en-US" sz="1200"/>
              <a:pPr/>
              <a:t>64</a:t>
            </a:fld>
            <a:endParaRPr lang="en-US" sz="1200"/>
          </a:p>
        </p:txBody>
      </p:sp>
      <p:sp>
        <p:nvSpPr>
          <p:cNvPr id="615426" name="Rectangle 2"/>
          <p:cNvSpPr>
            <a:spLocks noGrp="1" noRot="1" noChangeAspect="1" noChangeArrowheads="1" noTextEdit="1"/>
          </p:cNvSpPr>
          <p:nvPr>
            <p:ph type="sldImg"/>
          </p:nvPr>
        </p:nvSpPr>
        <p:spPr>
          <a:solidFill>
            <a:srgbClr val="FFFFFF"/>
          </a:solidFill>
          <a:ln/>
        </p:spPr>
      </p:sp>
      <p:sp>
        <p:nvSpPr>
          <p:cNvPr id="615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C5F0559-CBBB-AF43-8A71-D7808E34A54B}" type="slidenum">
              <a:rPr lang="en-US" sz="1200"/>
              <a:pPr/>
              <a:t>65</a:t>
            </a:fld>
            <a:endParaRPr lang="en-US" sz="1200"/>
          </a:p>
        </p:txBody>
      </p:sp>
      <p:sp>
        <p:nvSpPr>
          <p:cNvPr id="617474" name="Rectangle 2"/>
          <p:cNvSpPr>
            <a:spLocks noGrp="1" noRot="1" noChangeAspect="1" noChangeArrowheads="1" noTextEdit="1"/>
          </p:cNvSpPr>
          <p:nvPr>
            <p:ph type="sldImg"/>
          </p:nvPr>
        </p:nvSpPr>
        <p:spPr>
          <a:solidFill>
            <a:srgbClr val="FFFFFF"/>
          </a:solidFill>
          <a:ln/>
        </p:spPr>
      </p:sp>
      <p:sp>
        <p:nvSpPr>
          <p:cNvPr id="617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513A822-AF51-F14C-8515-1D688776CDAE}" type="slidenum">
              <a:rPr lang="en-US" sz="1200"/>
              <a:pPr/>
              <a:t>66</a:t>
            </a:fld>
            <a:endParaRPr lang="en-US" sz="1200"/>
          </a:p>
        </p:txBody>
      </p:sp>
      <p:sp>
        <p:nvSpPr>
          <p:cNvPr id="619522" name="Rectangle 2"/>
          <p:cNvSpPr>
            <a:spLocks noGrp="1" noRot="1" noChangeAspect="1" noChangeArrowheads="1" noTextEdit="1"/>
          </p:cNvSpPr>
          <p:nvPr>
            <p:ph type="sldImg"/>
          </p:nvPr>
        </p:nvSpPr>
        <p:spPr>
          <a:solidFill>
            <a:srgbClr val="FFFFFF"/>
          </a:solidFill>
          <a:ln/>
        </p:spPr>
      </p:sp>
      <p:sp>
        <p:nvSpPr>
          <p:cNvPr id="619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0ABC462-7282-F14C-BFF9-33E1FA7B8C0C}" type="slidenum">
              <a:rPr lang="en-US" sz="1200"/>
              <a:pPr/>
              <a:t>67</a:t>
            </a:fld>
            <a:endParaRPr lang="en-US" sz="1200"/>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6A5C6AE-C97F-144B-8614-57932D014045}" type="slidenum">
              <a:rPr lang="en-US" sz="1200"/>
              <a:pPr/>
              <a:t>68</a:t>
            </a:fld>
            <a:endParaRPr lang="en-US" sz="1200"/>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F478CA0-6E47-F047-9BD0-2F6EE6A955ED}" type="slidenum">
              <a:rPr lang="en-US" sz="1200"/>
              <a:pPr/>
              <a:t>69</a:t>
            </a:fld>
            <a:endParaRPr lang="en-US" sz="1200"/>
          </a:p>
        </p:txBody>
      </p:sp>
      <p:sp>
        <p:nvSpPr>
          <p:cNvPr id="625666" name="Rectangle 2"/>
          <p:cNvSpPr>
            <a:spLocks noGrp="1" noRot="1" noChangeAspect="1" noChangeArrowheads="1" noTextEdit="1"/>
          </p:cNvSpPr>
          <p:nvPr>
            <p:ph type="sldImg"/>
          </p:nvPr>
        </p:nvSpPr>
        <p:spPr>
          <a:solidFill>
            <a:srgbClr val="FFFFFF"/>
          </a:solidFill>
          <a:ln/>
        </p:spPr>
      </p:sp>
      <p:sp>
        <p:nvSpPr>
          <p:cNvPr id="625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BEAACA1-82E0-1C43-A318-2CB30723BCA8}" type="slidenum">
              <a:rPr lang="en-US" sz="1200"/>
              <a:pPr/>
              <a:t>70</a:t>
            </a:fld>
            <a:endParaRPr lang="en-US" sz="1200"/>
          </a:p>
        </p:txBody>
      </p:sp>
      <p:sp>
        <p:nvSpPr>
          <p:cNvPr id="627714" name="Rectangle 2"/>
          <p:cNvSpPr>
            <a:spLocks noGrp="1" noRot="1" noChangeAspect="1" noChangeArrowheads="1" noTextEdit="1"/>
          </p:cNvSpPr>
          <p:nvPr>
            <p:ph type="sldImg"/>
          </p:nvPr>
        </p:nvSpPr>
        <p:spPr>
          <a:solidFill>
            <a:srgbClr val="FFFFFF"/>
          </a:solidFill>
          <a:ln/>
        </p:spPr>
      </p:sp>
      <p:sp>
        <p:nvSpPr>
          <p:cNvPr id="627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F9651AD-B5C2-E14F-8F24-6F531B1DBC0D}" type="slidenum">
              <a:rPr lang="en-US" sz="1200"/>
              <a:pPr/>
              <a:t>71</a:t>
            </a:fld>
            <a:endParaRPr lang="en-US" sz="1200"/>
          </a:p>
        </p:txBody>
      </p:sp>
      <p:sp>
        <p:nvSpPr>
          <p:cNvPr id="6297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E6381B-0E88-9F4B-951C-0BFCDF1E1443}"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549543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7F2DF1D2-1131-D84F-BCA6-C7610BC51501}"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477298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F2DF1D2-1131-D84F-BCA6-C7610BC51501}" type="slidenum">
              <a:rPr lang="en-US" sz="1200">
                <a:solidFill>
                  <a:prstClr val="black"/>
                </a:solidFill>
              </a:rPr>
              <a:pPr/>
              <a:t>73</a:t>
            </a:fld>
            <a:endParaRPr lang="en-US" sz="1200">
              <a:solidFill>
                <a:prstClr val="black"/>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2164976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F7610AD-0469-1345-A9E4-2D2EED02E4D4}" type="slidenum">
              <a:rPr lang="en-US" sz="1200"/>
              <a:pPr/>
              <a:t>75</a:t>
            </a:fld>
            <a:endParaRPr lang="en-US" sz="1200"/>
          </a:p>
        </p:txBody>
      </p:sp>
      <p:sp>
        <p:nvSpPr>
          <p:cNvPr id="635906" name="Rectangle 2"/>
          <p:cNvSpPr>
            <a:spLocks noGrp="1" noRot="1" noChangeAspect="1" noChangeArrowheads="1" noTextEdit="1"/>
          </p:cNvSpPr>
          <p:nvPr>
            <p:ph type="sldImg"/>
          </p:nvPr>
        </p:nvSpPr>
        <p:spPr>
          <a:ln/>
        </p:spPr>
      </p:sp>
      <p:sp>
        <p:nvSpPr>
          <p:cNvPr id="635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F2DF1D2-1131-D84F-BCA6-C7610BC51501}" type="slidenum">
              <a:rPr lang="en-US" sz="1200">
                <a:solidFill>
                  <a:prstClr val="black"/>
                </a:solidFill>
              </a:rPr>
              <a:pPr/>
              <a:t>76</a:t>
            </a:fld>
            <a:endParaRPr lang="en-US" sz="1200">
              <a:solidFill>
                <a:prstClr val="black"/>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8192912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B2C2025-6B75-3A40-94A1-B6407F6FCC2F}" type="slidenum">
              <a:rPr lang="en-US" sz="1200"/>
              <a:pPr/>
              <a:t>77</a:t>
            </a:fld>
            <a:endParaRPr lang="en-US" sz="1200"/>
          </a:p>
        </p:txBody>
      </p:sp>
      <p:sp>
        <p:nvSpPr>
          <p:cNvPr id="637954" name="Rectangle 2"/>
          <p:cNvSpPr>
            <a:spLocks noGrp="1" noRot="1" noChangeAspect="1" noChangeArrowheads="1" noTextEdit="1"/>
          </p:cNvSpPr>
          <p:nvPr>
            <p:ph type="sldImg"/>
          </p:nvPr>
        </p:nvSpPr>
        <p:spPr>
          <a:ln/>
        </p:spPr>
      </p:sp>
      <p:sp>
        <p:nvSpPr>
          <p:cNvPr id="637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970E060-A4D0-0442-8B6E-96CEC545858A}" type="slidenum">
              <a:rPr lang="en-US" sz="1200"/>
              <a:pPr/>
              <a:t>78</a:t>
            </a:fld>
            <a:endParaRPr lang="en-US" sz="1200"/>
          </a:p>
        </p:txBody>
      </p:sp>
      <p:sp>
        <p:nvSpPr>
          <p:cNvPr id="640002" name="Rectangle 2"/>
          <p:cNvSpPr>
            <a:spLocks noGrp="1" noRot="1" noChangeAspect="1" noChangeArrowheads="1" noTextEdit="1"/>
          </p:cNvSpPr>
          <p:nvPr>
            <p:ph type="sldImg"/>
          </p:nvPr>
        </p:nvSpPr>
        <p:spPr>
          <a:ln/>
        </p:spPr>
      </p:sp>
      <p:sp>
        <p:nvSpPr>
          <p:cNvPr id="640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01BA98E-ABA0-B840-94B7-9636A350B91C}" type="slidenum">
              <a:rPr lang="en-US" sz="1200"/>
              <a:pPr/>
              <a:t>79</a:t>
            </a:fld>
            <a:endParaRPr lang="en-US" sz="1200"/>
          </a:p>
        </p:txBody>
      </p:sp>
      <p:sp>
        <p:nvSpPr>
          <p:cNvPr id="642050" name="Rectangle 2"/>
          <p:cNvSpPr>
            <a:spLocks noGrp="1" noRot="1" noChangeAspect="1" noChangeArrowheads="1" noTextEdit="1"/>
          </p:cNvSpPr>
          <p:nvPr>
            <p:ph type="sldImg"/>
          </p:nvPr>
        </p:nvSpPr>
        <p:spPr>
          <a:solidFill>
            <a:srgbClr val="FFFFFF"/>
          </a:solidFill>
          <a:ln/>
        </p:spPr>
      </p:sp>
      <p:sp>
        <p:nvSpPr>
          <p:cNvPr id="642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E19A25A-BE7E-BE4B-8DFC-4A633A52724C}" type="slidenum">
              <a:rPr lang="en-US" sz="1200"/>
              <a:pPr/>
              <a:t>80</a:t>
            </a:fld>
            <a:endParaRPr lang="en-US" sz="1200"/>
          </a:p>
        </p:txBody>
      </p:sp>
      <p:sp>
        <p:nvSpPr>
          <p:cNvPr id="644098" name="Rectangle 2"/>
          <p:cNvSpPr>
            <a:spLocks noGrp="1" noRot="1" noChangeAspect="1" noChangeArrowheads="1" noTextEdit="1"/>
          </p:cNvSpPr>
          <p:nvPr>
            <p:ph type="sldImg"/>
          </p:nvPr>
        </p:nvSpPr>
        <p:spPr>
          <a:ln/>
        </p:spPr>
      </p:sp>
      <p:sp>
        <p:nvSpPr>
          <p:cNvPr id="644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2ED8A95-5D88-014C-8F5F-29FCC619AEAE}" type="slidenum">
              <a:rPr lang="en-US" sz="1200"/>
              <a:pPr/>
              <a:t>81</a:t>
            </a:fld>
            <a:endParaRPr lang="en-US" sz="1200"/>
          </a:p>
        </p:txBody>
      </p:sp>
      <p:sp>
        <p:nvSpPr>
          <p:cNvPr id="646146" name="Rectangle 2"/>
          <p:cNvSpPr>
            <a:spLocks noGrp="1" noRot="1" noChangeAspect="1" noChangeArrowheads="1" noTextEdit="1"/>
          </p:cNvSpPr>
          <p:nvPr>
            <p:ph type="sldImg"/>
          </p:nvPr>
        </p:nvSpPr>
        <p:spPr>
          <a:ln/>
        </p:spPr>
      </p:sp>
      <p:sp>
        <p:nvSpPr>
          <p:cNvPr id="646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D45D6ED-1540-5C4C-B98B-D4F35FBA5C84}" type="slidenum">
              <a:rPr lang="en-US" sz="1200"/>
              <a:pPr/>
              <a:t>82</a:t>
            </a:fld>
            <a:endParaRPr lang="en-US" sz="1200"/>
          </a:p>
        </p:txBody>
      </p:sp>
      <p:sp>
        <p:nvSpPr>
          <p:cNvPr id="648194" name="Rectangle 2"/>
          <p:cNvSpPr>
            <a:spLocks noGrp="1" noRot="1" noChangeAspect="1" noChangeArrowheads="1" noTextEdit="1"/>
          </p:cNvSpPr>
          <p:nvPr>
            <p:ph type="sldImg"/>
          </p:nvPr>
        </p:nvSpPr>
        <p:spPr>
          <a:solidFill>
            <a:srgbClr val="FFFFFF"/>
          </a:solidFill>
          <a:ln/>
        </p:spPr>
      </p:sp>
      <p:sp>
        <p:nvSpPr>
          <p:cNvPr id="648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80F0F81-F5A6-354B-AE8C-4FF70F112D04}" type="slidenum">
              <a:rPr lang="en-US" sz="1200"/>
              <a:pPr/>
              <a:t>83</a:t>
            </a:fld>
            <a:endParaRPr lang="en-US" sz="1200"/>
          </a:p>
        </p:txBody>
      </p:sp>
      <p:sp>
        <p:nvSpPr>
          <p:cNvPr id="650242" name="Rectangle 2"/>
          <p:cNvSpPr>
            <a:spLocks noGrp="1" noRot="1" noChangeAspect="1" noChangeArrowheads="1" noTextEdit="1"/>
          </p:cNvSpPr>
          <p:nvPr>
            <p:ph type="sldImg"/>
          </p:nvPr>
        </p:nvSpPr>
        <p:spPr>
          <a:ln/>
        </p:spPr>
      </p:sp>
      <p:sp>
        <p:nvSpPr>
          <p:cNvPr id="650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681428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16589E8-024D-8642-8184-CA48829DBF1C}" type="slidenum">
              <a:rPr lang="en-US" sz="1200"/>
              <a:pPr/>
              <a:t>84</a:t>
            </a:fld>
            <a:endParaRPr lang="en-US" sz="1200"/>
          </a:p>
        </p:txBody>
      </p:sp>
      <p:sp>
        <p:nvSpPr>
          <p:cNvPr id="652290" name="Rectangle 2"/>
          <p:cNvSpPr>
            <a:spLocks noGrp="1" noRot="1" noChangeAspect="1" noChangeArrowheads="1" noTextEdit="1"/>
          </p:cNvSpPr>
          <p:nvPr>
            <p:ph type="sldImg"/>
          </p:nvPr>
        </p:nvSpPr>
        <p:spPr>
          <a:solidFill>
            <a:srgbClr val="FFFFFF"/>
          </a:solidFill>
          <a:ln/>
        </p:spPr>
      </p:sp>
      <p:sp>
        <p:nvSpPr>
          <p:cNvPr id="652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25F325C-9275-664A-83E1-CE4E9F72EE1C}" type="slidenum">
              <a:rPr lang="en-US" sz="1200"/>
              <a:pPr/>
              <a:t>85</a:t>
            </a:fld>
            <a:endParaRPr lang="en-US" sz="1200"/>
          </a:p>
        </p:txBody>
      </p:sp>
      <p:sp>
        <p:nvSpPr>
          <p:cNvPr id="654338" name="Rectangle 2"/>
          <p:cNvSpPr>
            <a:spLocks noGrp="1" noRot="1" noChangeAspect="1" noChangeArrowheads="1" noTextEdit="1"/>
          </p:cNvSpPr>
          <p:nvPr>
            <p:ph type="sldImg"/>
          </p:nvPr>
        </p:nvSpPr>
        <p:spPr>
          <a:solidFill>
            <a:srgbClr val="FFFFFF"/>
          </a:solidFill>
          <a:ln/>
        </p:spPr>
      </p:sp>
      <p:sp>
        <p:nvSpPr>
          <p:cNvPr id="654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8BA6886-C4E9-8746-86C0-E50CDB1E5663}" type="slidenum">
              <a:rPr lang="en-US" sz="1200"/>
              <a:pPr/>
              <a:t>86</a:t>
            </a:fld>
            <a:endParaRPr lang="en-US" sz="1200"/>
          </a:p>
        </p:txBody>
      </p:sp>
      <p:sp>
        <p:nvSpPr>
          <p:cNvPr id="656386" name="Rectangle 2"/>
          <p:cNvSpPr>
            <a:spLocks noGrp="1" noRot="1" noChangeAspect="1" noChangeArrowheads="1" noTextEdit="1"/>
          </p:cNvSpPr>
          <p:nvPr>
            <p:ph type="sldImg"/>
          </p:nvPr>
        </p:nvSpPr>
        <p:spPr>
          <a:solidFill>
            <a:srgbClr val="FFFFFF"/>
          </a:solidFill>
          <a:ln/>
        </p:spPr>
      </p:sp>
      <p:sp>
        <p:nvSpPr>
          <p:cNvPr id="65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DFB4ED3-A07B-9D4E-A6DA-72815B49B6DF}" type="slidenum">
              <a:rPr lang="en-US" sz="1200"/>
              <a:pPr/>
              <a:t>87</a:t>
            </a:fld>
            <a:endParaRPr lang="en-US" sz="1200"/>
          </a:p>
        </p:txBody>
      </p:sp>
      <p:sp>
        <p:nvSpPr>
          <p:cNvPr id="658434" name="Rectangle 2"/>
          <p:cNvSpPr>
            <a:spLocks noGrp="1" noRot="1" noChangeAspect="1" noChangeArrowheads="1" noTextEdit="1"/>
          </p:cNvSpPr>
          <p:nvPr>
            <p:ph type="sldImg"/>
          </p:nvPr>
        </p:nvSpPr>
        <p:spPr>
          <a:solidFill>
            <a:srgbClr val="FFFFFF"/>
          </a:solidFill>
          <a:ln/>
        </p:spPr>
      </p:sp>
      <p:sp>
        <p:nvSpPr>
          <p:cNvPr id="65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F1CDAA4-0ADA-2447-8119-B2EBAE99DBFF}" type="slidenum">
              <a:rPr lang="en-US" sz="1200"/>
              <a:pPr/>
              <a:t>88</a:t>
            </a:fld>
            <a:endParaRPr lang="en-US" sz="1200"/>
          </a:p>
        </p:txBody>
      </p:sp>
      <p:sp>
        <p:nvSpPr>
          <p:cNvPr id="660482" name="Rectangle 2"/>
          <p:cNvSpPr>
            <a:spLocks noGrp="1" noRot="1" noChangeAspect="1" noChangeArrowheads="1" noTextEdit="1"/>
          </p:cNvSpPr>
          <p:nvPr>
            <p:ph type="sldImg"/>
          </p:nvPr>
        </p:nvSpPr>
        <p:spPr>
          <a:solidFill>
            <a:srgbClr val="FFFFFF"/>
          </a:solidFill>
          <a:ln/>
        </p:spPr>
      </p:sp>
      <p:sp>
        <p:nvSpPr>
          <p:cNvPr id="66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6BCA1C9-A98F-C147-B4D7-2260713E441B}" type="slidenum">
              <a:rPr lang="en-US" sz="1200"/>
              <a:pPr/>
              <a:t>89</a:t>
            </a:fld>
            <a:endParaRPr lang="en-US" sz="1200"/>
          </a:p>
        </p:txBody>
      </p:sp>
      <p:sp>
        <p:nvSpPr>
          <p:cNvPr id="662530" name="Rectangle 2"/>
          <p:cNvSpPr>
            <a:spLocks noGrp="1" noRot="1" noChangeAspect="1" noChangeArrowheads="1" noTextEdit="1"/>
          </p:cNvSpPr>
          <p:nvPr>
            <p:ph type="sldImg"/>
          </p:nvPr>
        </p:nvSpPr>
        <p:spPr>
          <a:solidFill>
            <a:srgbClr val="FFFFFF"/>
          </a:solidFill>
          <a:ln/>
        </p:spPr>
      </p:sp>
      <p:sp>
        <p:nvSpPr>
          <p:cNvPr id="662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3FE6967-B5FB-A54A-9EDA-B0A0044E6E7A}" type="slidenum">
              <a:rPr lang="en-US" sz="1200"/>
              <a:pPr/>
              <a:t>90</a:t>
            </a:fld>
            <a:endParaRPr lang="en-US" sz="1200"/>
          </a:p>
        </p:txBody>
      </p:sp>
      <p:sp>
        <p:nvSpPr>
          <p:cNvPr id="664578" name="Rectangle 2"/>
          <p:cNvSpPr>
            <a:spLocks noGrp="1" noRot="1" noChangeAspect="1" noChangeArrowheads="1" noTextEdit="1"/>
          </p:cNvSpPr>
          <p:nvPr>
            <p:ph type="sldImg"/>
          </p:nvPr>
        </p:nvSpPr>
        <p:spPr>
          <a:solidFill>
            <a:srgbClr val="FFFFFF"/>
          </a:solidFill>
          <a:ln/>
        </p:spPr>
      </p:sp>
      <p:sp>
        <p:nvSpPr>
          <p:cNvPr id="664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E10243D-1B17-FA44-B70D-946715AFB9BB}" type="slidenum">
              <a:rPr lang="en-US" sz="1200"/>
              <a:pPr/>
              <a:t>91</a:t>
            </a:fld>
            <a:endParaRPr lang="en-US" sz="1200"/>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5463816-D07B-BD44-88CF-AC74220A7CBB}" type="slidenum">
              <a:rPr lang="en-US" sz="1200"/>
              <a:pPr/>
              <a:t>92</a:t>
            </a:fld>
            <a:endParaRPr lang="en-US" sz="1200"/>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FCFB3A4-E000-0A43-8D64-76D3A1F0F7E9}" type="slidenum">
              <a:rPr lang="en-US" sz="1200"/>
              <a:pPr/>
              <a:t>93</a:t>
            </a:fld>
            <a:endParaRPr lang="en-US" sz="1200"/>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Will you have a special glow?</a:t>
            </a:r>
          </a:p>
          <a:p>
            <a:r>
              <a:rPr lang="en-US" dirty="0">
                <a:latin typeface="Arial" panose="020B0604020202020204" pitchFamily="34" charset="0"/>
                <a:cs typeface="Arial" panose="020B0604020202020204" pitchFamily="34" charset="0"/>
              </a:rPr>
              <a:t>Do Christians smile more?</a:t>
            </a:r>
          </a:p>
          <a:p>
            <a:endParaRPr lang="en-US" dirty="0">
              <a:latin typeface="Arial" panose="020B0604020202020204" pitchFamily="34" charset="0"/>
              <a:cs typeface="Arial" panose="020B0604020202020204" pitchFamily="34" charset="0"/>
            </a:endParaRPr>
          </a:p>
          <a:p>
            <a:r>
              <a:rPr lang="zh-CN" altLang="en-US" dirty="0"/>
              <a:t>你会有特别的光辉吗？</a:t>
            </a:r>
          </a:p>
          <a:p>
            <a:r>
              <a:rPr lang="zh-CN" altLang="en-US" dirty="0"/>
              <a:t>基督徒笑得更多吗？</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74158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99914A1-214D-0944-B58C-ECEC564F2D62}" type="slidenum">
              <a:rPr lang="en-US" sz="1200"/>
              <a:pPr/>
              <a:t>94</a:t>
            </a:fld>
            <a:endParaRPr lang="en-US" sz="1200"/>
          </a:p>
        </p:txBody>
      </p:sp>
      <p:sp>
        <p:nvSpPr>
          <p:cNvPr id="672770" name="Rectangle 2"/>
          <p:cNvSpPr>
            <a:spLocks noGrp="1" noRot="1" noChangeAspect="1" noChangeArrowheads="1" noTextEdit="1"/>
          </p:cNvSpPr>
          <p:nvPr>
            <p:ph type="sldImg"/>
          </p:nvPr>
        </p:nvSpPr>
        <p:spPr>
          <a:solidFill>
            <a:srgbClr val="FFFFFF"/>
          </a:solidFill>
          <a:ln/>
        </p:spPr>
      </p:sp>
      <p:sp>
        <p:nvSpPr>
          <p:cNvPr id="672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7D46E55-C828-C245-8EB8-E6ED6C1CA474}" type="slidenum">
              <a:rPr lang="en-US" sz="1200"/>
              <a:pPr/>
              <a:t>95</a:t>
            </a:fld>
            <a:endParaRPr lang="en-US" sz="1200"/>
          </a:p>
        </p:txBody>
      </p:sp>
      <p:sp>
        <p:nvSpPr>
          <p:cNvPr id="674818" name="Rectangle 2"/>
          <p:cNvSpPr>
            <a:spLocks noGrp="1" noRot="1" noChangeAspect="1" noChangeArrowheads="1" noTextEdit="1"/>
          </p:cNvSpPr>
          <p:nvPr>
            <p:ph type="sldImg"/>
          </p:nvPr>
        </p:nvSpPr>
        <p:spPr>
          <a:ln/>
        </p:spPr>
      </p:sp>
      <p:sp>
        <p:nvSpPr>
          <p:cNvPr id="674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8CD6CC1-FA9F-894F-9A59-730BD9D8E6D4}" type="slidenum">
              <a:rPr lang="en-US" sz="1200"/>
              <a:pPr/>
              <a:t>96</a:t>
            </a:fld>
            <a:endParaRPr lang="en-US" sz="1200"/>
          </a:p>
        </p:txBody>
      </p:sp>
      <p:sp>
        <p:nvSpPr>
          <p:cNvPr id="676866" name="Rectangle 2"/>
          <p:cNvSpPr>
            <a:spLocks noGrp="1" noRot="1" noChangeAspect="1" noChangeArrowheads="1" noTextEdit="1"/>
          </p:cNvSpPr>
          <p:nvPr>
            <p:ph type="sldImg"/>
          </p:nvPr>
        </p:nvSpPr>
        <p:spPr>
          <a:ln/>
        </p:spPr>
      </p:sp>
      <p:sp>
        <p:nvSpPr>
          <p:cNvPr id="676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C1B02B4-A48A-1346-9511-BBD603DEAC03}" type="slidenum">
              <a:rPr lang="en-US" sz="1200"/>
              <a:pPr/>
              <a:t>97</a:t>
            </a:fld>
            <a:endParaRPr lang="en-US" sz="1200"/>
          </a:p>
        </p:txBody>
      </p:sp>
      <p:sp>
        <p:nvSpPr>
          <p:cNvPr id="678914" name="Rectangle 2"/>
          <p:cNvSpPr>
            <a:spLocks noGrp="1" noRot="1" noChangeAspect="1" noChangeArrowheads="1" noTextEdit="1"/>
          </p:cNvSpPr>
          <p:nvPr>
            <p:ph type="sldImg"/>
          </p:nvPr>
        </p:nvSpPr>
        <p:spPr>
          <a:solidFill>
            <a:srgbClr val="FFFFFF"/>
          </a:solidFill>
          <a:ln/>
        </p:spPr>
      </p:sp>
      <p:sp>
        <p:nvSpPr>
          <p:cNvPr id="678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F2DF1D2-1131-D84F-BCA6-C7610BC51501}" type="slidenum">
              <a:rPr lang="en-US" sz="1200">
                <a:solidFill>
                  <a:prstClr val="black"/>
                </a:solidFill>
              </a:rPr>
              <a:pPr/>
              <a:t>98</a:t>
            </a:fld>
            <a:endParaRPr lang="en-US" sz="1200">
              <a:solidFill>
                <a:prstClr val="black"/>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8143034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50DDB5A-882B-F44E-9C6D-5C6C2ADC1201}" type="slidenum">
              <a:rPr lang="en-US" sz="1200"/>
              <a:pPr/>
              <a:t>99</a:t>
            </a:fld>
            <a:endParaRPr lang="en-US" sz="1200"/>
          </a:p>
        </p:txBody>
      </p:sp>
      <p:sp>
        <p:nvSpPr>
          <p:cNvPr id="683010" name="Rectangle 2"/>
          <p:cNvSpPr>
            <a:spLocks noGrp="1" noRot="1" noChangeAspect="1" noChangeArrowheads="1" noTextEdit="1"/>
          </p:cNvSpPr>
          <p:nvPr>
            <p:ph type="sldImg"/>
          </p:nvPr>
        </p:nvSpPr>
        <p:spPr>
          <a:solidFill>
            <a:srgbClr val="FFFFFF"/>
          </a:solidFill>
          <a:ln/>
        </p:spPr>
      </p:sp>
      <p:sp>
        <p:nvSpPr>
          <p:cNvPr id="68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Cited by John Jefferson Davis, “The Perseverance of The Saints: A History of the Doctrine,” JETS 34, no. 2 (June 1991): 213.</a:t>
            </a:r>
          </a:p>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t>引自约翰</a:t>
            </a:r>
            <a:r>
              <a:rPr lang="en-US" altLang="zh-CN" dirty="0"/>
              <a:t>·</a:t>
            </a:r>
            <a:r>
              <a:rPr lang="zh-CN" altLang="en-US" dirty="0"/>
              <a:t>杰斐逊</a:t>
            </a:r>
            <a:r>
              <a:rPr lang="en-US" altLang="zh-CN" dirty="0"/>
              <a:t>·</a:t>
            </a:r>
            <a:r>
              <a:rPr lang="zh-CN" altLang="en-US" dirty="0"/>
              <a:t>戴维斯（</a:t>
            </a:r>
            <a:r>
              <a:rPr lang="en-US" altLang="zh-CN" dirty="0"/>
              <a:t>John Jefferson Davis</a:t>
            </a:r>
            <a:r>
              <a:rPr lang="zh-CN" altLang="en-US" dirty="0"/>
              <a:t>），“圣徒的坚忍：这一教义的历史”（</a:t>
            </a:r>
            <a:r>
              <a:rPr lang="en-US" altLang="zh-CN" i="1" dirty="0"/>
              <a:t>The Perseverance of The Saints: A History of the Doctrine</a:t>
            </a:r>
            <a:r>
              <a:rPr lang="zh-CN" altLang="en-US" dirty="0"/>
              <a:t>），</a:t>
            </a:r>
            <a:r>
              <a:rPr lang="en-US" altLang="zh-CN" dirty="0"/>
              <a:t>《</a:t>
            </a:r>
            <a:r>
              <a:rPr lang="zh-CN" altLang="en-US" dirty="0"/>
              <a:t>福音神学学会期刊</a:t>
            </a:r>
            <a:r>
              <a:rPr lang="en-US" altLang="zh-CN" dirty="0"/>
              <a:t>》</a:t>
            </a:r>
            <a:r>
              <a:rPr lang="zh-CN" altLang="en-US" dirty="0"/>
              <a:t>（</a:t>
            </a:r>
            <a:r>
              <a:rPr lang="en-US" altLang="zh-CN" i="1" dirty="0"/>
              <a:t>JETS</a:t>
            </a:r>
            <a:r>
              <a:rPr lang="zh-CN" altLang="en-US" dirty="0"/>
              <a:t>）第</a:t>
            </a:r>
            <a:r>
              <a:rPr lang="en-US" altLang="zh-CN" dirty="0"/>
              <a:t>34</a:t>
            </a:r>
            <a:r>
              <a:rPr lang="zh-CN" altLang="en-US" dirty="0"/>
              <a:t>卷，第</a:t>
            </a:r>
            <a:r>
              <a:rPr lang="en-US" altLang="zh-CN" dirty="0"/>
              <a:t>2</a:t>
            </a:r>
            <a:r>
              <a:rPr lang="zh-CN" altLang="en-US" dirty="0"/>
              <a:t>期（</a:t>
            </a:r>
            <a:r>
              <a:rPr lang="en-US" altLang="zh-CN" dirty="0"/>
              <a:t>1991</a:t>
            </a:r>
            <a:r>
              <a:rPr lang="zh-CN" altLang="en-US" dirty="0"/>
              <a:t>年</a:t>
            </a:r>
            <a:r>
              <a:rPr lang="en-US" altLang="zh-CN" dirty="0"/>
              <a:t>6</a:t>
            </a:r>
            <a:r>
              <a:rPr lang="zh-CN" altLang="en-US" dirty="0"/>
              <a:t>月）：</a:t>
            </a:r>
            <a:r>
              <a:rPr lang="en-US" altLang="zh-CN" dirty="0"/>
              <a:t>213</a:t>
            </a:r>
            <a:r>
              <a:rPr lang="zh-CN" altLang="en-US" dirty="0"/>
              <a:t>页。</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ea typeface="ＭＳ Ｐゴシック" charset="0"/>
              <a:cs typeface="ＭＳ Ｐゴシック" charset="0"/>
            </a:endParaRPr>
          </a:p>
        </p:txBody>
      </p:sp>
    </p:spTree>
    <p:extLst>
      <p:ext uri="{BB962C8B-B14F-4D97-AF65-F5344CB8AC3E}">
        <p14:creationId xmlns:p14="http://schemas.microsoft.com/office/powerpoint/2010/main" val="8210694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Cited by Joseph Dillow, </a:t>
            </a:r>
            <a:r>
              <a:rPr lang="en-US" i="1" dirty="0">
                <a:ea typeface="ＭＳ Ｐゴシック" charset="0"/>
                <a:cs typeface="ＭＳ Ｐゴシック" charset="0"/>
              </a:rPr>
              <a:t>Final Destiny</a:t>
            </a:r>
            <a:r>
              <a:rPr lang="en-US" i="0" dirty="0">
                <a:ea typeface="ＭＳ Ｐゴシック" charset="0"/>
                <a:cs typeface="ＭＳ Ｐゴシック" charset="0"/>
              </a:rPr>
              <a:t>, 4</a:t>
            </a:r>
            <a:r>
              <a:rPr lang="en-US" i="0" baseline="30000" dirty="0">
                <a:ea typeface="ＭＳ Ｐゴシック" charset="0"/>
                <a:cs typeface="ＭＳ Ｐゴシック" charset="0"/>
              </a:rPr>
              <a:t>th</a:t>
            </a:r>
            <a:r>
              <a:rPr lang="en-US" i="0" dirty="0">
                <a:ea typeface="ＭＳ Ｐゴシック" charset="0"/>
                <a:cs typeface="ＭＳ Ｐゴシック" charset="0"/>
              </a:rPr>
              <a:t> ed. (Monument, CO: </a:t>
            </a:r>
            <a:r>
              <a:rPr lang="en-US" sz="1200" kern="1200" dirty="0">
                <a:solidFill>
                  <a:schemeClr val="tx1"/>
                </a:solidFill>
                <a:effectLst/>
                <a:latin typeface="+mn-lt"/>
                <a:ea typeface="+mn-ea"/>
                <a:cs typeface="+mn-cs"/>
              </a:rPr>
              <a:t>Paniym Group, 16 Dec 2019</a:t>
            </a:r>
            <a:r>
              <a:rPr lang="en-SG" sz="1200" kern="1200" dirty="0">
                <a:solidFill>
                  <a:schemeClr val="tx1"/>
                </a:solidFill>
                <a:effectLst/>
                <a:latin typeface="+mn-lt"/>
                <a:ea typeface="+mn-ea"/>
                <a:cs typeface="+mn-cs"/>
              </a:rPr>
              <a:t>), 13, n. 28.</a:t>
            </a:r>
          </a:p>
          <a:p>
            <a:pPr marL="0" marR="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t>引自约瑟夫</a:t>
            </a:r>
            <a:r>
              <a:rPr lang="en-US" altLang="zh-CN" dirty="0"/>
              <a:t>·</a:t>
            </a:r>
            <a:r>
              <a:rPr lang="zh-CN" altLang="en-US" dirty="0"/>
              <a:t>迪洛（</a:t>
            </a:r>
            <a:r>
              <a:rPr lang="en-US" altLang="zh-CN" dirty="0"/>
              <a:t>Joseph </a:t>
            </a:r>
            <a:r>
              <a:rPr lang="en-US" altLang="zh-CN" dirty="0" err="1"/>
              <a:t>Dillow</a:t>
            </a:r>
            <a:r>
              <a:rPr lang="zh-CN" altLang="en-US" dirty="0"/>
              <a:t>），</a:t>
            </a:r>
            <a:r>
              <a:rPr lang="en-US" altLang="zh-CN" dirty="0"/>
              <a:t>《</a:t>
            </a:r>
            <a:r>
              <a:rPr lang="zh-CN" altLang="en-US" dirty="0"/>
              <a:t>最终的命运</a:t>
            </a:r>
            <a:r>
              <a:rPr lang="en-US" altLang="zh-CN" dirty="0"/>
              <a:t>》</a:t>
            </a:r>
            <a:r>
              <a:rPr lang="zh-CN" altLang="en-US" dirty="0"/>
              <a:t>（</a:t>
            </a:r>
            <a:r>
              <a:rPr lang="en-US" altLang="zh-CN" i="1" dirty="0"/>
              <a:t>Final Destiny</a:t>
            </a:r>
            <a:r>
              <a:rPr lang="zh-CN" altLang="en-US" dirty="0"/>
              <a:t>），第</a:t>
            </a:r>
            <a:r>
              <a:rPr lang="en-US" altLang="zh-CN" dirty="0"/>
              <a:t>4</a:t>
            </a:r>
            <a:r>
              <a:rPr lang="zh-CN" altLang="en-US" dirty="0"/>
              <a:t>版（科罗拉多州纪念碑市：</a:t>
            </a:r>
            <a:r>
              <a:rPr lang="en-US" altLang="zh-CN" dirty="0" err="1"/>
              <a:t>Paniym</a:t>
            </a:r>
            <a:r>
              <a:rPr lang="en-US" altLang="zh-CN" dirty="0"/>
              <a:t> Group</a:t>
            </a:r>
            <a:r>
              <a:rPr lang="zh-CN" altLang="en-US" dirty="0"/>
              <a:t>，</a:t>
            </a:r>
            <a:r>
              <a:rPr lang="en-US" altLang="zh-CN" dirty="0"/>
              <a:t>2019</a:t>
            </a:r>
            <a:r>
              <a:rPr lang="zh-CN" altLang="en-US" dirty="0"/>
              <a:t>年</a:t>
            </a:r>
            <a:r>
              <a:rPr lang="en-US" altLang="zh-CN" dirty="0"/>
              <a:t>12</a:t>
            </a:r>
            <a:r>
              <a:rPr lang="zh-CN" altLang="en-US" dirty="0"/>
              <a:t>月</a:t>
            </a:r>
            <a:r>
              <a:rPr lang="en-US" altLang="zh-CN" dirty="0"/>
              <a:t>16</a:t>
            </a:r>
            <a:r>
              <a:rPr lang="zh-CN" altLang="en-US" dirty="0"/>
              <a:t>日），第</a:t>
            </a:r>
            <a:r>
              <a:rPr lang="en-US" altLang="zh-CN" dirty="0"/>
              <a:t>13</a:t>
            </a:r>
            <a:r>
              <a:rPr lang="zh-CN" altLang="en-US" dirty="0"/>
              <a:t>页，注释</a:t>
            </a:r>
            <a:r>
              <a:rPr lang="en-US" altLang="zh-CN" dirty="0"/>
              <a:t>28</a:t>
            </a:r>
            <a:r>
              <a:rPr lang="zh-CN" altLang="en-US"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ea typeface="ＭＳ Ｐゴシック" charset="0"/>
              <a:cs typeface="ＭＳ Ｐゴシック" charset="0"/>
            </a:endParaRPr>
          </a:p>
        </p:txBody>
      </p:sp>
    </p:spTree>
    <p:extLst>
      <p:ext uri="{BB962C8B-B14F-4D97-AF65-F5344CB8AC3E}">
        <p14:creationId xmlns:p14="http://schemas.microsoft.com/office/powerpoint/2010/main" val="18679537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Cited by Joseph Dillow, </a:t>
            </a:r>
            <a:r>
              <a:rPr lang="en-US" i="1" dirty="0">
                <a:ea typeface="ＭＳ Ｐゴシック" charset="0"/>
                <a:cs typeface="ＭＳ Ｐゴシック" charset="0"/>
              </a:rPr>
              <a:t>Final Destiny</a:t>
            </a:r>
            <a:r>
              <a:rPr lang="en-US" i="0" dirty="0">
                <a:ea typeface="ＭＳ Ｐゴシック" charset="0"/>
                <a:cs typeface="ＭＳ Ｐゴシック" charset="0"/>
              </a:rPr>
              <a:t>, 4</a:t>
            </a:r>
            <a:r>
              <a:rPr lang="en-US" i="0" baseline="30000" dirty="0">
                <a:ea typeface="ＭＳ Ｐゴシック" charset="0"/>
                <a:cs typeface="ＭＳ Ｐゴシック" charset="0"/>
              </a:rPr>
              <a:t>th</a:t>
            </a:r>
            <a:r>
              <a:rPr lang="en-US" i="0" dirty="0">
                <a:ea typeface="ＭＳ Ｐゴシック" charset="0"/>
                <a:cs typeface="ＭＳ Ｐゴシック" charset="0"/>
              </a:rPr>
              <a:t> ed. (Monument, CO: </a:t>
            </a:r>
            <a:r>
              <a:rPr lang="en-US" sz="1200" kern="1200" dirty="0">
                <a:solidFill>
                  <a:schemeClr val="tx1"/>
                </a:solidFill>
                <a:effectLst/>
                <a:latin typeface="+mn-lt"/>
                <a:ea typeface="+mn-ea"/>
                <a:cs typeface="+mn-cs"/>
              </a:rPr>
              <a:t>Paniym Group, 16 Dec 2019</a:t>
            </a:r>
            <a:r>
              <a:rPr lang="en-SG" sz="1200" kern="1200" dirty="0">
                <a:solidFill>
                  <a:schemeClr val="tx1"/>
                </a:solidFill>
                <a:effectLst/>
                <a:latin typeface="+mn-lt"/>
                <a:ea typeface="+mn-ea"/>
                <a:cs typeface="+mn-cs"/>
              </a:rPr>
              <a:t>), 14, n. 31.</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1635888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Cited by Joseph Dillow, </a:t>
            </a:r>
            <a:r>
              <a:rPr lang="en-US" i="1" dirty="0">
                <a:ea typeface="ＭＳ Ｐゴシック" charset="0"/>
                <a:cs typeface="ＭＳ Ｐゴシック" charset="0"/>
              </a:rPr>
              <a:t>Final Destiny</a:t>
            </a:r>
            <a:r>
              <a:rPr lang="en-US" i="0" dirty="0">
                <a:ea typeface="ＭＳ Ｐゴシック" charset="0"/>
                <a:cs typeface="ＭＳ Ｐゴシック" charset="0"/>
              </a:rPr>
              <a:t>, 4</a:t>
            </a:r>
            <a:r>
              <a:rPr lang="en-US" i="0" baseline="30000" dirty="0">
                <a:ea typeface="ＭＳ Ｐゴシック" charset="0"/>
                <a:cs typeface="ＭＳ Ｐゴシック" charset="0"/>
              </a:rPr>
              <a:t>th</a:t>
            </a:r>
            <a:r>
              <a:rPr lang="en-US" i="0" dirty="0">
                <a:ea typeface="ＭＳ Ｐゴシック" charset="0"/>
                <a:cs typeface="ＭＳ Ｐゴシック" charset="0"/>
              </a:rPr>
              <a:t> ed. (Monument, CO: </a:t>
            </a:r>
            <a:r>
              <a:rPr lang="en-US" sz="1200" kern="1200" dirty="0">
                <a:solidFill>
                  <a:schemeClr val="tx1"/>
                </a:solidFill>
                <a:effectLst/>
                <a:latin typeface="+mn-lt"/>
                <a:ea typeface="+mn-ea"/>
                <a:cs typeface="+mn-cs"/>
              </a:rPr>
              <a:t>Paniym Group, 16 Dec 2019</a:t>
            </a:r>
            <a:r>
              <a:rPr lang="en-SG" sz="1200" kern="1200" dirty="0">
                <a:solidFill>
                  <a:schemeClr val="tx1"/>
                </a:solidFill>
                <a:effectLst/>
                <a:latin typeface="+mn-lt"/>
                <a:ea typeface="+mn-ea"/>
                <a:cs typeface="+mn-cs"/>
              </a:rPr>
              <a:t>), 14, n. 34.</a:t>
            </a:r>
          </a:p>
          <a:p>
            <a:pPr marL="0" marR="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mn-lt"/>
              <a:ea typeface="+mn-ea"/>
              <a:cs typeface="+mn-cs"/>
            </a:endParaRPr>
          </a:p>
          <a:p>
            <a:r>
              <a:rPr lang="zh-CN" altLang="en-US" dirty="0"/>
              <a:t>引自约瑟夫</a:t>
            </a:r>
            <a:r>
              <a:rPr lang="en-US" altLang="zh-CN" dirty="0"/>
              <a:t>·</a:t>
            </a:r>
            <a:r>
              <a:rPr lang="zh-CN" altLang="en-US" dirty="0"/>
              <a:t>迪洛（</a:t>
            </a:r>
            <a:r>
              <a:rPr lang="en-US" altLang="zh-CN" dirty="0"/>
              <a:t>Joseph </a:t>
            </a:r>
            <a:r>
              <a:rPr lang="en-US" altLang="zh-CN" dirty="0" err="1"/>
              <a:t>Dillow</a:t>
            </a:r>
            <a:r>
              <a:rPr lang="zh-CN" altLang="en-US" dirty="0"/>
              <a:t>），</a:t>
            </a:r>
            <a:r>
              <a:rPr lang="en-US" altLang="zh-CN" dirty="0"/>
              <a:t>《</a:t>
            </a:r>
            <a:r>
              <a:rPr lang="zh-CN" altLang="en-US" dirty="0"/>
              <a:t>最终的命运</a:t>
            </a:r>
            <a:r>
              <a:rPr lang="en-US" altLang="zh-CN" dirty="0"/>
              <a:t>》</a:t>
            </a:r>
            <a:r>
              <a:rPr lang="zh-CN" altLang="en-US" dirty="0"/>
              <a:t>（</a:t>
            </a:r>
            <a:r>
              <a:rPr lang="en-US" altLang="zh-CN" i="1" dirty="0"/>
              <a:t>Final Destiny</a:t>
            </a:r>
            <a:r>
              <a:rPr lang="zh-CN" altLang="en-US" dirty="0"/>
              <a:t>），第</a:t>
            </a:r>
            <a:r>
              <a:rPr lang="en-US" altLang="zh-CN" dirty="0"/>
              <a:t>4</a:t>
            </a:r>
            <a:r>
              <a:rPr lang="zh-CN" altLang="en-US" dirty="0"/>
              <a:t>版（科罗拉多州纪念碑市：</a:t>
            </a:r>
            <a:r>
              <a:rPr lang="en-US" altLang="zh-CN" dirty="0" err="1"/>
              <a:t>Paniym</a:t>
            </a:r>
            <a:r>
              <a:rPr lang="en-US" altLang="zh-CN" dirty="0"/>
              <a:t> Group</a:t>
            </a:r>
            <a:r>
              <a:rPr lang="zh-CN" altLang="en-US" dirty="0"/>
              <a:t>，</a:t>
            </a:r>
            <a:r>
              <a:rPr lang="en-US" altLang="zh-CN" dirty="0"/>
              <a:t>2019</a:t>
            </a:r>
            <a:r>
              <a:rPr lang="zh-CN" altLang="en-US" dirty="0"/>
              <a:t>年</a:t>
            </a:r>
            <a:r>
              <a:rPr lang="en-US" altLang="zh-CN" dirty="0"/>
              <a:t>12</a:t>
            </a:r>
            <a:r>
              <a:rPr lang="zh-CN" altLang="en-US" dirty="0"/>
              <a:t>月</a:t>
            </a:r>
            <a:r>
              <a:rPr lang="en-US" altLang="zh-CN" dirty="0"/>
              <a:t>16</a:t>
            </a:r>
            <a:r>
              <a:rPr lang="zh-CN" altLang="en-US" dirty="0"/>
              <a:t>日），第</a:t>
            </a:r>
            <a:r>
              <a:rPr lang="en-US" altLang="zh-CN" dirty="0"/>
              <a:t>14</a:t>
            </a:r>
            <a:r>
              <a:rPr lang="zh-CN" altLang="en-US" dirty="0"/>
              <a:t>页，注释</a:t>
            </a:r>
            <a:r>
              <a:rPr lang="en-US" altLang="zh-CN" dirty="0"/>
              <a:t>34</a:t>
            </a:r>
            <a:r>
              <a:rPr lang="zh-CN" altLang="en-US" dirty="0"/>
              <a:t>。</a:t>
            </a:r>
          </a:p>
          <a:p>
            <a:endParaRPr lang="en-US" altLang="zh-CN"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ea typeface="ＭＳ Ｐゴシック" charset="0"/>
              <a:cs typeface="ＭＳ Ｐゴシック" charset="0"/>
            </a:endParaRPr>
          </a:p>
        </p:txBody>
      </p:sp>
    </p:spTree>
    <p:extLst>
      <p:ext uri="{BB962C8B-B14F-4D97-AF65-F5344CB8AC3E}">
        <p14:creationId xmlns:p14="http://schemas.microsoft.com/office/powerpoint/2010/main" val="2074933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Should we try to get others to ask about our faith by seeing religious disciplines in us like prayer and Bible reading?</a:t>
            </a:r>
          </a:p>
          <a:p>
            <a:r>
              <a:rPr lang="en-US" dirty="0">
                <a:latin typeface="Arial" panose="020B0604020202020204" pitchFamily="34" charset="0"/>
                <a:cs typeface="Arial" panose="020B0604020202020204" pitchFamily="34" charset="0"/>
              </a:rPr>
              <a:t>What if we tell people what the Bible says?</a:t>
            </a:r>
          </a:p>
          <a:p>
            <a:endParaRPr lang="en-US" dirty="0">
              <a:latin typeface="Arial" panose="020B0604020202020204" pitchFamily="34" charset="0"/>
              <a:cs typeface="Arial" panose="020B0604020202020204" pitchFamily="34" charset="0"/>
            </a:endParaRPr>
          </a:p>
          <a:p>
            <a:r>
              <a:rPr lang="zh-CN" altLang="en-US" dirty="0"/>
              <a:t>我们应该通过让别人看到我们身上的宗教操练，比如祷告和读圣经，来让他们主动询问我们的信仰吗？</a:t>
            </a:r>
          </a:p>
          <a:p>
            <a:r>
              <a:rPr lang="zh-CN" altLang="en-US" dirty="0"/>
              <a:t>如果我们直接告诉别人圣经说了什么，又会怎样呢？</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03271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26B4574-EF50-DC49-B640-D5A88FD02649}" type="slidenum">
              <a:rPr lang="en-US" sz="1200"/>
              <a:pPr/>
              <a:t>104</a:t>
            </a:fld>
            <a:endParaRPr lang="en-US" sz="1200"/>
          </a:p>
        </p:txBody>
      </p:sp>
      <p:sp>
        <p:nvSpPr>
          <p:cNvPr id="685058" name="Rectangle 2"/>
          <p:cNvSpPr>
            <a:spLocks noGrp="1" noRot="1" noChangeAspect="1" noChangeArrowheads="1" noTextEdit="1"/>
          </p:cNvSpPr>
          <p:nvPr>
            <p:ph type="sldImg"/>
          </p:nvPr>
        </p:nvSpPr>
        <p:spPr>
          <a:solidFill>
            <a:srgbClr val="FFFFFF"/>
          </a:solidFill>
          <a:ln/>
        </p:spPr>
      </p:sp>
      <p:sp>
        <p:nvSpPr>
          <p:cNvPr id="685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F0BF2B7-8E59-9B44-A4E5-79C94DD494C4}" type="slidenum">
              <a:rPr lang="en-US" sz="1200"/>
              <a:pPr/>
              <a:t>105</a:t>
            </a:fld>
            <a:endParaRPr lang="en-US" sz="1200"/>
          </a:p>
        </p:txBody>
      </p:sp>
      <p:sp>
        <p:nvSpPr>
          <p:cNvPr id="687106" name="Rectangle 2"/>
          <p:cNvSpPr>
            <a:spLocks noGrp="1" noRot="1" noChangeAspect="1" noChangeArrowheads="1" noTextEdit="1"/>
          </p:cNvSpPr>
          <p:nvPr>
            <p:ph type="sldImg"/>
          </p:nvPr>
        </p:nvSpPr>
        <p:spPr>
          <a:solidFill>
            <a:srgbClr val="FFFFFF"/>
          </a:solidFill>
          <a:ln/>
        </p:spPr>
      </p:sp>
      <p:sp>
        <p:nvSpPr>
          <p:cNvPr id="687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24C9471-8C28-354F-8154-F7538954524A}" type="slidenum">
              <a:rPr lang="en-US" sz="1200"/>
              <a:pPr/>
              <a:t>106</a:t>
            </a:fld>
            <a:endParaRPr lang="en-US" sz="1200"/>
          </a:p>
        </p:txBody>
      </p:sp>
      <p:sp>
        <p:nvSpPr>
          <p:cNvPr id="689154" name="Rectangle 2"/>
          <p:cNvSpPr>
            <a:spLocks noGrp="1" noRot="1" noChangeAspect="1" noChangeArrowheads="1" noTextEdit="1"/>
          </p:cNvSpPr>
          <p:nvPr>
            <p:ph type="sldImg"/>
          </p:nvPr>
        </p:nvSpPr>
        <p:spPr>
          <a:ln/>
        </p:spPr>
      </p:sp>
      <p:sp>
        <p:nvSpPr>
          <p:cNvPr id="689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81AC72B-D6A6-1C49-8566-68F736C1298B}" type="slidenum">
              <a:rPr lang="en-US" sz="1200"/>
              <a:pPr/>
              <a:t>107</a:t>
            </a:fld>
            <a:endParaRPr lang="en-US" sz="1200"/>
          </a:p>
        </p:txBody>
      </p:sp>
      <p:sp>
        <p:nvSpPr>
          <p:cNvPr id="691202" name="Rectangle 2"/>
          <p:cNvSpPr>
            <a:spLocks noGrp="1" noRot="1" noChangeAspect="1" noChangeArrowheads="1" noTextEdit="1"/>
          </p:cNvSpPr>
          <p:nvPr>
            <p:ph type="sldImg"/>
          </p:nvPr>
        </p:nvSpPr>
        <p:spPr>
          <a:solidFill>
            <a:srgbClr val="FFFFFF"/>
          </a:solidFill>
          <a:ln/>
        </p:spPr>
      </p:sp>
      <p:sp>
        <p:nvSpPr>
          <p:cNvPr id="6912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E5640B2-C757-9142-93B5-1774AB2E6434}" type="slidenum">
              <a:rPr lang="en-US" sz="1200"/>
              <a:pPr/>
              <a:t>108</a:t>
            </a:fld>
            <a:endParaRPr lang="en-US" sz="1200"/>
          </a:p>
        </p:txBody>
      </p:sp>
      <p:sp>
        <p:nvSpPr>
          <p:cNvPr id="693250" name="Rectangle 2"/>
          <p:cNvSpPr>
            <a:spLocks noGrp="1" noRot="1" noChangeAspect="1" noChangeArrowheads="1" noTextEdit="1"/>
          </p:cNvSpPr>
          <p:nvPr>
            <p:ph type="sldImg"/>
          </p:nvPr>
        </p:nvSpPr>
        <p:spPr>
          <a:solidFill>
            <a:srgbClr val="FFFFFF"/>
          </a:solidFill>
          <a:ln/>
        </p:spPr>
      </p:sp>
      <p:sp>
        <p:nvSpPr>
          <p:cNvPr id="693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E168151-F153-4141-8F54-D621F7C88E25}" type="slidenum">
              <a:rPr lang="en-US" sz="1200"/>
              <a:pPr/>
              <a:t>109</a:t>
            </a:fld>
            <a:endParaRPr lang="en-US" sz="1200"/>
          </a:p>
        </p:txBody>
      </p:sp>
      <p:sp>
        <p:nvSpPr>
          <p:cNvPr id="695298" name="Rectangle 2"/>
          <p:cNvSpPr>
            <a:spLocks noGrp="1" noRot="1" noChangeAspect="1" noChangeArrowheads="1" noTextEdit="1"/>
          </p:cNvSpPr>
          <p:nvPr>
            <p:ph type="sldImg"/>
          </p:nvPr>
        </p:nvSpPr>
        <p:spPr>
          <a:solidFill>
            <a:srgbClr val="FFFFFF"/>
          </a:solidFill>
          <a:ln/>
        </p:spPr>
      </p:sp>
      <p:sp>
        <p:nvSpPr>
          <p:cNvPr id="695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772D96-6D84-F448-A63F-EF378C335266}"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3015401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4949CC8-0CE1-BA46-91CF-99AAF705DDC5}" type="slidenum">
              <a:rPr lang="en-US" sz="1200"/>
              <a:pPr/>
              <a:t>111</a:t>
            </a:fld>
            <a:endParaRPr lang="en-US" sz="1200"/>
          </a:p>
        </p:txBody>
      </p:sp>
      <p:sp>
        <p:nvSpPr>
          <p:cNvPr id="699394" name="Rectangle 2"/>
          <p:cNvSpPr>
            <a:spLocks noGrp="1" noRot="1" noChangeAspect="1" noChangeArrowheads="1" noTextEdit="1"/>
          </p:cNvSpPr>
          <p:nvPr>
            <p:ph type="sldImg"/>
          </p:nvPr>
        </p:nvSpPr>
        <p:spPr>
          <a:ln/>
        </p:spPr>
      </p:sp>
      <p:sp>
        <p:nvSpPr>
          <p:cNvPr id="699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97C343E-8061-D147-AAAE-60A584BD988A}" type="slidenum">
              <a:rPr lang="en-US" sz="1200"/>
              <a:pPr/>
              <a:t>112</a:t>
            </a:fld>
            <a:endParaRPr lang="en-US" sz="1200"/>
          </a:p>
        </p:txBody>
      </p:sp>
      <p:sp>
        <p:nvSpPr>
          <p:cNvPr id="701442" name="Rectangle 2"/>
          <p:cNvSpPr>
            <a:spLocks noGrp="1" noRot="1" noChangeAspect="1" noChangeArrowheads="1" noTextEdit="1"/>
          </p:cNvSpPr>
          <p:nvPr>
            <p:ph type="sldImg"/>
          </p:nvPr>
        </p:nvSpPr>
        <p:spPr>
          <a:ln/>
        </p:spPr>
      </p:sp>
      <p:sp>
        <p:nvSpPr>
          <p:cNvPr id="701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043E28C-169D-2548-8F38-4A6FC8441653}" type="slidenum">
              <a:rPr lang="en-US" sz="1200"/>
              <a:pPr/>
              <a:t>113</a:t>
            </a:fld>
            <a:endParaRPr lang="en-US" sz="1200"/>
          </a:p>
        </p:txBody>
      </p:sp>
      <p:sp>
        <p:nvSpPr>
          <p:cNvPr id="703490" name="Rectangle 2"/>
          <p:cNvSpPr>
            <a:spLocks noGrp="1" noRot="1" noChangeAspect="1" noChangeArrowheads="1" noTextEdit="1"/>
          </p:cNvSpPr>
          <p:nvPr>
            <p:ph type="sldImg"/>
          </p:nvPr>
        </p:nvSpPr>
        <p:spPr>
          <a:ln/>
        </p:spPr>
      </p:sp>
      <p:sp>
        <p:nvSpPr>
          <p:cNvPr id="703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Master" Target="../slideMasters/slideMaster6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emf"/><Relationship Id="rId1" Type="http://schemas.openxmlformats.org/officeDocument/2006/relationships/slideMaster" Target="../slideMasters/slideMaster7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cs typeface="Arial"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cs typeface="Arial"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cs typeface="Arial"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cs typeface="Arial"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cs typeface="Arial"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71681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71681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8"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E5A72DC5-5365-2843-BC28-616C31AC2F3C}" type="slidenum">
              <a:rPr lang="en-US"/>
              <a:pPr>
                <a:defRPr/>
              </a:pPr>
              <a:t>‹#›</a:t>
            </a:fld>
            <a:endParaRPr lang="en-US"/>
          </a:p>
        </p:txBody>
      </p:sp>
    </p:spTree>
    <p:extLst>
      <p:ext uri="{BB962C8B-B14F-4D97-AF65-F5344CB8AC3E}">
        <p14:creationId xmlns:p14="http://schemas.microsoft.com/office/powerpoint/2010/main" val="3535647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391AFA9-63FE-3343-8F18-16EEF7372CE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727668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2438400" y="228600"/>
            <a:ext cx="64008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endParaRPr lang="en-US" sz="1800"/>
          </a:p>
        </p:txBody>
      </p:sp>
      <p:sp>
        <p:nvSpPr>
          <p:cNvPr id="3" name="Rectangle 3"/>
          <p:cNvSpPr>
            <a:spLocks noGrp="1" noChangeArrowheads="1"/>
          </p:cNvSpPr>
          <p:nvPr/>
        </p:nvSpPr>
        <p:spPr bwMode="auto">
          <a:xfrm>
            <a:off x="2438400" y="1600200"/>
            <a:ext cx="64008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p>
        </p:txBody>
      </p:sp>
    </p:spTree>
    <p:extLst>
      <p:ext uri="{BB962C8B-B14F-4D97-AF65-F5344CB8AC3E}">
        <p14:creationId xmlns:p14="http://schemas.microsoft.com/office/powerpoint/2010/main" val="4267572091"/>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3B8B094-D55B-AD4E-A6A0-3AA9D5553FF3}"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5EB493-6291-044E-9023-34533EDBDFD3}" type="slidenum">
              <a:rPr lang="en-US"/>
              <a:pPr>
                <a:defRPr/>
              </a:pPr>
              <a:t>‹#›</a:t>
            </a:fld>
            <a:endParaRPr lang="en-US"/>
          </a:p>
        </p:txBody>
      </p:sp>
    </p:spTree>
    <p:extLst>
      <p:ext uri="{BB962C8B-B14F-4D97-AF65-F5344CB8AC3E}">
        <p14:creationId xmlns:p14="http://schemas.microsoft.com/office/powerpoint/2010/main" val="6962480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C05A28E-5784-974E-ABB2-29867A86FBE3}"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5DDA93-014C-E547-A961-5C8D45BE9C33}" type="slidenum">
              <a:rPr lang="en-US"/>
              <a:pPr>
                <a:defRPr/>
              </a:pPr>
              <a:t>‹#›</a:t>
            </a:fld>
            <a:endParaRPr lang="en-US"/>
          </a:p>
        </p:txBody>
      </p:sp>
    </p:spTree>
    <p:extLst>
      <p:ext uri="{BB962C8B-B14F-4D97-AF65-F5344CB8AC3E}">
        <p14:creationId xmlns:p14="http://schemas.microsoft.com/office/powerpoint/2010/main" val="13359553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9CA452D5-7104-234B-B791-61F944D4CB26}"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B1AC31-D160-8743-9391-639529C1203C}" type="slidenum">
              <a:rPr lang="en-US"/>
              <a:pPr>
                <a:defRPr/>
              </a:pPr>
              <a:t>‹#›</a:t>
            </a:fld>
            <a:endParaRPr lang="en-US"/>
          </a:p>
        </p:txBody>
      </p:sp>
    </p:spTree>
    <p:extLst>
      <p:ext uri="{BB962C8B-B14F-4D97-AF65-F5344CB8AC3E}">
        <p14:creationId xmlns:p14="http://schemas.microsoft.com/office/powerpoint/2010/main" val="28871563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92F79F6E-173D-4C4C-985F-2D7AFD7BA674}" type="datetimeFigureOut">
              <a:rPr lang="en-US"/>
              <a:pPr>
                <a:defRPr/>
              </a:pPr>
              <a:t>11/3/25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2FF8DBC-5C8D-9542-934E-C2BC8D85A509}" type="slidenum">
              <a:rPr lang="en-US"/>
              <a:pPr>
                <a:defRPr/>
              </a:pPr>
              <a:t>‹#›</a:t>
            </a:fld>
            <a:endParaRPr lang="en-US"/>
          </a:p>
        </p:txBody>
      </p:sp>
    </p:spTree>
    <p:extLst>
      <p:ext uri="{BB962C8B-B14F-4D97-AF65-F5344CB8AC3E}">
        <p14:creationId xmlns:p14="http://schemas.microsoft.com/office/powerpoint/2010/main" val="17688379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46C74586-5670-D840-A7CE-50DB632F4BE9}" type="datetimeFigureOut">
              <a:rPr lang="en-US"/>
              <a:pPr>
                <a:defRPr/>
              </a:pPr>
              <a:t>11/3/25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18C822A-9BA1-3441-8298-EDEF043E4EAA}" type="slidenum">
              <a:rPr lang="en-US"/>
              <a:pPr>
                <a:defRPr/>
              </a:pPr>
              <a:t>‹#›</a:t>
            </a:fld>
            <a:endParaRPr lang="en-US"/>
          </a:p>
        </p:txBody>
      </p:sp>
    </p:spTree>
    <p:extLst>
      <p:ext uri="{BB962C8B-B14F-4D97-AF65-F5344CB8AC3E}">
        <p14:creationId xmlns:p14="http://schemas.microsoft.com/office/powerpoint/2010/main" val="41652772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5510FDB-C768-3C42-91EC-D037AA955686}" type="datetimeFigureOut">
              <a:rPr lang="en-US"/>
              <a:pPr>
                <a:defRPr/>
              </a:pPr>
              <a:t>11/3/25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CE848E-605B-D842-8595-1F47D498411F}" type="slidenum">
              <a:rPr lang="en-US"/>
              <a:pPr>
                <a:defRPr/>
              </a:pPr>
              <a:t>‹#›</a:t>
            </a:fld>
            <a:endParaRPr lang="en-US"/>
          </a:p>
        </p:txBody>
      </p:sp>
    </p:spTree>
    <p:extLst>
      <p:ext uri="{BB962C8B-B14F-4D97-AF65-F5344CB8AC3E}">
        <p14:creationId xmlns:p14="http://schemas.microsoft.com/office/powerpoint/2010/main" val="3456088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40511A0-11AE-E540-B130-80A4CE2DA854}"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07EC74-5A3C-274D-B0A8-72B8F5B5A326}" type="slidenum">
              <a:rPr lang="en-US"/>
              <a:pPr>
                <a:defRPr/>
              </a:pPr>
              <a:t>‹#›</a:t>
            </a:fld>
            <a:endParaRPr lang="en-US"/>
          </a:p>
        </p:txBody>
      </p:sp>
    </p:spTree>
    <p:extLst>
      <p:ext uri="{BB962C8B-B14F-4D97-AF65-F5344CB8AC3E}">
        <p14:creationId xmlns:p14="http://schemas.microsoft.com/office/powerpoint/2010/main" val="10543387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BE00BE2-C7BF-A54B-A05B-72F88967C3F8}"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2BD15F-F394-B64F-B3AB-D5624662B588}" type="slidenum">
              <a:rPr lang="en-US"/>
              <a:pPr>
                <a:defRPr/>
              </a:pPr>
              <a:t>‹#›</a:t>
            </a:fld>
            <a:endParaRPr lang="en-US"/>
          </a:p>
        </p:txBody>
      </p:sp>
    </p:spTree>
    <p:extLst>
      <p:ext uri="{BB962C8B-B14F-4D97-AF65-F5344CB8AC3E}">
        <p14:creationId xmlns:p14="http://schemas.microsoft.com/office/powerpoint/2010/main" val="5122187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64ED8BA-10B8-B942-A559-2411509BB783}"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6D899E-AC06-3740-978B-C23D36645FCB}" type="slidenum">
              <a:rPr lang="en-US"/>
              <a:pPr>
                <a:defRPr/>
              </a:pPr>
              <a:t>‹#›</a:t>
            </a:fld>
            <a:endParaRPr lang="en-US"/>
          </a:p>
        </p:txBody>
      </p:sp>
    </p:spTree>
    <p:extLst>
      <p:ext uri="{BB962C8B-B14F-4D97-AF65-F5344CB8AC3E}">
        <p14:creationId xmlns:p14="http://schemas.microsoft.com/office/powerpoint/2010/main" val="2626219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AC04B36-4DA3-D648-BBC4-1CD42230209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6599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621C752-CA62-AA46-9630-F8B271FD041A}"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87BEF7-5129-DA4E-8E05-30A7212DF46A}" type="slidenum">
              <a:rPr lang="en-US"/>
              <a:pPr>
                <a:defRPr/>
              </a:pPr>
              <a:t>‹#›</a:t>
            </a:fld>
            <a:endParaRPr lang="en-US"/>
          </a:p>
        </p:txBody>
      </p:sp>
    </p:spTree>
    <p:extLst>
      <p:ext uri="{BB962C8B-B14F-4D97-AF65-F5344CB8AC3E}">
        <p14:creationId xmlns:p14="http://schemas.microsoft.com/office/powerpoint/2010/main" val="40598878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546"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492547" name="Rectangle 3"/>
          <p:cNvSpPr>
            <a:spLocks noGrp="1" noChangeArrowheads="1"/>
          </p:cNvSpPr>
          <p:nvPr>
            <p:ph type="subTitle" idx="1"/>
          </p:nvPr>
        </p:nvSpPr>
        <p:spPr>
          <a:xfrm>
            <a:off x="1371600" y="3886200"/>
            <a:ext cx="6400800" cy="1752600"/>
          </a:xfrm>
        </p:spPr>
        <p:txBody>
          <a:bodyPr/>
          <a:lstStyle>
            <a:lvl1pPr marL="0" indent="0" algn="ctr">
              <a:buFont typeface="Monotype Sort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1609569F-A2E1-D04A-B864-5F2CE99736B4}"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0287B6-AE47-C44F-AD3C-37DE70CE9506}" type="slidenum">
              <a:rPr lang="en-US"/>
              <a:pPr>
                <a:defRPr/>
              </a:pPr>
              <a:t>‹#›</a:t>
            </a:fld>
            <a:endParaRPr lang="en-US"/>
          </a:p>
        </p:txBody>
      </p:sp>
    </p:spTree>
    <p:extLst>
      <p:ext uri="{BB962C8B-B14F-4D97-AF65-F5344CB8AC3E}">
        <p14:creationId xmlns:p14="http://schemas.microsoft.com/office/powerpoint/2010/main" val="15237471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A69621C-9CE9-2342-983E-FA2D76F15D87}"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8A39B7-B5D9-0B44-8393-AFCA87CC006D}" type="slidenum">
              <a:rPr lang="en-US"/>
              <a:pPr>
                <a:defRPr/>
              </a:pPr>
              <a:t>‹#›</a:t>
            </a:fld>
            <a:endParaRPr lang="en-US"/>
          </a:p>
        </p:txBody>
      </p:sp>
    </p:spTree>
    <p:extLst>
      <p:ext uri="{BB962C8B-B14F-4D97-AF65-F5344CB8AC3E}">
        <p14:creationId xmlns:p14="http://schemas.microsoft.com/office/powerpoint/2010/main" val="42551033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5164B73-0665-C24E-B10A-ABA1E14BFEA4}"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17F526-3222-9E41-B445-92C4524388C4}" type="slidenum">
              <a:rPr lang="en-US"/>
              <a:pPr>
                <a:defRPr/>
              </a:pPr>
              <a:t>‹#›</a:t>
            </a:fld>
            <a:endParaRPr lang="en-US"/>
          </a:p>
        </p:txBody>
      </p:sp>
    </p:spTree>
    <p:extLst>
      <p:ext uri="{BB962C8B-B14F-4D97-AF65-F5344CB8AC3E}">
        <p14:creationId xmlns:p14="http://schemas.microsoft.com/office/powerpoint/2010/main" val="25350845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3F7B572-F5B3-754C-A9E3-43DF6832EC23}"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88CBDD-350F-FF4F-9252-28C954D3E3F7}" type="slidenum">
              <a:rPr lang="en-US"/>
              <a:pPr>
                <a:defRPr/>
              </a:pPr>
              <a:t>‹#›</a:t>
            </a:fld>
            <a:endParaRPr lang="en-US"/>
          </a:p>
        </p:txBody>
      </p:sp>
    </p:spTree>
    <p:extLst>
      <p:ext uri="{BB962C8B-B14F-4D97-AF65-F5344CB8AC3E}">
        <p14:creationId xmlns:p14="http://schemas.microsoft.com/office/powerpoint/2010/main" val="20110167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B10C18D3-1EEE-394F-A795-5EB5C79CF2BA}" type="datetimeFigureOut">
              <a:rPr lang="en-US"/>
              <a:pPr>
                <a:defRPr/>
              </a:pPr>
              <a:t>11/3/25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E1EF653-CA79-804F-8CE2-53EDB84F04BD}" type="slidenum">
              <a:rPr lang="en-US"/>
              <a:pPr>
                <a:defRPr/>
              </a:pPr>
              <a:t>‹#›</a:t>
            </a:fld>
            <a:endParaRPr lang="en-US"/>
          </a:p>
        </p:txBody>
      </p:sp>
    </p:spTree>
    <p:extLst>
      <p:ext uri="{BB962C8B-B14F-4D97-AF65-F5344CB8AC3E}">
        <p14:creationId xmlns:p14="http://schemas.microsoft.com/office/powerpoint/2010/main" val="41531716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E49B6465-2CA0-8843-82EE-BAFAB4CCCCF9}" type="datetimeFigureOut">
              <a:rPr lang="en-US"/>
              <a:pPr>
                <a:defRPr/>
              </a:pPr>
              <a:t>11/3/25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ADAB74-2D49-8343-AC9E-D3A0EA826A1C}" type="slidenum">
              <a:rPr lang="en-US"/>
              <a:pPr>
                <a:defRPr/>
              </a:pPr>
              <a:t>‹#›</a:t>
            </a:fld>
            <a:endParaRPr lang="en-US"/>
          </a:p>
        </p:txBody>
      </p:sp>
    </p:spTree>
    <p:extLst>
      <p:ext uri="{BB962C8B-B14F-4D97-AF65-F5344CB8AC3E}">
        <p14:creationId xmlns:p14="http://schemas.microsoft.com/office/powerpoint/2010/main" val="12334228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A573A05-4039-DF4F-AE7C-DEC4FCE0E40E}" type="datetimeFigureOut">
              <a:rPr lang="en-US"/>
              <a:pPr>
                <a:defRPr/>
              </a:pPr>
              <a:t>11/3/25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6D9A45-3322-B041-A429-25FFFC7D9F63}" type="slidenum">
              <a:rPr lang="en-US"/>
              <a:pPr>
                <a:defRPr/>
              </a:pPr>
              <a:t>‹#›</a:t>
            </a:fld>
            <a:endParaRPr lang="en-US"/>
          </a:p>
        </p:txBody>
      </p:sp>
    </p:spTree>
    <p:extLst>
      <p:ext uri="{BB962C8B-B14F-4D97-AF65-F5344CB8AC3E}">
        <p14:creationId xmlns:p14="http://schemas.microsoft.com/office/powerpoint/2010/main" val="31021040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3DBA744-3C0A-CF41-9EA9-6730DC9881EF}"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0A8869-CC52-D541-856F-A148BD13015B}" type="slidenum">
              <a:rPr lang="en-US"/>
              <a:pPr>
                <a:defRPr/>
              </a:pPr>
              <a:t>‹#›</a:t>
            </a:fld>
            <a:endParaRPr lang="en-US"/>
          </a:p>
        </p:txBody>
      </p:sp>
    </p:spTree>
    <p:extLst>
      <p:ext uri="{BB962C8B-B14F-4D97-AF65-F5344CB8AC3E}">
        <p14:creationId xmlns:p14="http://schemas.microsoft.com/office/powerpoint/2010/main" val="5293516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C5DB052-442B-3E47-9EB6-921E5312DC2F}"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F33466-CA48-B042-A7CE-9B762C3B69BA}" type="slidenum">
              <a:rPr lang="en-US"/>
              <a:pPr>
                <a:defRPr/>
              </a:pPr>
              <a:t>‹#›</a:t>
            </a:fld>
            <a:endParaRPr lang="en-US"/>
          </a:p>
        </p:txBody>
      </p:sp>
    </p:spTree>
    <p:extLst>
      <p:ext uri="{BB962C8B-B14F-4D97-AF65-F5344CB8AC3E}">
        <p14:creationId xmlns:p14="http://schemas.microsoft.com/office/powerpoint/2010/main" val="1917279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3"/>
          <p:cNvSpPr>
            <a:spLocks noGrp="1" noChangeArrowheads="1"/>
          </p:cNvSpPr>
          <p:nvPr>
            <p:ph type="dt" sz="quarter"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690B2C3F-4A37-AB44-BF23-453B498D55AE}" type="slidenum">
              <a:rPr lang="en-US"/>
              <a:pPr>
                <a:defRPr/>
              </a:pPr>
              <a:t>‹#›</a:t>
            </a:fld>
            <a:endParaRPr lang="en-US"/>
          </a:p>
        </p:txBody>
      </p:sp>
    </p:spTree>
    <p:extLst>
      <p:ext uri="{BB962C8B-B14F-4D97-AF65-F5344CB8AC3E}">
        <p14:creationId xmlns:p14="http://schemas.microsoft.com/office/powerpoint/2010/main" val="9512503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CAF1620-15F6-B84B-8E10-25BF13D1A374}"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91E7BE-D687-744D-A000-154DF5033F79}" type="slidenum">
              <a:rPr lang="en-US"/>
              <a:pPr>
                <a:defRPr/>
              </a:pPr>
              <a:t>‹#›</a:t>
            </a:fld>
            <a:endParaRPr lang="en-US"/>
          </a:p>
        </p:txBody>
      </p:sp>
    </p:spTree>
    <p:extLst>
      <p:ext uri="{BB962C8B-B14F-4D97-AF65-F5344CB8AC3E}">
        <p14:creationId xmlns:p14="http://schemas.microsoft.com/office/powerpoint/2010/main" val="38553386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8E8423A-E6B5-A943-90BF-A7EFB0CEDDBA}"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7ACBF2-AFE7-BD44-87C5-051C149A721C}" type="slidenum">
              <a:rPr lang="en-US"/>
              <a:pPr>
                <a:defRPr/>
              </a:pPr>
              <a:t>‹#›</a:t>
            </a:fld>
            <a:endParaRPr lang="en-US"/>
          </a:p>
        </p:txBody>
      </p:sp>
    </p:spTree>
    <p:extLst>
      <p:ext uri="{BB962C8B-B14F-4D97-AF65-F5344CB8AC3E}">
        <p14:creationId xmlns:p14="http://schemas.microsoft.com/office/powerpoint/2010/main" val="27488673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grpSp>
      <p:sp>
        <p:nvSpPr>
          <p:cNvPr id="48640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486407" name="Rectangle 7"/>
          <p:cNvSpPr>
            <a:spLocks noGrp="1" noChangeArrowheads="1"/>
          </p:cNvSpPr>
          <p:nvPr>
            <p:ph type="subTitle" idx="1"/>
          </p:nvPr>
        </p:nvSpPr>
        <p:spPr>
          <a:xfrm>
            <a:off x="1371600" y="3733800"/>
            <a:ext cx="6400800" cy="1873250"/>
          </a:xfrm>
        </p:spPr>
        <p:txBody>
          <a:bodyPr/>
          <a:lstStyle>
            <a:lvl1pPr marL="0" indent="0" algn="ctr">
              <a:buFont typeface="Wingdings" charset="0"/>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fld id="{76BD3435-B23A-E444-92B2-8D56E04E8D47}" type="datetimeFigureOut">
              <a:rPr lang="en-US"/>
              <a:pPr>
                <a:defRPr/>
              </a:pPr>
              <a:t>11/3/25</a:t>
            </a:fld>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749B4F2E-5EB2-5F4D-BCFD-F32C9FBAB1D5}" type="slidenum">
              <a:rPr lang="en-US"/>
              <a:pPr>
                <a:defRPr/>
              </a:pPr>
              <a:t>‹#›</a:t>
            </a:fld>
            <a:endParaRPr lang="en-US"/>
          </a:p>
        </p:txBody>
      </p:sp>
    </p:spTree>
    <p:extLst>
      <p:ext uri="{BB962C8B-B14F-4D97-AF65-F5344CB8AC3E}">
        <p14:creationId xmlns:p14="http://schemas.microsoft.com/office/powerpoint/2010/main" val="15485568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fld id="{665AF1C2-9C96-7D40-A4C8-9A1AD6C022C5}" type="datetimeFigureOut">
              <a:rPr lang="en-US"/>
              <a:pPr>
                <a:defRPr/>
              </a:pPr>
              <a:t>11/3/25</a:t>
            </a:fld>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6E8413E-05B3-A240-B1DA-E04E85D4EB24}" type="slidenum">
              <a:rPr lang="en-US"/>
              <a:pPr>
                <a:defRPr/>
              </a:pPr>
              <a:t>‹#›</a:t>
            </a:fld>
            <a:endParaRPr lang="en-US"/>
          </a:p>
        </p:txBody>
      </p:sp>
    </p:spTree>
    <p:extLst>
      <p:ext uri="{BB962C8B-B14F-4D97-AF65-F5344CB8AC3E}">
        <p14:creationId xmlns:p14="http://schemas.microsoft.com/office/powerpoint/2010/main" val="10548071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fld id="{8D86390A-7A18-4144-8DA4-737058B4CB2D}" type="datetimeFigureOut">
              <a:rPr lang="en-US"/>
              <a:pPr>
                <a:defRPr/>
              </a:pPr>
              <a:t>11/3/25</a:t>
            </a:fld>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D5C10FC-D257-4343-A15F-B0105C42BE21}" type="slidenum">
              <a:rPr lang="en-US"/>
              <a:pPr>
                <a:defRPr/>
              </a:pPr>
              <a:t>‹#›</a:t>
            </a:fld>
            <a:endParaRPr lang="en-US"/>
          </a:p>
        </p:txBody>
      </p:sp>
    </p:spTree>
    <p:extLst>
      <p:ext uri="{BB962C8B-B14F-4D97-AF65-F5344CB8AC3E}">
        <p14:creationId xmlns:p14="http://schemas.microsoft.com/office/powerpoint/2010/main" val="41244264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fld id="{55452ACE-AE09-BC4B-8456-2DBAEA9582BD}" type="datetimeFigureOut">
              <a:rPr lang="en-US"/>
              <a:pPr>
                <a:defRPr/>
              </a:pPr>
              <a:t>11/3/25</a:t>
            </a:fld>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1B68C2F-F0B7-604B-B6CA-3D6ECCE1D2AE}" type="slidenum">
              <a:rPr lang="en-US"/>
              <a:pPr>
                <a:defRPr/>
              </a:pPr>
              <a:t>‹#›</a:t>
            </a:fld>
            <a:endParaRPr lang="en-US"/>
          </a:p>
        </p:txBody>
      </p:sp>
    </p:spTree>
    <p:extLst>
      <p:ext uri="{BB962C8B-B14F-4D97-AF65-F5344CB8AC3E}">
        <p14:creationId xmlns:p14="http://schemas.microsoft.com/office/powerpoint/2010/main" val="646032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fld id="{4B3D3B2B-28D1-9847-9B54-342424AAF079}" type="datetimeFigureOut">
              <a:rPr lang="en-US"/>
              <a:pPr>
                <a:defRPr/>
              </a:pPr>
              <a:t>11/3/25</a:t>
            </a:fld>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6A749B83-386C-934C-91C1-84D5DEA35064}" type="slidenum">
              <a:rPr lang="en-US"/>
              <a:pPr>
                <a:defRPr/>
              </a:pPr>
              <a:t>‹#›</a:t>
            </a:fld>
            <a:endParaRPr lang="en-US"/>
          </a:p>
        </p:txBody>
      </p:sp>
    </p:spTree>
    <p:extLst>
      <p:ext uri="{BB962C8B-B14F-4D97-AF65-F5344CB8AC3E}">
        <p14:creationId xmlns:p14="http://schemas.microsoft.com/office/powerpoint/2010/main" val="28142509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fld id="{EE356B48-FAD5-9C42-9D50-9BE3442E3338}" type="datetimeFigureOut">
              <a:rPr lang="en-US"/>
              <a:pPr>
                <a:defRPr/>
              </a:pPr>
              <a:t>11/3/25</a:t>
            </a:fld>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C628C89-D76C-E744-A97D-8C973349F9B0}" type="slidenum">
              <a:rPr lang="en-US"/>
              <a:pPr>
                <a:defRPr/>
              </a:pPr>
              <a:t>‹#›</a:t>
            </a:fld>
            <a:endParaRPr lang="en-US"/>
          </a:p>
        </p:txBody>
      </p:sp>
    </p:spTree>
    <p:extLst>
      <p:ext uri="{BB962C8B-B14F-4D97-AF65-F5344CB8AC3E}">
        <p14:creationId xmlns:p14="http://schemas.microsoft.com/office/powerpoint/2010/main" val="29101594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fld id="{13F9C62D-FEF3-FD43-8847-7012056FDBD8}" type="datetimeFigureOut">
              <a:rPr lang="en-US"/>
              <a:pPr>
                <a:defRPr/>
              </a:pPr>
              <a:t>11/3/25</a:t>
            </a:fld>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2DD1126D-8829-5143-BB3B-09C18EEE8A93}" type="slidenum">
              <a:rPr lang="en-US"/>
              <a:pPr>
                <a:defRPr/>
              </a:pPr>
              <a:t>‹#›</a:t>
            </a:fld>
            <a:endParaRPr lang="en-US"/>
          </a:p>
        </p:txBody>
      </p:sp>
    </p:spTree>
    <p:extLst>
      <p:ext uri="{BB962C8B-B14F-4D97-AF65-F5344CB8AC3E}">
        <p14:creationId xmlns:p14="http://schemas.microsoft.com/office/powerpoint/2010/main" val="20996309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fld id="{A633D368-01D2-1347-9CBB-A683E6E1A615}" type="datetimeFigureOut">
              <a:rPr lang="en-US"/>
              <a:pPr>
                <a:defRPr/>
              </a:pPr>
              <a:t>11/3/25</a:t>
            </a:fld>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23C73DE-B1E5-944F-AB83-DE3CF340C484}" type="slidenum">
              <a:rPr lang="en-US"/>
              <a:pPr>
                <a:defRPr/>
              </a:pPr>
              <a:t>‹#›</a:t>
            </a:fld>
            <a:endParaRPr lang="en-US"/>
          </a:p>
        </p:txBody>
      </p:sp>
    </p:spTree>
    <p:extLst>
      <p:ext uri="{BB962C8B-B14F-4D97-AF65-F5344CB8AC3E}">
        <p14:creationId xmlns:p14="http://schemas.microsoft.com/office/powerpoint/2010/main" val="720204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quarter"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1D2F72F9-04B1-E54C-9849-34BCC5A4D692}" type="slidenum">
              <a:rPr lang="en-US"/>
              <a:pPr>
                <a:defRPr/>
              </a:pPr>
              <a:t>‹#›</a:t>
            </a:fld>
            <a:endParaRPr lang="en-US"/>
          </a:p>
        </p:txBody>
      </p:sp>
    </p:spTree>
    <p:extLst>
      <p:ext uri="{BB962C8B-B14F-4D97-AF65-F5344CB8AC3E}">
        <p14:creationId xmlns:p14="http://schemas.microsoft.com/office/powerpoint/2010/main" val="29166028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fld id="{4404E91C-8F24-3542-B9C0-5785B35EEE4F}" type="datetimeFigureOut">
              <a:rPr lang="en-US"/>
              <a:pPr>
                <a:defRPr/>
              </a:pPr>
              <a:t>11/3/25</a:t>
            </a:fld>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240EE4C-A136-0F4A-8D5D-5DF9B138E891}" type="slidenum">
              <a:rPr lang="en-US"/>
              <a:pPr>
                <a:defRPr/>
              </a:pPr>
              <a:t>‹#›</a:t>
            </a:fld>
            <a:endParaRPr lang="en-US"/>
          </a:p>
        </p:txBody>
      </p:sp>
    </p:spTree>
    <p:extLst>
      <p:ext uri="{BB962C8B-B14F-4D97-AF65-F5344CB8AC3E}">
        <p14:creationId xmlns:p14="http://schemas.microsoft.com/office/powerpoint/2010/main" val="10436082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fld id="{E747381E-6016-8E44-BD06-CD05D9872B25}" type="datetimeFigureOut">
              <a:rPr lang="en-US"/>
              <a:pPr>
                <a:defRPr/>
              </a:pPr>
              <a:t>11/3/25</a:t>
            </a:fld>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91DF6D0-ED3C-D148-B470-94526171EFAA}" type="slidenum">
              <a:rPr lang="en-US"/>
              <a:pPr>
                <a:defRPr/>
              </a:pPr>
              <a:t>‹#›</a:t>
            </a:fld>
            <a:endParaRPr lang="en-US"/>
          </a:p>
        </p:txBody>
      </p:sp>
    </p:spTree>
    <p:extLst>
      <p:ext uri="{BB962C8B-B14F-4D97-AF65-F5344CB8AC3E}">
        <p14:creationId xmlns:p14="http://schemas.microsoft.com/office/powerpoint/2010/main" val="14483398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fld id="{2997113B-DB22-1747-A035-091B22ED4E6F}" type="datetimeFigureOut">
              <a:rPr lang="en-US"/>
              <a:pPr>
                <a:defRPr/>
              </a:pPr>
              <a:t>11/3/25</a:t>
            </a:fld>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D0328D4-3EC8-5445-9FDD-4A963701FD77}" type="slidenum">
              <a:rPr lang="en-US"/>
              <a:pPr>
                <a:defRPr/>
              </a:pPr>
              <a:t>‹#›</a:t>
            </a:fld>
            <a:endParaRPr lang="en-US"/>
          </a:p>
        </p:txBody>
      </p:sp>
    </p:spTree>
    <p:extLst>
      <p:ext uri="{BB962C8B-B14F-4D97-AF65-F5344CB8AC3E}">
        <p14:creationId xmlns:p14="http://schemas.microsoft.com/office/powerpoint/2010/main" val="14217089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82306" name="Rectangle 2"/>
          <p:cNvSpPr>
            <a:spLocks noGrp="1" noChangeArrowheads="1"/>
          </p:cNvSpPr>
          <p:nvPr>
            <p:ph type="ctrTitle"/>
          </p:nvPr>
        </p:nvSpPr>
        <p:spPr>
          <a:xfrm>
            <a:off x="3200400" y="1447800"/>
            <a:ext cx="5257800" cy="1755775"/>
          </a:xfrm>
        </p:spPr>
        <p:txBody>
          <a:bodyPr/>
          <a:lstStyle>
            <a:lvl1pPr algn="r">
              <a:defRPr sz="4400"/>
            </a:lvl1pPr>
          </a:lstStyle>
          <a:p>
            <a:pPr lvl="0"/>
            <a:r>
              <a:rPr lang="en-US" noProof="0"/>
              <a:t>Click to edit Master title style</a:t>
            </a:r>
          </a:p>
        </p:txBody>
      </p:sp>
      <p:sp>
        <p:nvSpPr>
          <p:cNvPr id="482307" name="Rectangle 3"/>
          <p:cNvSpPr>
            <a:spLocks noGrp="1" noChangeArrowheads="1"/>
          </p:cNvSpPr>
          <p:nvPr>
            <p:ph type="subTitle" idx="1"/>
          </p:nvPr>
        </p:nvSpPr>
        <p:spPr>
          <a:xfrm>
            <a:off x="3200400" y="3581400"/>
            <a:ext cx="5257800" cy="1522413"/>
          </a:xfrm>
        </p:spPr>
        <p:txBody>
          <a:bodyPr/>
          <a:lstStyle>
            <a:lvl1pPr marL="0" indent="0" algn="r">
              <a:buFontTx/>
              <a:buNone/>
              <a:defRPr/>
            </a:lvl1pPr>
          </a:lstStyle>
          <a:p>
            <a:pPr lvl="0"/>
            <a:r>
              <a:rPr lang="en-US" noProof="0"/>
              <a:t>Click to edit Master subtitle style</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8847E590-AF1D-1742-AAB0-08DE95E0D025}" type="slidenum">
              <a:rPr lang="en-US"/>
              <a:pPr>
                <a:defRPr/>
              </a:pPr>
              <a:t>‹#›</a:t>
            </a:fld>
            <a:endParaRPr lang="en-US"/>
          </a:p>
        </p:txBody>
      </p:sp>
      <p:sp>
        <p:nvSpPr>
          <p:cNvPr id="6" name="Rectangle 6"/>
          <p:cNvSpPr>
            <a:spLocks noGrp="1" noChangeArrowheads="1"/>
          </p:cNvSpPr>
          <p:nvPr>
            <p:ph type="dt" sz="half" idx="12"/>
          </p:nvPr>
        </p:nvSpPr>
        <p:spPr/>
        <p:txBody>
          <a:bodyPr/>
          <a:lstStyle>
            <a:lvl1pPr>
              <a:defRPr/>
            </a:lvl1pPr>
          </a:lstStyle>
          <a:p>
            <a:pPr>
              <a:defRPr/>
            </a:pPr>
            <a:fld id="{587F9345-EDA0-EF49-9702-40E05D54019C}" type="datetimeFigureOut">
              <a:rPr lang="en-US"/>
              <a:pPr>
                <a:defRPr/>
              </a:pPr>
              <a:t>11/3/25</a:t>
            </a:fld>
            <a:endParaRPr lang="en-US"/>
          </a:p>
        </p:txBody>
      </p:sp>
    </p:spTree>
    <p:extLst>
      <p:ext uri="{BB962C8B-B14F-4D97-AF65-F5344CB8AC3E}">
        <p14:creationId xmlns:p14="http://schemas.microsoft.com/office/powerpoint/2010/main" val="28686269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0DBA93C-EC12-FA48-9DD4-1C67FD69194B}"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fld id="{B3D58AA7-2D45-0F41-8A0E-349DCC1DFE92}" type="datetimeFigureOut">
              <a:rPr lang="en-US"/>
              <a:pPr>
                <a:defRPr/>
              </a:pPr>
              <a:t>11/3/25</a:t>
            </a:fld>
            <a:endParaRPr lang="en-US"/>
          </a:p>
        </p:txBody>
      </p:sp>
    </p:spTree>
    <p:extLst>
      <p:ext uri="{BB962C8B-B14F-4D97-AF65-F5344CB8AC3E}">
        <p14:creationId xmlns:p14="http://schemas.microsoft.com/office/powerpoint/2010/main" val="8168063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5A3DAC4-F6EA-2C4C-8567-E3068CF8F494}"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fld id="{AD866979-757E-7A4A-A5CC-A020FA14815F}" type="datetimeFigureOut">
              <a:rPr lang="en-US"/>
              <a:pPr>
                <a:defRPr/>
              </a:pPr>
              <a:t>11/3/25</a:t>
            </a:fld>
            <a:endParaRPr lang="en-US"/>
          </a:p>
        </p:txBody>
      </p:sp>
    </p:spTree>
    <p:extLst>
      <p:ext uri="{BB962C8B-B14F-4D97-AF65-F5344CB8AC3E}">
        <p14:creationId xmlns:p14="http://schemas.microsoft.com/office/powerpoint/2010/main" val="961377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70B0F9C-766B-BF4C-8A1E-3DB7B95C961A}"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fld id="{27B525E5-A308-F748-8221-4743D8E72609}" type="datetimeFigureOut">
              <a:rPr lang="en-US"/>
              <a:pPr>
                <a:defRPr/>
              </a:pPr>
              <a:t>11/3/25</a:t>
            </a:fld>
            <a:endParaRPr lang="en-US"/>
          </a:p>
        </p:txBody>
      </p:sp>
    </p:spTree>
    <p:extLst>
      <p:ext uri="{BB962C8B-B14F-4D97-AF65-F5344CB8AC3E}">
        <p14:creationId xmlns:p14="http://schemas.microsoft.com/office/powerpoint/2010/main" val="23922170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46A1EF5C-ECC0-8348-907E-9CA9594DAD13}" type="slidenum">
              <a:rPr lang="en-US"/>
              <a:pPr>
                <a:defRPr/>
              </a:pPr>
              <a:t>‹#›</a:t>
            </a:fld>
            <a:endParaRPr lang="en-US"/>
          </a:p>
        </p:txBody>
      </p:sp>
      <p:sp>
        <p:nvSpPr>
          <p:cNvPr id="9" name="Rectangle 6"/>
          <p:cNvSpPr>
            <a:spLocks noGrp="1" noChangeArrowheads="1"/>
          </p:cNvSpPr>
          <p:nvPr>
            <p:ph type="dt" sz="half" idx="12"/>
          </p:nvPr>
        </p:nvSpPr>
        <p:spPr>
          <a:ln/>
        </p:spPr>
        <p:txBody>
          <a:bodyPr/>
          <a:lstStyle>
            <a:lvl1pPr>
              <a:defRPr/>
            </a:lvl1pPr>
          </a:lstStyle>
          <a:p>
            <a:pPr>
              <a:defRPr/>
            </a:pPr>
            <a:fld id="{56DAE42D-D6F9-4C41-9F65-79861F7D75EE}" type="datetimeFigureOut">
              <a:rPr lang="en-US"/>
              <a:pPr>
                <a:defRPr/>
              </a:pPr>
              <a:t>11/3/25</a:t>
            </a:fld>
            <a:endParaRPr lang="en-US"/>
          </a:p>
        </p:txBody>
      </p:sp>
    </p:spTree>
    <p:extLst>
      <p:ext uri="{BB962C8B-B14F-4D97-AF65-F5344CB8AC3E}">
        <p14:creationId xmlns:p14="http://schemas.microsoft.com/office/powerpoint/2010/main" val="14750675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A4A576F-3D1D-CE4F-AFD5-068245C310E4}" type="slidenum">
              <a:rPr lang="en-US"/>
              <a:pPr>
                <a:defRPr/>
              </a:pPr>
              <a:t>‹#›</a:t>
            </a:fld>
            <a:endParaRPr lang="en-US"/>
          </a:p>
        </p:txBody>
      </p:sp>
      <p:sp>
        <p:nvSpPr>
          <p:cNvPr id="5" name="Rectangle 6"/>
          <p:cNvSpPr>
            <a:spLocks noGrp="1" noChangeArrowheads="1"/>
          </p:cNvSpPr>
          <p:nvPr>
            <p:ph type="dt" sz="half" idx="12"/>
          </p:nvPr>
        </p:nvSpPr>
        <p:spPr>
          <a:ln/>
        </p:spPr>
        <p:txBody>
          <a:bodyPr/>
          <a:lstStyle>
            <a:lvl1pPr>
              <a:defRPr/>
            </a:lvl1pPr>
          </a:lstStyle>
          <a:p>
            <a:pPr>
              <a:defRPr/>
            </a:pPr>
            <a:fld id="{A4E2ED5E-1689-5C4B-BA8E-8A8855645DFC}" type="datetimeFigureOut">
              <a:rPr lang="en-US"/>
              <a:pPr>
                <a:defRPr/>
              </a:pPr>
              <a:t>11/3/25</a:t>
            </a:fld>
            <a:endParaRPr lang="en-US"/>
          </a:p>
        </p:txBody>
      </p:sp>
    </p:spTree>
    <p:extLst>
      <p:ext uri="{BB962C8B-B14F-4D97-AF65-F5344CB8AC3E}">
        <p14:creationId xmlns:p14="http://schemas.microsoft.com/office/powerpoint/2010/main" val="10768828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20EF4B97-83D5-674F-B8D0-D54C28D5C7C4}" type="slidenum">
              <a:rPr lang="en-US"/>
              <a:pPr>
                <a:defRPr/>
              </a:pPr>
              <a:t>‹#›</a:t>
            </a:fld>
            <a:endParaRPr lang="en-US"/>
          </a:p>
        </p:txBody>
      </p:sp>
      <p:sp>
        <p:nvSpPr>
          <p:cNvPr id="4" name="Rectangle 6"/>
          <p:cNvSpPr>
            <a:spLocks noGrp="1" noChangeArrowheads="1"/>
          </p:cNvSpPr>
          <p:nvPr>
            <p:ph type="dt" sz="half" idx="12"/>
          </p:nvPr>
        </p:nvSpPr>
        <p:spPr>
          <a:ln/>
        </p:spPr>
        <p:txBody>
          <a:bodyPr/>
          <a:lstStyle>
            <a:lvl1pPr>
              <a:defRPr/>
            </a:lvl1pPr>
          </a:lstStyle>
          <a:p>
            <a:pPr>
              <a:defRPr/>
            </a:pPr>
            <a:fld id="{9464B252-E632-DC44-AAB9-4BCE5004EC1A}" type="datetimeFigureOut">
              <a:rPr lang="en-US"/>
              <a:pPr>
                <a:defRPr/>
              </a:pPr>
              <a:t>11/3/25</a:t>
            </a:fld>
            <a:endParaRPr lang="en-US"/>
          </a:p>
        </p:txBody>
      </p:sp>
    </p:spTree>
    <p:extLst>
      <p:ext uri="{BB962C8B-B14F-4D97-AF65-F5344CB8AC3E}">
        <p14:creationId xmlns:p14="http://schemas.microsoft.com/office/powerpoint/2010/main" val="4197134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quarter"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7F2AE14E-C0CC-1E43-9660-39F41485355B}" type="slidenum">
              <a:rPr lang="en-US"/>
              <a:pPr>
                <a:defRPr/>
              </a:pPr>
              <a:t>‹#›</a:t>
            </a:fld>
            <a:endParaRPr lang="en-US"/>
          </a:p>
        </p:txBody>
      </p:sp>
    </p:spTree>
    <p:extLst>
      <p:ext uri="{BB962C8B-B14F-4D97-AF65-F5344CB8AC3E}">
        <p14:creationId xmlns:p14="http://schemas.microsoft.com/office/powerpoint/2010/main" val="6669020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33DDC48-B0C8-A040-A078-948B05276BA4}"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fld id="{D2210E52-A970-E246-ACE5-5996904E6AC6}" type="datetimeFigureOut">
              <a:rPr lang="en-US"/>
              <a:pPr>
                <a:defRPr/>
              </a:pPr>
              <a:t>11/3/25</a:t>
            </a:fld>
            <a:endParaRPr lang="en-US"/>
          </a:p>
        </p:txBody>
      </p:sp>
    </p:spTree>
    <p:extLst>
      <p:ext uri="{BB962C8B-B14F-4D97-AF65-F5344CB8AC3E}">
        <p14:creationId xmlns:p14="http://schemas.microsoft.com/office/powerpoint/2010/main" val="17925059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9ED767A-0DFD-0B44-9FED-DC29C6269478}"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fld id="{E9255C8E-A197-3A47-ACB8-92A6E77F348F}" type="datetimeFigureOut">
              <a:rPr lang="en-US"/>
              <a:pPr>
                <a:defRPr/>
              </a:pPr>
              <a:t>11/3/25</a:t>
            </a:fld>
            <a:endParaRPr lang="en-US"/>
          </a:p>
        </p:txBody>
      </p:sp>
    </p:spTree>
    <p:extLst>
      <p:ext uri="{BB962C8B-B14F-4D97-AF65-F5344CB8AC3E}">
        <p14:creationId xmlns:p14="http://schemas.microsoft.com/office/powerpoint/2010/main" val="35444553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152E162-9F63-F446-A94E-931938E8EE2A}"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fld id="{A510BC9E-B2CB-D34A-A3BD-DC5520A3BED4}" type="datetimeFigureOut">
              <a:rPr lang="en-US"/>
              <a:pPr>
                <a:defRPr/>
              </a:pPr>
              <a:t>11/3/25</a:t>
            </a:fld>
            <a:endParaRPr lang="en-US"/>
          </a:p>
        </p:txBody>
      </p:sp>
    </p:spTree>
    <p:extLst>
      <p:ext uri="{BB962C8B-B14F-4D97-AF65-F5344CB8AC3E}">
        <p14:creationId xmlns:p14="http://schemas.microsoft.com/office/powerpoint/2010/main" val="42477641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7F02814-4DA3-9240-BAF8-63BA3724670D}"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fld id="{19224921-8194-A24B-95B9-8C952957CBAB}" type="datetimeFigureOut">
              <a:rPr lang="en-US"/>
              <a:pPr>
                <a:defRPr/>
              </a:pPr>
              <a:t>11/3/25</a:t>
            </a:fld>
            <a:endParaRPr lang="en-US"/>
          </a:p>
        </p:txBody>
      </p:sp>
    </p:spTree>
    <p:extLst>
      <p:ext uri="{BB962C8B-B14F-4D97-AF65-F5344CB8AC3E}">
        <p14:creationId xmlns:p14="http://schemas.microsoft.com/office/powerpoint/2010/main" val="24705805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72066" name="Rectangle 2"/>
          <p:cNvSpPr>
            <a:spLocks noGrp="1" noChangeArrowheads="1"/>
          </p:cNvSpPr>
          <p:nvPr>
            <p:ph type="ctrTitle"/>
          </p:nvPr>
        </p:nvSpPr>
        <p:spPr>
          <a:xfrm>
            <a:off x="2057400" y="2438400"/>
            <a:ext cx="6400800" cy="1447800"/>
          </a:xfrm>
        </p:spPr>
        <p:txBody>
          <a:bodyPr/>
          <a:lstStyle>
            <a:lvl1pPr algn="r">
              <a:defRPr/>
            </a:lvl1pPr>
          </a:lstStyle>
          <a:p>
            <a:pPr lvl="0"/>
            <a:r>
              <a:rPr lang="en-US" noProof="0"/>
              <a:t>Click to edit Master title style</a:t>
            </a:r>
          </a:p>
        </p:txBody>
      </p:sp>
      <p:sp>
        <p:nvSpPr>
          <p:cNvPr id="472067" name="Rectangle 3"/>
          <p:cNvSpPr>
            <a:spLocks noGrp="1" noChangeArrowheads="1"/>
          </p:cNvSpPr>
          <p:nvPr>
            <p:ph type="subTitle" idx="1"/>
          </p:nvPr>
        </p:nvSpPr>
        <p:spPr>
          <a:xfrm>
            <a:off x="2895600" y="4191000"/>
            <a:ext cx="5562600" cy="1600200"/>
          </a:xfrm>
        </p:spPr>
        <p:txBody>
          <a:bodyPr/>
          <a:lstStyle>
            <a:lvl1pPr marL="0" indent="0" algn="r">
              <a:buFont typeface="Tahoma"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9E03D270-6EAC-D54B-BE84-C0E1D657D5A9}"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7A30D3-63C0-C54D-B37B-761AFDED60C9}" type="slidenum">
              <a:rPr lang="en-US"/>
              <a:pPr>
                <a:defRPr/>
              </a:pPr>
              <a:t>‹#›</a:t>
            </a:fld>
            <a:endParaRPr lang="en-US"/>
          </a:p>
        </p:txBody>
      </p:sp>
    </p:spTree>
    <p:extLst>
      <p:ext uri="{BB962C8B-B14F-4D97-AF65-F5344CB8AC3E}">
        <p14:creationId xmlns:p14="http://schemas.microsoft.com/office/powerpoint/2010/main" val="139894324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E6E354C-230B-FF48-8A24-E942A54EEEE7}"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961E6A-6D84-684D-AD1E-5827CBE87A7E}" type="slidenum">
              <a:rPr lang="en-US"/>
              <a:pPr>
                <a:defRPr/>
              </a:pPr>
              <a:t>‹#›</a:t>
            </a:fld>
            <a:endParaRPr lang="en-US"/>
          </a:p>
        </p:txBody>
      </p:sp>
    </p:spTree>
    <p:extLst>
      <p:ext uri="{BB962C8B-B14F-4D97-AF65-F5344CB8AC3E}">
        <p14:creationId xmlns:p14="http://schemas.microsoft.com/office/powerpoint/2010/main" val="477277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1CB49A1-4B0C-4D47-BA62-4542E5C1B092}"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574B99-7FA1-D648-9FF0-C5D62372CA1C}" type="slidenum">
              <a:rPr lang="en-US"/>
              <a:pPr>
                <a:defRPr/>
              </a:pPr>
              <a:t>‹#›</a:t>
            </a:fld>
            <a:endParaRPr lang="en-US"/>
          </a:p>
        </p:txBody>
      </p:sp>
    </p:spTree>
    <p:extLst>
      <p:ext uri="{BB962C8B-B14F-4D97-AF65-F5344CB8AC3E}">
        <p14:creationId xmlns:p14="http://schemas.microsoft.com/office/powerpoint/2010/main" val="21418698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41D3C52-1454-A34C-9A65-5228D6702B15}"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E71490-43E7-3A4A-B979-2B08D2FECED3}" type="slidenum">
              <a:rPr lang="en-US"/>
              <a:pPr>
                <a:defRPr/>
              </a:pPr>
              <a:t>‹#›</a:t>
            </a:fld>
            <a:endParaRPr lang="en-US"/>
          </a:p>
        </p:txBody>
      </p:sp>
    </p:spTree>
    <p:extLst>
      <p:ext uri="{BB962C8B-B14F-4D97-AF65-F5344CB8AC3E}">
        <p14:creationId xmlns:p14="http://schemas.microsoft.com/office/powerpoint/2010/main" val="19599737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26B49B3-1AFF-AD49-A12D-E82CB2CF0A21}" type="datetimeFigureOut">
              <a:rPr lang="en-US"/>
              <a:pPr>
                <a:defRPr/>
              </a:pPr>
              <a:t>11/3/25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8B18983-EABE-DE4A-B299-D544CAE84518}" type="slidenum">
              <a:rPr lang="en-US"/>
              <a:pPr>
                <a:defRPr/>
              </a:pPr>
              <a:t>‹#›</a:t>
            </a:fld>
            <a:endParaRPr lang="en-US"/>
          </a:p>
        </p:txBody>
      </p:sp>
    </p:spTree>
    <p:extLst>
      <p:ext uri="{BB962C8B-B14F-4D97-AF65-F5344CB8AC3E}">
        <p14:creationId xmlns:p14="http://schemas.microsoft.com/office/powerpoint/2010/main" val="33840462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25604D89-01DA-A740-8674-5958FF1E0692}" type="datetimeFigureOut">
              <a:rPr lang="en-US"/>
              <a:pPr>
                <a:defRPr/>
              </a:pPr>
              <a:t>11/3/25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92305CF-628C-184D-996C-FAB9E90A2C72}" type="slidenum">
              <a:rPr lang="en-US"/>
              <a:pPr>
                <a:defRPr/>
              </a:pPr>
              <a:t>‹#›</a:t>
            </a:fld>
            <a:endParaRPr lang="en-US"/>
          </a:p>
        </p:txBody>
      </p:sp>
    </p:spTree>
    <p:extLst>
      <p:ext uri="{BB962C8B-B14F-4D97-AF65-F5344CB8AC3E}">
        <p14:creationId xmlns:p14="http://schemas.microsoft.com/office/powerpoint/2010/main" val="1522556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quarter"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9C58C1A8-C72B-6248-9109-3AF093A47C2A}" type="slidenum">
              <a:rPr lang="en-US"/>
              <a:pPr>
                <a:defRPr/>
              </a:pPr>
              <a:t>‹#›</a:t>
            </a:fld>
            <a:endParaRPr lang="en-US"/>
          </a:p>
        </p:txBody>
      </p:sp>
    </p:spTree>
    <p:extLst>
      <p:ext uri="{BB962C8B-B14F-4D97-AF65-F5344CB8AC3E}">
        <p14:creationId xmlns:p14="http://schemas.microsoft.com/office/powerpoint/2010/main" val="260485779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0A58EC3-4667-204F-8C27-3B1DC2FB6683}" type="datetimeFigureOut">
              <a:rPr lang="en-US"/>
              <a:pPr>
                <a:defRPr/>
              </a:pPr>
              <a:t>11/3/25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2F864E-4C0E-FD42-ACF0-5EEC90CA4E6B}" type="slidenum">
              <a:rPr lang="en-US"/>
              <a:pPr>
                <a:defRPr/>
              </a:pPr>
              <a:t>‹#›</a:t>
            </a:fld>
            <a:endParaRPr lang="en-US"/>
          </a:p>
        </p:txBody>
      </p:sp>
    </p:spTree>
    <p:extLst>
      <p:ext uri="{BB962C8B-B14F-4D97-AF65-F5344CB8AC3E}">
        <p14:creationId xmlns:p14="http://schemas.microsoft.com/office/powerpoint/2010/main" val="5662626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E7AD872-0623-CE4C-A289-F095E2880CB1}"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853422-C282-204A-B638-961F1BEA0707}" type="slidenum">
              <a:rPr lang="en-US"/>
              <a:pPr>
                <a:defRPr/>
              </a:pPr>
              <a:t>‹#›</a:t>
            </a:fld>
            <a:endParaRPr lang="en-US"/>
          </a:p>
        </p:txBody>
      </p:sp>
    </p:spTree>
    <p:extLst>
      <p:ext uri="{BB962C8B-B14F-4D97-AF65-F5344CB8AC3E}">
        <p14:creationId xmlns:p14="http://schemas.microsoft.com/office/powerpoint/2010/main" val="33532831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69AADB4-8D04-6440-A6D7-761A0320F553}"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824767-82F7-F24E-AF38-EA764DE4A101}" type="slidenum">
              <a:rPr lang="en-US"/>
              <a:pPr>
                <a:defRPr/>
              </a:pPr>
              <a:t>‹#›</a:t>
            </a:fld>
            <a:endParaRPr lang="en-US"/>
          </a:p>
        </p:txBody>
      </p:sp>
    </p:spTree>
    <p:extLst>
      <p:ext uri="{BB962C8B-B14F-4D97-AF65-F5344CB8AC3E}">
        <p14:creationId xmlns:p14="http://schemas.microsoft.com/office/powerpoint/2010/main" val="38068680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7B72EFE-686C-8A42-9164-D4498C131C45}"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02082F-9781-2D4C-A0D3-71B03BF4A0EB}" type="slidenum">
              <a:rPr lang="en-US"/>
              <a:pPr>
                <a:defRPr/>
              </a:pPr>
              <a:t>‹#›</a:t>
            </a:fld>
            <a:endParaRPr lang="en-US"/>
          </a:p>
        </p:txBody>
      </p:sp>
    </p:spTree>
    <p:extLst>
      <p:ext uri="{BB962C8B-B14F-4D97-AF65-F5344CB8AC3E}">
        <p14:creationId xmlns:p14="http://schemas.microsoft.com/office/powerpoint/2010/main" val="33796371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34B1704-8FBD-C84B-BC55-E991F3865DD3}"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5178C-6052-AE47-A961-661AE9981676}" type="slidenum">
              <a:rPr lang="en-US"/>
              <a:pPr>
                <a:defRPr/>
              </a:pPr>
              <a:t>‹#›</a:t>
            </a:fld>
            <a:endParaRPr lang="en-US"/>
          </a:p>
        </p:txBody>
      </p:sp>
    </p:spTree>
    <p:extLst>
      <p:ext uri="{BB962C8B-B14F-4D97-AF65-F5344CB8AC3E}">
        <p14:creationId xmlns:p14="http://schemas.microsoft.com/office/powerpoint/2010/main" val="40992496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43394" name="Rectangle 2"/>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pPr lvl="0"/>
            <a:r>
              <a:rPr lang="en-US" noProof="0"/>
              <a:t>Click to edit Master title style</a:t>
            </a:r>
          </a:p>
        </p:txBody>
      </p:sp>
      <p:sp>
        <p:nvSpPr>
          <p:cNvPr id="443395" name="Rectangle 3"/>
          <p:cNvSpPr>
            <a:spLocks noGrp="1" noChangeArrowheads="1"/>
          </p:cNvSpPr>
          <p:nvPr>
            <p:ph type="subTitle" idx="1"/>
          </p:nvPr>
        </p:nvSpPr>
        <p:spPr>
          <a:xfrm>
            <a:off x="1371600" y="3886200"/>
            <a:ext cx="6400800" cy="1752600"/>
          </a:xfrm>
        </p:spPr>
        <p:txBody>
          <a:bodyPr/>
          <a:lstStyle>
            <a:lvl1pPr marL="0" indent="0" algn="ctr">
              <a:buFont typeface="Monotype Sort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36052E8-7570-6E43-A8A0-D7ECC3B392E9}"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75622D-36D8-7943-8B1D-960381A3149A}" type="slidenum">
              <a:rPr lang="en-US"/>
              <a:pPr>
                <a:defRPr/>
              </a:pPr>
              <a:t>‹#›</a:t>
            </a:fld>
            <a:endParaRPr lang="en-US"/>
          </a:p>
        </p:txBody>
      </p:sp>
    </p:spTree>
    <p:extLst>
      <p:ext uri="{BB962C8B-B14F-4D97-AF65-F5344CB8AC3E}">
        <p14:creationId xmlns:p14="http://schemas.microsoft.com/office/powerpoint/2010/main" val="5826292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5105DA8-2F7C-2642-973C-4A55F28EFC73}"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0061A1-B842-1E4D-A153-4C48BF3D6867}" type="slidenum">
              <a:rPr lang="en-US"/>
              <a:pPr>
                <a:defRPr/>
              </a:pPr>
              <a:t>‹#›</a:t>
            </a:fld>
            <a:endParaRPr lang="en-US"/>
          </a:p>
        </p:txBody>
      </p:sp>
    </p:spTree>
    <p:extLst>
      <p:ext uri="{BB962C8B-B14F-4D97-AF65-F5344CB8AC3E}">
        <p14:creationId xmlns:p14="http://schemas.microsoft.com/office/powerpoint/2010/main" val="11968910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9B481FE-D7FF-984D-A111-01926FCCAD94}"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408274-7BCB-1D40-B091-3E2597B85D6B}" type="slidenum">
              <a:rPr lang="en-US"/>
              <a:pPr>
                <a:defRPr/>
              </a:pPr>
              <a:t>‹#›</a:t>
            </a:fld>
            <a:endParaRPr lang="en-US"/>
          </a:p>
        </p:txBody>
      </p:sp>
    </p:spTree>
    <p:extLst>
      <p:ext uri="{BB962C8B-B14F-4D97-AF65-F5344CB8AC3E}">
        <p14:creationId xmlns:p14="http://schemas.microsoft.com/office/powerpoint/2010/main" val="35843455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2BC4FF4-2165-484A-AFC3-A549125A0C93}"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53F37C-0DB2-3F49-96DB-3BBE631F0B80}" type="slidenum">
              <a:rPr lang="en-US"/>
              <a:pPr>
                <a:defRPr/>
              </a:pPr>
              <a:t>‹#›</a:t>
            </a:fld>
            <a:endParaRPr lang="en-US"/>
          </a:p>
        </p:txBody>
      </p:sp>
    </p:spTree>
    <p:extLst>
      <p:ext uri="{BB962C8B-B14F-4D97-AF65-F5344CB8AC3E}">
        <p14:creationId xmlns:p14="http://schemas.microsoft.com/office/powerpoint/2010/main" val="24340054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C0C1E1-EF4F-EE4C-91D1-71F3F7394F04}" type="datetimeFigureOut">
              <a:rPr lang="en-US"/>
              <a:pPr>
                <a:defRPr/>
              </a:pPr>
              <a:t>11/3/25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AB72E48-32E9-7B4A-87E0-BD4F7C9950BC}" type="slidenum">
              <a:rPr lang="en-US"/>
              <a:pPr>
                <a:defRPr/>
              </a:pPr>
              <a:t>‹#›</a:t>
            </a:fld>
            <a:endParaRPr lang="en-US"/>
          </a:p>
        </p:txBody>
      </p:sp>
    </p:spTree>
    <p:extLst>
      <p:ext uri="{BB962C8B-B14F-4D97-AF65-F5344CB8AC3E}">
        <p14:creationId xmlns:p14="http://schemas.microsoft.com/office/powerpoint/2010/main" val="3817442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quarter"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B6D180A1-9136-A44B-B508-0638003125C2}" type="slidenum">
              <a:rPr lang="en-US"/>
              <a:pPr>
                <a:defRPr/>
              </a:pPr>
              <a:t>‹#›</a:t>
            </a:fld>
            <a:endParaRPr lang="en-US"/>
          </a:p>
        </p:txBody>
      </p:sp>
    </p:spTree>
    <p:extLst>
      <p:ext uri="{BB962C8B-B14F-4D97-AF65-F5344CB8AC3E}">
        <p14:creationId xmlns:p14="http://schemas.microsoft.com/office/powerpoint/2010/main" val="8099842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1D60CC5A-BE58-5E4C-AC92-191D362619BA}" type="datetimeFigureOut">
              <a:rPr lang="en-US"/>
              <a:pPr>
                <a:defRPr/>
              </a:pPr>
              <a:t>11/3/25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FC9A7A7-C1F1-344F-BFB8-4A3F0B852742}" type="slidenum">
              <a:rPr lang="en-US"/>
              <a:pPr>
                <a:defRPr/>
              </a:pPr>
              <a:t>‹#›</a:t>
            </a:fld>
            <a:endParaRPr lang="en-US"/>
          </a:p>
        </p:txBody>
      </p:sp>
    </p:spTree>
    <p:extLst>
      <p:ext uri="{BB962C8B-B14F-4D97-AF65-F5344CB8AC3E}">
        <p14:creationId xmlns:p14="http://schemas.microsoft.com/office/powerpoint/2010/main" val="294587355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AA9E444-077F-C947-A3FF-2A11B9959DF1}" type="datetimeFigureOut">
              <a:rPr lang="en-US"/>
              <a:pPr>
                <a:defRPr/>
              </a:pPr>
              <a:t>11/3/25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042479-0A7C-EC41-9926-48154D5345F2}" type="slidenum">
              <a:rPr lang="en-US"/>
              <a:pPr>
                <a:defRPr/>
              </a:pPr>
              <a:t>‹#›</a:t>
            </a:fld>
            <a:endParaRPr lang="en-US"/>
          </a:p>
        </p:txBody>
      </p:sp>
    </p:spTree>
    <p:extLst>
      <p:ext uri="{BB962C8B-B14F-4D97-AF65-F5344CB8AC3E}">
        <p14:creationId xmlns:p14="http://schemas.microsoft.com/office/powerpoint/2010/main" val="28799099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7F998C3-DDF3-BA40-BB29-16BB86612AB5}"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3D7506-10FD-DF4A-98B5-B4E30C3A299D}" type="slidenum">
              <a:rPr lang="en-US"/>
              <a:pPr>
                <a:defRPr/>
              </a:pPr>
              <a:t>‹#›</a:t>
            </a:fld>
            <a:endParaRPr lang="en-US"/>
          </a:p>
        </p:txBody>
      </p:sp>
    </p:spTree>
    <p:extLst>
      <p:ext uri="{BB962C8B-B14F-4D97-AF65-F5344CB8AC3E}">
        <p14:creationId xmlns:p14="http://schemas.microsoft.com/office/powerpoint/2010/main" val="6571006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F1C947C-5AD4-774C-BEBA-AA018E6FC0DD}"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861996-7DE8-7843-A001-A4591E24C4D0}" type="slidenum">
              <a:rPr lang="en-US"/>
              <a:pPr>
                <a:defRPr/>
              </a:pPr>
              <a:t>‹#›</a:t>
            </a:fld>
            <a:endParaRPr lang="en-US"/>
          </a:p>
        </p:txBody>
      </p:sp>
    </p:spTree>
    <p:extLst>
      <p:ext uri="{BB962C8B-B14F-4D97-AF65-F5344CB8AC3E}">
        <p14:creationId xmlns:p14="http://schemas.microsoft.com/office/powerpoint/2010/main" val="35988774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FF4C9FB-31F2-B64E-8360-CA998731402A}"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7F75DD-6C95-BF47-B7C7-A4422CD72BBF}" type="slidenum">
              <a:rPr lang="en-US"/>
              <a:pPr>
                <a:defRPr/>
              </a:pPr>
              <a:t>‹#›</a:t>
            </a:fld>
            <a:endParaRPr lang="en-US"/>
          </a:p>
        </p:txBody>
      </p:sp>
    </p:spTree>
    <p:extLst>
      <p:ext uri="{BB962C8B-B14F-4D97-AF65-F5344CB8AC3E}">
        <p14:creationId xmlns:p14="http://schemas.microsoft.com/office/powerpoint/2010/main" val="39872575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7DA415B-2AED-A44B-878A-1AB92F74181A}"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36611D-27DD-D248-95FE-3F8B8FF1A4A6}" type="slidenum">
              <a:rPr lang="en-US"/>
              <a:pPr>
                <a:defRPr/>
              </a:pPr>
              <a:t>‹#›</a:t>
            </a:fld>
            <a:endParaRPr lang="en-US"/>
          </a:p>
        </p:txBody>
      </p:sp>
    </p:spTree>
    <p:extLst>
      <p:ext uri="{BB962C8B-B14F-4D97-AF65-F5344CB8AC3E}">
        <p14:creationId xmlns:p14="http://schemas.microsoft.com/office/powerpoint/2010/main" val="7399276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929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43929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7C175B2A-0176-B040-9A88-E94D48FCC85B}"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4E8048-5552-A74C-97EA-A0B665A3813D}" type="slidenum">
              <a:rPr lang="en-US"/>
              <a:pPr>
                <a:defRPr/>
              </a:pPr>
              <a:t>‹#›</a:t>
            </a:fld>
            <a:endParaRPr lang="en-US"/>
          </a:p>
        </p:txBody>
      </p:sp>
    </p:spTree>
    <p:extLst>
      <p:ext uri="{BB962C8B-B14F-4D97-AF65-F5344CB8AC3E}">
        <p14:creationId xmlns:p14="http://schemas.microsoft.com/office/powerpoint/2010/main" val="40276776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2360923-3F94-084E-AB8A-612B0568CA87}"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0AAC4-CD7A-CF44-BCF6-EB9D0A3ECF20}" type="slidenum">
              <a:rPr lang="en-US"/>
              <a:pPr>
                <a:defRPr/>
              </a:pPr>
              <a:t>‹#›</a:t>
            </a:fld>
            <a:endParaRPr lang="en-US"/>
          </a:p>
        </p:txBody>
      </p:sp>
    </p:spTree>
    <p:extLst>
      <p:ext uri="{BB962C8B-B14F-4D97-AF65-F5344CB8AC3E}">
        <p14:creationId xmlns:p14="http://schemas.microsoft.com/office/powerpoint/2010/main" val="25571276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CA07C40-DF02-A545-8D31-EDA8DA3B18E0}"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5489C7-5A98-6A4F-A6C3-13AFF360688D}" type="slidenum">
              <a:rPr lang="en-US"/>
              <a:pPr>
                <a:defRPr/>
              </a:pPr>
              <a:t>‹#›</a:t>
            </a:fld>
            <a:endParaRPr lang="en-US"/>
          </a:p>
        </p:txBody>
      </p:sp>
    </p:spTree>
    <p:extLst>
      <p:ext uri="{BB962C8B-B14F-4D97-AF65-F5344CB8AC3E}">
        <p14:creationId xmlns:p14="http://schemas.microsoft.com/office/powerpoint/2010/main" val="33641983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9CDCEFE0-3F22-E942-9AC5-B5CA4A938DB5}"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864811-2218-6944-BB14-4C6D4522C18E}" type="slidenum">
              <a:rPr lang="en-US"/>
              <a:pPr>
                <a:defRPr/>
              </a:pPr>
              <a:t>‹#›</a:t>
            </a:fld>
            <a:endParaRPr lang="en-US"/>
          </a:p>
        </p:txBody>
      </p:sp>
    </p:spTree>
    <p:extLst>
      <p:ext uri="{BB962C8B-B14F-4D97-AF65-F5344CB8AC3E}">
        <p14:creationId xmlns:p14="http://schemas.microsoft.com/office/powerpoint/2010/main" val="1931456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quarter"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C24E4432-D4C0-E94C-AA56-993E0D3E2077}" type="slidenum">
              <a:rPr lang="en-US"/>
              <a:pPr>
                <a:defRPr/>
              </a:pPr>
              <a:t>‹#›</a:t>
            </a:fld>
            <a:endParaRPr lang="en-US"/>
          </a:p>
        </p:txBody>
      </p:sp>
    </p:spTree>
    <p:extLst>
      <p:ext uri="{BB962C8B-B14F-4D97-AF65-F5344CB8AC3E}">
        <p14:creationId xmlns:p14="http://schemas.microsoft.com/office/powerpoint/2010/main" val="141893528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8AEBD912-B102-4342-B3EB-71AD7ABAAFE2}" type="datetimeFigureOut">
              <a:rPr lang="en-US"/>
              <a:pPr>
                <a:defRPr/>
              </a:pPr>
              <a:t>11/3/25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CFDA30B-B61C-0C41-BF7F-484F84F5FD71}" type="slidenum">
              <a:rPr lang="en-US"/>
              <a:pPr>
                <a:defRPr/>
              </a:pPr>
              <a:t>‹#›</a:t>
            </a:fld>
            <a:endParaRPr lang="en-US"/>
          </a:p>
        </p:txBody>
      </p:sp>
    </p:spTree>
    <p:extLst>
      <p:ext uri="{BB962C8B-B14F-4D97-AF65-F5344CB8AC3E}">
        <p14:creationId xmlns:p14="http://schemas.microsoft.com/office/powerpoint/2010/main" val="12349084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1BBBBD95-E41C-A541-9397-F8B83A0AF5BE}" type="datetimeFigureOut">
              <a:rPr lang="en-US"/>
              <a:pPr>
                <a:defRPr/>
              </a:pPr>
              <a:t>11/3/25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47EC6D-B063-BC4A-957C-DBD8B198A375}" type="slidenum">
              <a:rPr lang="en-US"/>
              <a:pPr>
                <a:defRPr/>
              </a:pPr>
              <a:t>‹#›</a:t>
            </a:fld>
            <a:endParaRPr lang="en-US"/>
          </a:p>
        </p:txBody>
      </p:sp>
    </p:spTree>
    <p:extLst>
      <p:ext uri="{BB962C8B-B14F-4D97-AF65-F5344CB8AC3E}">
        <p14:creationId xmlns:p14="http://schemas.microsoft.com/office/powerpoint/2010/main" val="2561995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1CC6C5C-05A3-0441-82EC-DA8E67E3CC5C}" type="datetimeFigureOut">
              <a:rPr lang="en-US"/>
              <a:pPr>
                <a:defRPr/>
              </a:pPr>
              <a:t>11/3/25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7238CFE-1B4F-9147-ADD2-20EE35A1AA67}" type="slidenum">
              <a:rPr lang="en-US"/>
              <a:pPr>
                <a:defRPr/>
              </a:pPr>
              <a:t>‹#›</a:t>
            </a:fld>
            <a:endParaRPr lang="en-US"/>
          </a:p>
        </p:txBody>
      </p:sp>
    </p:spTree>
    <p:extLst>
      <p:ext uri="{BB962C8B-B14F-4D97-AF65-F5344CB8AC3E}">
        <p14:creationId xmlns:p14="http://schemas.microsoft.com/office/powerpoint/2010/main" val="4682009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45D9BCA-7C57-9E4F-A2CA-1E62F85FF865}"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F7395E-D834-1D4F-9E6D-5BBE8D5C3F0A}" type="slidenum">
              <a:rPr lang="en-US"/>
              <a:pPr>
                <a:defRPr/>
              </a:pPr>
              <a:t>‹#›</a:t>
            </a:fld>
            <a:endParaRPr lang="en-US"/>
          </a:p>
        </p:txBody>
      </p:sp>
    </p:spTree>
    <p:extLst>
      <p:ext uri="{BB962C8B-B14F-4D97-AF65-F5344CB8AC3E}">
        <p14:creationId xmlns:p14="http://schemas.microsoft.com/office/powerpoint/2010/main" val="309718051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34572E6-1F96-8A4A-B33E-75DDAB58D29A}"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18C5C8-8B88-A648-B831-A6950A5A4533}" type="slidenum">
              <a:rPr lang="en-US"/>
              <a:pPr>
                <a:defRPr/>
              </a:pPr>
              <a:t>‹#›</a:t>
            </a:fld>
            <a:endParaRPr lang="en-US"/>
          </a:p>
        </p:txBody>
      </p:sp>
    </p:spTree>
    <p:extLst>
      <p:ext uri="{BB962C8B-B14F-4D97-AF65-F5344CB8AC3E}">
        <p14:creationId xmlns:p14="http://schemas.microsoft.com/office/powerpoint/2010/main" val="21949460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4F97830A-FECC-7A41-8579-3BB1A9E59AF2}"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C29C45-6DAA-1E44-920B-92F56333A822}" type="slidenum">
              <a:rPr lang="en-US"/>
              <a:pPr>
                <a:defRPr/>
              </a:pPr>
              <a:t>‹#›</a:t>
            </a:fld>
            <a:endParaRPr lang="en-US"/>
          </a:p>
        </p:txBody>
      </p:sp>
    </p:spTree>
    <p:extLst>
      <p:ext uri="{BB962C8B-B14F-4D97-AF65-F5344CB8AC3E}">
        <p14:creationId xmlns:p14="http://schemas.microsoft.com/office/powerpoint/2010/main" val="421489669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2865781-0A59-3447-B6A5-6510D9BAB49E}"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7DF9A0-E115-1A4F-87C0-A8F628D66377}" type="slidenum">
              <a:rPr lang="en-US"/>
              <a:pPr>
                <a:defRPr/>
              </a:pPr>
              <a:t>‹#›</a:t>
            </a:fld>
            <a:endParaRPr lang="en-US"/>
          </a:p>
        </p:txBody>
      </p:sp>
    </p:spTree>
    <p:extLst>
      <p:ext uri="{BB962C8B-B14F-4D97-AF65-F5344CB8AC3E}">
        <p14:creationId xmlns:p14="http://schemas.microsoft.com/office/powerpoint/2010/main" val="333913147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3154" name="Rectangle 2"/>
          <p:cNvSpPr>
            <a:spLocks noGrp="1" noChangeArrowheads="1"/>
          </p:cNvSpPr>
          <p:nvPr>
            <p:ph type="ctrTitle"/>
          </p:nvPr>
        </p:nvSpPr>
        <p:spPr>
          <a:xfrm>
            <a:off x="1255713" y="1371600"/>
            <a:ext cx="6629400" cy="2057400"/>
          </a:xfrm>
        </p:spPr>
        <p:txBody>
          <a:bodyPr anchor="b"/>
          <a:lstStyle>
            <a:lvl1pPr>
              <a:defRPr/>
            </a:lvl1pPr>
          </a:lstStyle>
          <a:p>
            <a:pPr lvl="0"/>
            <a:r>
              <a:rPr lang="en-US" noProof="0"/>
              <a:t>Click to edit Master title style</a:t>
            </a:r>
          </a:p>
        </p:txBody>
      </p:sp>
      <p:sp>
        <p:nvSpPr>
          <p:cNvPr id="433155" name="Rectangle 3"/>
          <p:cNvSpPr>
            <a:spLocks noGrp="1" noChangeArrowheads="1"/>
          </p:cNvSpPr>
          <p:nvPr>
            <p:ph type="subTitle" idx="1"/>
          </p:nvPr>
        </p:nvSpPr>
        <p:spPr>
          <a:xfrm>
            <a:off x="1371600" y="38100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9B8314A-F3E6-9644-9092-968E5ECC24B4}"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4073F2-5EE8-F848-89AF-157592723E02}" type="slidenum">
              <a:rPr lang="en-US"/>
              <a:pPr>
                <a:defRPr/>
              </a:pPr>
              <a:t>‹#›</a:t>
            </a:fld>
            <a:endParaRPr lang="en-US"/>
          </a:p>
        </p:txBody>
      </p:sp>
    </p:spTree>
    <p:extLst>
      <p:ext uri="{BB962C8B-B14F-4D97-AF65-F5344CB8AC3E}">
        <p14:creationId xmlns:p14="http://schemas.microsoft.com/office/powerpoint/2010/main" val="10228699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D854728-F8B1-0E40-A917-4E19C20A14A8}"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3A89B9-E37A-FC49-AC4B-4344A6FC1C7E}" type="slidenum">
              <a:rPr lang="en-US"/>
              <a:pPr>
                <a:defRPr/>
              </a:pPr>
              <a:t>‹#›</a:t>
            </a:fld>
            <a:endParaRPr lang="en-US"/>
          </a:p>
        </p:txBody>
      </p:sp>
    </p:spTree>
    <p:extLst>
      <p:ext uri="{BB962C8B-B14F-4D97-AF65-F5344CB8AC3E}">
        <p14:creationId xmlns:p14="http://schemas.microsoft.com/office/powerpoint/2010/main" val="10613944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23E4CB7-9FA0-D44D-8CE8-FC3AA422B75C}"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38F337-0EDD-E94F-8B72-D9973F018DF8}" type="slidenum">
              <a:rPr lang="en-US"/>
              <a:pPr>
                <a:defRPr/>
              </a:pPr>
              <a:t>‹#›</a:t>
            </a:fld>
            <a:endParaRPr lang="en-US"/>
          </a:p>
        </p:txBody>
      </p:sp>
    </p:spTree>
    <p:extLst>
      <p:ext uri="{BB962C8B-B14F-4D97-AF65-F5344CB8AC3E}">
        <p14:creationId xmlns:p14="http://schemas.microsoft.com/office/powerpoint/2010/main" val="927565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quarter"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BBF10F08-A3A6-214D-A51C-237A1A4FA738}" type="slidenum">
              <a:rPr lang="en-US"/>
              <a:pPr>
                <a:defRPr/>
              </a:pPr>
              <a:t>‹#›</a:t>
            </a:fld>
            <a:endParaRPr lang="en-US"/>
          </a:p>
        </p:txBody>
      </p:sp>
    </p:spTree>
    <p:extLst>
      <p:ext uri="{BB962C8B-B14F-4D97-AF65-F5344CB8AC3E}">
        <p14:creationId xmlns:p14="http://schemas.microsoft.com/office/powerpoint/2010/main" val="2060399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4F916FD-8369-554B-AA79-EDA465620E15}"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D720E4-1A68-EE43-868E-278FA21A33B9}" type="slidenum">
              <a:rPr lang="en-US"/>
              <a:pPr>
                <a:defRPr/>
              </a:pPr>
              <a:t>‹#›</a:t>
            </a:fld>
            <a:endParaRPr lang="en-US"/>
          </a:p>
        </p:txBody>
      </p:sp>
    </p:spTree>
    <p:extLst>
      <p:ext uri="{BB962C8B-B14F-4D97-AF65-F5344CB8AC3E}">
        <p14:creationId xmlns:p14="http://schemas.microsoft.com/office/powerpoint/2010/main" val="16033722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822969F0-1AE8-8B45-8B26-E00DD50441CD}" type="datetimeFigureOut">
              <a:rPr lang="en-US"/>
              <a:pPr>
                <a:defRPr/>
              </a:pPr>
              <a:t>11/3/25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AF4E5CE-D09D-BF43-A144-BDF0AACD0E26}" type="slidenum">
              <a:rPr lang="en-US"/>
              <a:pPr>
                <a:defRPr/>
              </a:pPr>
              <a:t>‹#›</a:t>
            </a:fld>
            <a:endParaRPr lang="en-US"/>
          </a:p>
        </p:txBody>
      </p:sp>
    </p:spTree>
    <p:extLst>
      <p:ext uri="{BB962C8B-B14F-4D97-AF65-F5344CB8AC3E}">
        <p14:creationId xmlns:p14="http://schemas.microsoft.com/office/powerpoint/2010/main" val="422444328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1E493A2D-25FC-6E47-A696-CB708FFF09A9}" type="datetimeFigureOut">
              <a:rPr lang="en-US"/>
              <a:pPr>
                <a:defRPr/>
              </a:pPr>
              <a:t>11/3/25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07D7B8-78FE-2744-B0A2-CFB38B60E215}" type="slidenum">
              <a:rPr lang="en-US"/>
              <a:pPr>
                <a:defRPr/>
              </a:pPr>
              <a:t>‹#›</a:t>
            </a:fld>
            <a:endParaRPr lang="en-US"/>
          </a:p>
        </p:txBody>
      </p:sp>
    </p:spTree>
    <p:extLst>
      <p:ext uri="{BB962C8B-B14F-4D97-AF65-F5344CB8AC3E}">
        <p14:creationId xmlns:p14="http://schemas.microsoft.com/office/powerpoint/2010/main" val="11691520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1169188-9662-504B-9EE6-F3FA48D41182}" type="datetimeFigureOut">
              <a:rPr lang="en-US"/>
              <a:pPr>
                <a:defRPr/>
              </a:pPr>
              <a:t>11/3/25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933166-160B-C244-B15E-088CA07C086C}" type="slidenum">
              <a:rPr lang="en-US"/>
              <a:pPr>
                <a:defRPr/>
              </a:pPr>
              <a:t>‹#›</a:t>
            </a:fld>
            <a:endParaRPr lang="en-US"/>
          </a:p>
        </p:txBody>
      </p:sp>
    </p:spTree>
    <p:extLst>
      <p:ext uri="{BB962C8B-B14F-4D97-AF65-F5344CB8AC3E}">
        <p14:creationId xmlns:p14="http://schemas.microsoft.com/office/powerpoint/2010/main" val="36741403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189E67B-7013-174B-AB39-0468F99F6F57}"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09125E-A1D9-B345-8BF7-0B41988D925B}" type="slidenum">
              <a:rPr lang="en-US"/>
              <a:pPr>
                <a:defRPr/>
              </a:pPr>
              <a:t>‹#›</a:t>
            </a:fld>
            <a:endParaRPr lang="en-US"/>
          </a:p>
        </p:txBody>
      </p:sp>
    </p:spTree>
    <p:extLst>
      <p:ext uri="{BB962C8B-B14F-4D97-AF65-F5344CB8AC3E}">
        <p14:creationId xmlns:p14="http://schemas.microsoft.com/office/powerpoint/2010/main" val="16217340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9F93544-5C2F-C948-B5CD-F460795D5311}"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0577EF-0B87-AD4E-99C6-F28D44E0062D}" type="slidenum">
              <a:rPr lang="en-US"/>
              <a:pPr>
                <a:defRPr/>
              </a:pPr>
              <a:t>‹#›</a:t>
            </a:fld>
            <a:endParaRPr lang="en-US"/>
          </a:p>
        </p:txBody>
      </p:sp>
    </p:spTree>
    <p:extLst>
      <p:ext uri="{BB962C8B-B14F-4D97-AF65-F5344CB8AC3E}">
        <p14:creationId xmlns:p14="http://schemas.microsoft.com/office/powerpoint/2010/main" val="258077145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0602FD6-DB66-DD41-879B-06A070C2D20D}"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3DF9FC-1F8E-3245-806E-5AAAFAF0B1E8}" type="slidenum">
              <a:rPr lang="en-US"/>
              <a:pPr>
                <a:defRPr/>
              </a:pPr>
              <a:t>‹#›</a:t>
            </a:fld>
            <a:endParaRPr lang="en-US"/>
          </a:p>
        </p:txBody>
      </p:sp>
    </p:spTree>
    <p:extLst>
      <p:ext uri="{BB962C8B-B14F-4D97-AF65-F5344CB8AC3E}">
        <p14:creationId xmlns:p14="http://schemas.microsoft.com/office/powerpoint/2010/main" val="41853338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A526C4B-EB4D-8341-87A8-A0DC6AD4B50E}"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D92773-2D07-584A-8458-4AB04B811DD1}" type="slidenum">
              <a:rPr lang="en-US"/>
              <a:pPr>
                <a:defRPr/>
              </a:pPr>
              <a:t>‹#›</a:t>
            </a:fld>
            <a:endParaRPr lang="en-US"/>
          </a:p>
        </p:txBody>
      </p:sp>
    </p:spTree>
    <p:extLst>
      <p:ext uri="{BB962C8B-B14F-4D97-AF65-F5344CB8AC3E}">
        <p14:creationId xmlns:p14="http://schemas.microsoft.com/office/powerpoint/2010/main" val="41329997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27010" name="Rectangle 2"/>
          <p:cNvSpPr>
            <a:spLocks noGrp="1" noChangeArrowheads="1"/>
          </p:cNvSpPr>
          <p:nvPr>
            <p:ph type="ctrTitle"/>
          </p:nvPr>
        </p:nvSpPr>
        <p:spPr>
          <a:xfrm>
            <a:off x="685800" y="2133600"/>
            <a:ext cx="7772400" cy="990600"/>
          </a:xfrm>
        </p:spPr>
        <p:txBody>
          <a:bodyPr/>
          <a:lstStyle>
            <a:lvl1pPr algn="ctr">
              <a:defRPr/>
            </a:lvl1pPr>
          </a:lstStyle>
          <a:p>
            <a:pPr lvl="0"/>
            <a:r>
              <a:rPr lang="en-US" noProof="0"/>
              <a:t>Click to edit Master title style</a:t>
            </a:r>
          </a:p>
        </p:txBody>
      </p:sp>
      <p:sp>
        <p:nvSpPr>
          <p:cNvPr id="427011"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fld id="{0F39D7C0-57C9-C14E-93FE-2CF496396BEC}" type="datetimeFigureOut">
              <a:rPr lang="en-US"/>
              <a:pPr>
                <a:defRPr/>
              </a:pPr>
              <a:t>11/3/25</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0088EEF-131A-474E-820F-32BFDDD47FDB}" type="slidenum">
              <a:rPr lang="en-US"/>
              <a:pPr>
                <a:defRPr/>
              </a:pPr>
              <a:t>‹#›</a:t>
            </a:fld>
            <a:endParaRPr lang="en-US"/>
          </a:p>
        </p:txBody>
      </p:sp>
    </p:spTree>
    <p:extLst>
      <p:ext uri="{BB962C8B-B14F-4D97-AF65-F5344CB8AC3E}">
        <p14:creationId xmlns:p14="http://schemas.microsoft.com/office/powerpoint/2010/main" val="3419499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02BD240-27C9-7141-8C00-B569D6B87213}"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ADF9F0-753F-8449-9FE7-7A232331AB82}" type="slidenum">
              <a:rPr lang="en-US"/>
              <a:pPr>
                <a:defRPr/>
              </a:pPr>
              <a:t>‹#›</a:t>
            </a:fld>
            <a:endParaRPr lang="en-US"/>
          </a:p>
        </p:txBody>
      </p:sp>
    </p:spTree>
    <p:extLst>
      <p:ext uri="{BB962C8B-B14F-4D97-AF65-F5344CB8AC3E}">
        <p14:creationId xmlns:p14="http://schemas.microsoft.com/office/powerpoint/2010/main" val="833423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quarter"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65C2B66F-E459-E543-9B0C-7AB72169DCA9}" type="slidenum">
              <a:rPr lang="en-US"/>
              <a:pPr>
                <a:defRPr/>
              </a:pPr>
              <a:t>‹#›</a:t>
            </a:fld>
            <a:endParaRPr lang="en-US"/>
          </a:p>
        </p:txBody>
      </p:sp>
    </p:spTree>
    <p:extLst>
      <p:ext uri="{BB962C8B-B14F-4D97-AF65-F5344CB8AC3E}">
        <p14:creationId xmlns:p14="http://schemas.microsoft.com/office/powerpoint/2010/main" val="33506968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D53FF49-EA70-2F4A-A499-AA4D8858DF58}"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C8C31C-4593-9441-AE0C-6E30586660E0}" type="slidenum">
              <a:rPr lang="en-US"/>
              <a:pPr>
                <a:defRPr/>
              </a:pPr>
              <a:t>‹#›</a:t>
            </a:fld>
            <a:endParaRPr lang="en-US"/>
          </a:p>
        </p:txBody>
      </p:sp>
    </p:spTree>
    <p:extLst>
      <p:ext uri="{BB962C8B-B14F-4D97-AF65-F5344CB8AC3E}">
        <p14:creationId xmlns:p14="http://schemas.microsoft.com/office/powerpoint/2010/main" val="28502451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132FA5D0-9435-A643-A7DD-81E599D43E24}"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62A120-401A-EF40-A863-4004CDA8F120}" type="slidenum">
              <a:rPr lang="en-US"/>
              <a:pPr>
                <a:defRPr/>
              </a:pPr>
              <a:t>‹#›</a:t>
            </a:fld>
            <a:endParaRPr lang="en-US"/>
          </a:p>
        </p:txBody>
      </p:sp>
    </p:spTree>
    <p:extLst>
      <p:ext uri="{BB962C8B-B14F-4D97-AF65-F5344CB8AC3E}">
        <p14:creationId xmlns:p14="http://schemas.microsoft.com/office/powerpoint/2010/main" val="28497903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9AE0E1-79D1-E544-A016-F9B72EE311E8}" type="datetimeFigureOut">
              <a:rPr lang="en-US"/>
              <a:pPr>
                <a:defRPr/>
              </a:pPr>
              <a:t>11/3/25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6E0D1FE-3A41-3141-ABFD-1DB8ADDF429C}" type="slidenum">
              <a:rPr lang="en-US"/>
              <a:pPr>
                <a:defRPr/>
              </a:pPr>
              <a:t>‹#›</a:t>
            </a:fld>
            <a:endParaRPr lang="en-US"/>
          </a:p>
        </p:txBody>
      </p:sp>
    </p:spTree>
    <p:extLst>
      <p:ext uri="{BB962C8B-B14F-4D97-AF65-F5344CB8AC3E}">
        <p14:creationId xmlns:p14="http://schemas.microsoft.com/office/powerpoint/2010/main" val="1862602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6BD9875-709F-6442-8A34-CE75FAF4F6E0}" type="datetimeFigureOut">
              <a:rPr lang="en-US"/>
              <a:pPr>
                <a:defRPr/>
              </a:pPr>
              <a:t>11/3/25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623F99-3B2A-9444-8BA1-FC2F9C8C4186}" type="slidenum">
              <a:rPr lang="en-US"/>
              <a:pPr>
                <a:defRPr/>
              </a:pPr>
              <a:t>‹#›</a:t>
            </a:fld>
            <a:endParaRPr lang="en-US"/>
          </a:p>
        </p:txBody>
      </p:sp>
    </p:spTree>
    <p:extLst>
      <p:ext uri="{BB962C8B-B14F-4D97-AF65-F5344CB8AC3E}">
        <p14:creationId xmlns:p14="http://schemas.microsoft.com/office/powerpoint/2010/main" val="17651109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33F4798-C2DF-0746-A1AD-BA9EFA8E4BD9}" type="datetimeFigureOut">
              <a:rPr lang="en-US"/>
              <a:pPr>
                <a:defRPr/>
              </a:pPr>
              <a:t>11/3/25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875E114-3B11-894F-A33E-1DDFE65D701F}" type="slidenum">
              <a:rPr lang="en-US"/>
              <a:pPr>
                <a:defRPr/>
              </a:pPr>
              <a:t>‹#›</a:t>
            </a:fld>
            <a:endParaRPr lang="en-US"/>
          </a:p>
        </p:txBody>
      </p:sp>
    </p:spTree>
    <p:extLst>
      <p:ext uri="{BB962C8B-B14F-4D97-AF65-F5344CB8AC3E}">
        <p14:creationId xmlns:p14="http://schemas.microsoft.com/office/powerpoint/2010/main" val="361278428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7FBC42B-DC7E-BF40-97C2-CC2BE6CE6AFE}"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DC452D-B3CA-5649-8267-8F02A023C0A3}" type="slidenum">
              <a:rPr lang="en-US"/>
              <a:pPr>
                <a:defRPr/>
              </a:pPr>
              <a:t>‹#›</a:t>
            </a:fld>
            <a:endParaRPr lang="en-US"/>
          </a:p>
        </p:txBody>
      </p:sp>
    </p:spTree>
    <p:extLst>
      <p:ext uri="{BB962C8B-B14F-4D97-AF65-F5344CB8AC3E}">
        <p14:creationId xmlns:p14="http://schemas.microsoft.com/office/powerpoint/2010/main" val="127586935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7687989-1897-B345-9B9A-6E1C6349031E}"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BC8B92-8AD1-C24D-827E-896B857D2066}" type="slidenum">
              <a:rPr lang="en-US"/>
              <a:pPr>
                <a:defRPr/>
              </a:pPr>
              <a:t>‹#›</a:t>
            </a:fld>
            <a:endParaRPr lang="en-US"/>
          </a:p>
        </p:txBody>
      </p:sp>
    </p:spTree>
    <p:extLst>
      <p:ext uri="{BB962C8B-B14F-4D97-AF65-F5344CB8AC3E}">
        <p14:creationId xmlns:p14="http://schemas.microsoft.com/office/powerpoint/2010/main" val="33489359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EE2B567-681A-4E49-B01D-AE68DBA0C72B}"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A0D0FE-9E2D-8C45-9C7F-34A9714E7C81}" type="slidenum">
              <a:rPr lang="en-US"/>
              <a:pPr>
                <a:defRPr/>
              </a:pPr>
              <a:t>‹#›</a:t>
            </a:fld>
            <a:endParaRPr lang="en-US"/>
          </a:p>
        </p:txBody>
      </p:sp>
    </p:spTree>
    <p:extLst>
      <p:ext uri="{BB962C8B-B14F-4D97-AF65-F5344CB8AC3E}">
        <p14:creationId xmlns:p14="http://schemas.microsoft.com/office/powerpoint/2010/main" val="17920080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25B73AB-B1A9-5740-9FA1-1C6F33E97DAA}"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87A59-C977-CA42-ABA8-FB68D002A80A}" type="slidenum">
              <a:rPr lang="en-US"/>
              <a:pPr>
                <a:defRPr/>
              </a:pPr>
              <a:t>‹#›</a:t>
            </a:fld>
            <a:endParaRPr lang="en-US"/>
          </a:p>
        </p:txBody>
      </p:sp>
    </p:spTree>
    <p:extLst>
      <p:ext uri="{BB962C8B-B14F-4D97-AF65-F5344CB8AC3E}">
        <p14:creationId xmlns:p14="http://schemas.microsoft.com/office/powerpoint/2010/main" val="244227009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ctrTitle"/>
          </p:nvPr>
        </p:nvSpPr>
        <p:spPr>
          <a:xfrm>
            <a:off x="838200" y="4495800"/>
            <a:ext cx="7772400" cy="1524000"/>
          </a:xfrm>
          <a:effectLst>
            <a:outerShdw blurRad="63500" dist="25399" dir="2700000" algn="ctr" rotWithShape="0">
              <a:schemeClr val="bg2">
                <a:alpha val="75000"/>
              </a:schemeClr>
            </a:outerShdw>
          </a:effectLst>
        </p:spPr>
        <p:txBody>
          <a:bodyPr/>
          <a:lstStyle>
            <a:lvl1pPr>
              <a:defRPr sz="6000"/>
            </a:lvl1pPr>
          </a:lstStyle>
          <a:p>
            <a:pPr lvl="0"/>
            <a:r>
              <a:rPr lang="en-US" noProof="0"/>
              <a:t>Click to edit Master title style</a:t>
            </a:r>
          </a:p>
        </p:txBody>
      </p:sp>
      <p:sp>
        <p:nvSpPr>
          <p:cNvPr id="420867" name="Rectangle 3"/>
          <p:cNvSpPr>
            <a:spLocks noGrp="1" noChangeArrowheads="1"/>
          </p:cNvSpPr>
          <p:nvPr>
            <p:ph type="subTitle" idx="1"/>
          </p:nvPr>
        </p:nvSpPr>
        <p:spPr>
          <a:xfrm>
            <a:off x="3352800" y="990600"/>
            <a:ext cx="2362200" cy="2438400"/>
          </a:xfrm>
          <a:effectLst>
            <a:outerShdw blurRad="38100" dist="25399" dir="2700000" algn="ctr" rotWithShape="0">
              <a:schemeClr val="bg2">
                <a:alpha val="99962"/>
              </a:schemeClr>
            </a:outerShdw>
          </a:effectLst>
        </p:spPr>
        <p:txBody>
          <a:bodyPr/>
          <a:lstStyle>
            <a:lvl1pPr marL="0" indent="0" algn="ctr">
              <a:buFont typeface="Wingdings" charset="0"/>
              <a:buNone/>
              <a:defRPr>
                <a:latin typeface="Curlz MT" charset="0"/>
              </a:defRPr>
            </a:lvl1pPr>
          </a:lstStyle>
          <a:p>
            <a:pPr lvl="0"/>
            <a:r>
              <a:rPr lang="en-US" noProof="0"/>
              <a:t>Click to edit Master subtitle style</a:t>
            </a:r>
          </a:p>
        </p:txBody>
      </p:sp>
      <p:sp>
        <p:nvSpPr>
          <p:cNvPr id="4" name="Rectangle 4"/>
          <p:cNvSpPr>
            <a:spLocks noGrp="1" noChangeArrowheads="1"/>
          </p:cNvSpPr>
          <p:nvPr>
            <p:ph type="dt" sz="half" idx="10"/>
          </p:nvPr>
        </p:nvSpPr>
        <p:spPr>
          <a:effectLst>
            <a:outerShdw blurRad="38100" dist="25399" dir="2700000" algn="ctr" rotWithShape="0">
              <a:schemeClr val="bg2">
                <a:alpha val="99962"/>
              </a:schemeClr>
            </a:outerShdw>
          </a:effectLst>
        </p:spPr>
        <p:txBody>
          <a:bodyPr/>
          <a:lstStyle>
            <a:lvl1pPr>
              <a:defRPr/>
            </a:lvl1pPr>
          </a:lstStyle>
          <a:p>
            <a:pPr>
              <a:defRPr/>
            </a:pPr>
            <a:fld id="{0E528C53-276B-E541-B1C8-B6DEDE7519CF}" type="datetimeFigureOut">
              <a:rPr lang="en-US"/>
              <a:pPr>
                <a:defRPr/>
              </a:pPr>
              <a:t>11/3/25</a:t>
            </a:fld>
            <a:endParaRPr lang="en-US"/>
          </a:p>
        </p:txBody>
      </p:sp>
      <p:sp>
        <p:nvSpPr>
          <p:cNvPr id="5" name="Rectangle 5"/>
          <p:cNvSpPr>
            <a:spLocks noGrp="1" noChangeArrowheads="1"/>
          </p:cNvSpPr>
          <p:nvPr>
            <p:ph type="ftr" sz="quarter" idx="11"/>
          </p:nvPr>
        </p:nvSpPr>
        <p:spPr>
          <a:effectLst>
            <a:outerShdw blurRad="38100" dist="25399" dir="2700000" algn="ctr" rotWithShape="0">
              <a:schemeClr val="bg2">
                <a:alpha val="99962"/>
              </a:schemeClr>
            </a:outerShdw>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a:effectLst>
            <a:outerShdw blurRad="38100" dist="25399" dir="2700000" algn="ctr" rotWithShape="0">
              <a:schemeClr val="bg2">
                <a:alpha val="99962"/>
              </a:schemeClr>
            </a:outerShdw>
          </a:effectLst>
        </p:spPr>
        <p:txBody>
          <a:bodyPr/>
          <a:lstStyle>
            <a:lvl1pPr>
              <a:defRPr/>
            </a:lvl1pPr>
          </a:lstStyle>
          <a:p>
            <a:pPr>
              <a:defRPr/>
            </a:pPr>
            <a:fld id="{0F469111-7047-5F4E-9273-85750DD8C8E0}" type="slidenum">
              <a:rPr lang="en-US"/>
              <a:pPr>
                <a:defRPr/>
              </a:pPr>
              <a:t>‹#›</a:t>
            </a:fld>
            <a:endParaRPr lang="en-US"/>
          </a:p>
        </p:txBody>
      </p:sp>
    </p:spTree>
    <p:extLst>
      <p:ext uri="{BB962C8B-B14F-4D97-AF65-F5344CB8AC3E}">
        <p14:creationId xmlns:p14="http://schemas.microsoft.com/office/powerpoint/2010/main" val="4065664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2E87A7C-5109-6C45-88BA-1FB5437175D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2366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quarter"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2930F55B-DD62-5745-B421-341522F6297B}" type="slidenum">
              <a:rPr lang="en-US"/>
              <a:pPr>
                <a:defRPr/>
              </a:pPr>
              <a:t>‹#›</a:t>
            </a:fld>
            <a:endParaRPr lang="en-US"/>
          </a:p>
        </p:txBody>
      </p:sp>
    </p:spTree>
    <p:extLst>
      <p:ext uri="{BB962C8B-B14F-4D97-AF65-F5344CB8AC3E}">
        <p14:creationId xmlns:p14="http://schemas.microsoft.com/office/powerpoint/2010/main" val="103063356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C808170-CAFA-1B4B-82B3-B71ECA425E9C}"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8FCE95-DA58-B447-BBA6-216EC5D7A61B}" type="slidenum">
              <a:rPr lang="en-US"/>
              <a:pPr>
                <a:defRPr/>
              </a:pPr>
              <a:t>‹#›</a:t>
            </a:fld>
            <a:endParaRPr lang="en-US"/>
          </a:p>
        </p:txBody>
      </p:sp>
    </p:spTree>
    <p:extLst>
      <p:ext uri="{BB962C8B-B14F-4D97-AF65-F5344CB8AC3E}">
        <p14:creationId xmlns:p14="http://schemas.microsoft.com/office/powerpoint/2010/main" val="269072182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CC3BFC8-AAC0-8B40-9B21-9DDDA470B12C}"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64B0EA-513C-BE41-AC40-5CFE364CC2D8}" type="slidenum">
              <a:rPr lang="en-US"/>
              <a:pPr>
                <a:defRPr/>
              </a:pPr>
              <a:t>‹#›</a:t>
            </a:fld>
            <a:endParaRPr lang="en-US"/>
          </a:p>
        </p:txBody>
      </p:sp>
    </p:spTree>
    <p:extLst>
      <p:ext uri="{BB962C8B-B14F-4D97-AF65-F5344CB8AC3E}">
        <p14:creationId xmlns:p14="http://schemas.microsoft.com/office/powerpoint/2010/main" val="31644319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FB46C29D-56BF-B540-925E-973929EA5288}"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2F39C6-FB40-B043-BEBA-65C6CE3FD6E6}" type="slidenum">
              <a:rPr lang="en-US"/>
              <a:pPr>
                <a:defRPr/>
              </a:pPr>
              <a:t>‹#›</a:t>
            </a:fld>
            <a:endParaRPr lang="en-US"/>
          </a:p>
        </p:txBody>
      </p:sp>
    </p:spTree>
    <p:extLst>
      <p:ext uri="{BB962C8B-B14F-4D97-AF65-F5344CB8AC3E}">
        <p14:creationId xmlns:p14="http://schemas.microsoft.com/office/powerpoint/2010/main" val="122286705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4389D4B5-D5C4-464A-8BDE-CD74CA311D8C}" type="datetimeFigureOut">
              <a:rPr lang="en-US"/>
              <a:pPr>
                <a:defRPr/>
              </a:pPr>
              <a:t>11/3/25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D98860-81D6-6649-846C-3D3EE089ED43}" type="slidenum">
              <a:rPr lang="en-US"/>
              <a:pPr>
                <a:defRPr/>
              </a:pPr>
              <a:t>‹#›</a:t>
            </a:fld>
            <a:endParaRPr lang="en-US"/>
          </a:p>
        </p:txBody>
      </p:sp>
    </p:spTree>
    <p:extLst>
      <p:ext uri="{BB962C8B-B14F-4D97-AF65-F5344CB8AC3E}">
        <p14:creationId xmlns:p14="http://schemas.microsoft.com/office/powerpoint/2010/main" val="340095167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283E6B25-B4EB-2B41-BBB5-0BA8577973C3}" type="datetimeFigureOut">
              <a:rPr lang="en-US"/>
              <a:pPr>
                <a:defRPr/>
              </a:pPr>
              <a:t>11/3/25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C82E33-3FB5-8D4F-9EB1-5DE448BDE135}" type="slidenum">
              <a:rPr lang="en-US"/>
              <a:pPr>
                <a:defRPr/>
              </a:pPr>
              <a:t>‹#›</a:t>
            </a:fld>
            <a:endParaRPr lang="en-US"/>
          </a:p>
        </p:txBody>
      </p:sp>
    </p:spTree>
    <p:extLst>
      <p:ext uri="{BB962C8B-B14F-4D97-AF65-F5344CB8AC3E}">
        <p14:creationId xmlns:p14="http://schemas.microsoft.com/office/powerpoint/2010/main" val="32645633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7F63060-C1BC-1C4F-BD14-0E3487E335DF}" type="datetimeFigureOut">
              <a:rPr lang="en-US"/>
              <a:pPr>
                <a:defRPr/>
              </a:pPr>
              <a:t>11/3/25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36C94B-31EC-3940-A1A4-EDE2026FE484}" type="slidenum">
              <a:rPr lang="en-US"/>
              <a:pPr>
                <a:defRPr/>
              </a:pPr>
              <a:t>‹#›</a:t>
            </a:fld>
            <a:endParaRPr lang="en-US"/>
          </a:p>
        </p:txBody>
      </p:sp>
    </p:spTree>
    <p:extLst>
      <p:ext uri="{BB962C8B-B14F-4D97-AF65-F5344CB8AC3E}">
        <p14:creationId xmlns:p14="http://schemas.microsoft.com/office/powerpoint/2010/main" val="420218063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7958513-46CE-CA48-97ED-90E446E409F7}"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F9A724-17E4-4448-9796-C444AE488243}" type="slidenum">
              <a:rPr lang="en-US"/>
              <a:pPr>
                <a:defRPr/>
              </a:pPr>
              <a:t>‹#›</a:t>
            </a:fld>
            <a:endParaRPr lang="en-US"/>
          </a:p>
        </p:txBody>
      </p:sp>
    </p:spTree>
    <p:extLst>
      <p:ext uri="{BB962C8B-B14F-4D97-AF65-F5344CB8AC3E}">
        <p14:creationId xmlns:p14="http://schemas.microsoft.com/office/powerpoint/2010/main" val="9176906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F8E1220-513F-F441-83E0-EEC3C428FF85}"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FD534F-AA0D-F649-9BF4-98BE8D1CF552}" type="slidenum">
              <a:rPr lang="en-US"/>
              <a:pPr>
                <a:defRPr/>
              </a:pPr>
              <a:t>‹#›</a:t>
            </a:fld>
            <a:endParaRPr lang="en-US"/>
          </a:p>
        </p:txBody>
      </p:sp>
    </p:spTree>
    <p:extLst>
      <p:ext uri="{BB962C8B-B14F-4D97-AF65-F5344CB8AC3E}">
        <p14:creationId xmlns:p14="http://schemas.microsoft.com/office/powerpoint/2010/main" val="145144240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F284342-8C2D-DA45-9A24-60547D358220}"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A9519-29E0-684A-B961-DE6167F5D1BB}" type="slidenum">
              <a:rPr lang="en-US"/>
              <a:pPr>
                <a:defRPr/>
              </a:pPr>
              <a:t>‹#›</a:t>
            </a:fld>
            <a:endParaRPr lang="en-US"/>
          </a:p>
        </p:txBody>
      </p:sp>
    </p:spTree>
    <p:extLst>
      <p:ext uri="{BB962C8B-B14F-4D97-AF65-F5344CB8AC3E}">
        <p14:creationId xmlns:p14="http://schemas.microsoft.com/office/powerpoint/2010/main" val="39428499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C2ADC5A-9BE6-2048-B0E8-9BFEA9A5E94E}"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998E15-F17D-4D4B-A38A-D42DE2B1F7B5}" type="slidenum">
              <a:rPr lang="en-US"/>
              <a:pPr>
                <a:defRPr/>
              </a:pPr>
              <a:t>‹#›</a:t>
            </a:fld>
            <a:endParaRPr lang="en-US"/>
          </a:p>
        </p:txBody>
      </p:sp>
    </p:spTree>
    <p:extLst>
      <p:ext uri="{BB962C8B-B14F-4D97-AF65-F5344CB8AC3E}">
        <p14:creationId xmlns:p14="http://schemas.microsoft.com/office/powerpoint/2010/main" val="3434874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quarter"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A091FF44-5B59-7C4D-9B16-CA9098B588F0}" type="slidenum">
              <a:rPr lang="en-US"/>
              <a:pPr>
                <a:defRPr/>
              </a:pPr>
              <a:t>‹#›</a:t>
            </a:fld>
            <a:endParaRPr lang="en-US"/>
          </a:p>
        </p:txBody>
      </p:sp>
    </p:spTree>
    <p:extLst>
      <p:ext uri="{BB962C8B-B14F-4D97-AF65-F5344CB8AC3E}">
        <p14:creationId xmlns:p14="http://schemas.microsoft.com/office/powerpoint/2010/main" val="10393699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0626" name="Rectangle 2"/>
          <p:cNvSpPr>
            <a:spLocks noGrp="1" noChangeArrowheads="1"/>
          </p:cNvSpPr>
          <p:nvPr>
            <p:ph type="ctrTitle"/>
          </p:nvPr>
        </p:nvSpPr>
        <p:spPr>
          <a:xfrm>
            <a:off x="685800" y="1676400"/>
            <a:ext cx="7772400" cy="1143000"/>
          </a:xfrm>
        </p:spPr>
        <p:txBody>
          <a:bodyPr anchor="b"/>
          <a:lstStyle>
            <a:lvl1pPr algn="ctr">
              <a:defRPr/>
            </a:lvl1pPr>
          </a:lstStyle>
          <a:p>
            <a:pPr lvl="0"/>
            <a:r>
              <a:rPr lang="en-US" noProof="0"/>
              <a:t>Click to edit Master title style</a:t>
            </a:r>
          </a:p>
        </p:txBody>
      </p:sp>
      <p:sp>
        <p:nvSpPr>
          <p:cNvPr id="410627" name="Rectangle 3"/>
          <p:cNvSpPr>
            <a:spLocks noGrp="1" noChangeArrowheads="1"/>
          </p:cNvSpPr>
          <p:nvPr>
            <p:ph type="subTitle" idx="1"/>
          </p:nvPr>
        </p:nvSpPr>
        <p:spPr>
          <a:xfrm>
            <a:off x="1371600" y="3276600"/>
            <a:ext cx="6400800" cy="1752600"/>
          </a:xfrm>
          <a:effectLst>
            <a:outerShdw blurRad="76200"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fld id="{B7FD315B-771D-F041-A918-5E09B2CF2B69}" type="datetimeFigureOut">
              <a:rPr lang="en-US"/>
              <a:pPr>
                <a:defRPr/>
              </a:pPr>
              <a:t>11/3/25</a:t>
            </a:fld>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8D24A993-502C-924E-A9A8-64BA7F08A9A4}" type="slidenum">
              <a:rPr lang="en-US"/>
              <a:pPr>
                <a:defRPr/>
              </a:pPr>
              <a:t>‹#›</a:t>
            </a:fld>
            <a:endParaRPr lang="en-US"/>
          </a:p>
        </p:txBody>
      </p:sp>
    </p:spTree>
    <p:extLst>
      <p:ext uri="{BB962C8B-B14F-4D97-AF65-F5344CB8AC3E}">
        <p14:creationId xmlns:p14="http://schemas.microsoft.com/office/powerpoint/2010/main" val="141920685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6D9F0A81-79C4-F746-B3FC-566E03A8613F}" type="datetimeFigureOut">
              <a:rPr lang="en-US"/>
              <a:pPr>
                <a:defRPr/>
              </a:pPr>
              <a:t>11/3/25</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C4870D8-9452-774C-B847-203A541FEA03}" type="slidenum">
              <a:rPr lang="en-US"/>
              <a:pPr>
                <a:defRPr/>
              </a:pPr>
              <a:t>‹#›</a:t>
            </a:fld>
            <a:endParaRPr lang="en-US"/>
          </a:p>
        </p:txBody>
      </p:sp>
    </p:spTree>
    <p:extLst>
      <p:ext uri="{BB962C8B-B14F-4D97-AF65-F5344CB8AC3E}">
        <p14:creationId xmlns:p14="http://schemas.microsoft.com/office/powerpoint/2010/main" val="289619798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fld id="{B54A441E-FDD8-2047-904E-30D25AE4D28C}" type="datetimeFigureOut">
              <a:rPr lang="en-US"/>
              <a:pPr>
                <a:defRPr/>
              </a:pPr>
              <a:t>11/3/25</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1E46418-BEFF-5C4B-9742-5EC24CD9C483}" type="slidenum">
              <a:rPr lang="en-US"/>
              <a:pPr>
                <a:defRPr/>
              </a:pPr>
              <a:t>‹#›</a:t>
            </a:fld>
            <a:endParaRPr lang="en-US"/>
          </a:p>
        </p:txBody>
      </p:sp>
    </p:spTree>
    <p:extLst>
      <p:ext uri="{BB962C8B-B14F-4D97-AF65-F5344CB8AC3E}">
        <p14:creationId xmlns:p14="http://schemas.microsoft.com/office/powerpoint/2010/main" val="42706040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21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fld id="{0081346B-32FA-0A43-BBCE-D4126DBB1492}" type="datetimeFigureOut">
              <a:rPr lang="en-US"/>
              <a:pPr>
                <a:defRPr/>
              </a:pPr>
              <a:t>11/3/25</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A3E2D60-D64A-C64C-A441-761DB3D4163F}" type="slidenum">
              <a:rPr lang="en-US"/>
              <a:pPr>
                <a:defRPr/>
              </a:pPr>
              <a:t>‹#›</a:t>
            </a:fld>
            <a:endParaRPr lang="en-US"/>
          </a:p>
        </p:txBody>
      </p:sp>
    </p:spTree>
    <p:extLst>
      <p:ext uri="{BB962C8B-B14F-4D97-AF65-F5344CB8AC3E}">
        <p14:creationId xmlns:p14="http://schemas.microsoft.com/office/powerpoint/2010/main" val="217287668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fld id="{F8B2D05D-EA13-5C45-A89E-95D0F1474539}" type="datetimeFigureOut">
              <a:rPr lang="en-US"/>
              <a:pPr>
                <a:defRPr/>
              </a:pPr>
              <a:t>11/3/25</a:t>
            </a:fld>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51661EDF-5F13-8240-96EA-A792A2E50398}" type="slidenum">
              <a:rPr lang="en-US"/>
              <a:pPr>
                <a:defRPr/>
              </a:pPr>
              <a:t>‹#›</a:t>
            </a:fld>
            <a:endParaRPr lang="en-US"/>
          </a:p>
        </p:txBody>
      </p:sp>
    </p:spTree>
    <p:extLst>
      <p:ext uri="{BB962C8B-B14F-4D97-AF65-F5344CB8AC3E}">
        <p14:creationId xmlns:p14="http://schemas.microsoft.com/office/powerpoint/2010/main" val="417322645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fld id="{3536E073-8C0C-5D49-A1A4-809E7ADF3598}" type="datetimeFigureOut">
              <a:rPr lang="en-US"/>
              <a:pPr>
                <a:defRPr/>
              </a:pPr>
              <a:t>11/3/25</a:t>
            </a:fld>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895D560F-B10F-0647-BF18-1E1004B9EAE7}" type="slidenum">
              <a:rPr lang="en-US"/>
              <a:pPr>
                <a:defRPr/>
              </a:pPr>
              <a:t>‹#›</a:t>
            </a:fld>
            <a:endParaRPr lang="en-US"/>
          </a:p>
        </p:txBody>
      </p:sp>
    </p:spTree>
    <p:extLst>
      <p:ext uri="{BB962C8B-B14F-4D97-AF65-F5344CB8AC3E}">
        <p14:creationId xmlns:p14="http://schemas.microsoft.com/office/powerpoint/2010/main" val="347629921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CEE76B90-3539-1E41-BCF4-AAFADFC5CFCB}" type="datetimeFigureOut">
              <a:rPr lang="en-US"/>
              <a:pPr>
                <a:defRPr/>
              </a:pPr>
              <a:t>11/3/25</a:t>
            </a:fld>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681F000-2F46-0F4C-8650-6E562258EA3D}" type="slidenum">
              <a:rPr lang="en-US"/>
              <a:pPr>
                <a:defRPr/>
              </a:pPr>
              <a:t>‹#›</a:t>
            </a:fld>
            <a:endParaRPr lang="en-US"/>
          </a:p>
        </p:txBody>
      </p:sp>
    </p:spTree>
    <p:extLst>
      <p:ext uri="{BB962C8B-B14F-4D97-AF65-F5344CB8AC3E}">
        <p14:creationId xmlns:p14="http://schemas.microsoft.com/office/powerpoint/2010/main" val="244361721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D2AE60B3-F0F3-8C47-B220-9C3709EC6837}" type="datetimeFigureOut">
              <a:rPr lang="en-US"/>
              <a:pPr>
                <a:defRPr/>
              </a:pPr>
              <a:t>11/3/25</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F5B7826-112D-B24D-A345-21D4C525835A}" type="slidenum">
              <a:rPr lang="en-US"/>
              <a:pPr>
                <a:defRPr/>
              </a:pPr>
              <a:t>‹#›</a:t>
            </a:fld>
            <a:endParaRPr lang="en-US"/>
          </a:p>
        </p:txBody>
      </p:sp>
    </p:spTree>
    <p:extLst>
      <p:ext uri="{BB962C8B-B14F-4D97-AF65-F5344CB8AC3E}">
        <p14:creationId xmlns:p14="http://schemas.microsoft.com/office/powerpoint/2010/main" val="148388311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6DEC7DCE-8081-844C-ADA8-A2184911C98F}" type="datetimeFigureOut">
              <a:rPr lang="en-US"/>
              <a:pPr>
                <a:defRPr/>
              </a:pPr>
              <a:t>11/3/25</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557331F-98A8-6845-A24A-901DEA859E7A}" type="slidenum">
              <a:rPr lang="en-US"/>
              <a:pPr>
                <a:defRPr/>
              </a:pPr>
              <a:t>‹#›</a:t>
            </a:fld>
            <a:endParaRPr lang="en-US"/>
          </a:p>
        </p:txBody>
      </p:sp>
    </p:spTree>
    <p:extLst>
      <p:ext uri="{BB962C8B-B14F-4D97-AF65-F5344CB8AC3E}">
        <p14:creationId xmlns:p14="http://schemas.microsoft.com/office/powerpoint/2010/main" val="53213329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2DEA06E6-5794-CE48-8CDD-8FC7F1EE7F7C}" type="datetimeFigureOut">
              <a:rPr lang="en-US"/>
              <a:pPr>
                <a:defRPr/>
              </a:pPr>
              <a:t>11/3/25</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220C0B4-4534-C14D-B870-C3D7790F0782}" type="slidenum">
              <a:rPr lang="en-US"/>
              <a:pPr>
                <a:defRPr/>
              </a:pPr>
              <a:t>‹#›</a:t>
            </a:fld>
            <a:endParaRPr lang="en-US"/>
          </a:p>
        </p:txBody>
      </p:sp>
    </p:spTree>
    <p:extLst>
      <p:ext uri="{BB962C8B-B14F-4D97-AF65-F5344CB8AC3E}">
        <p14:creationId xmlns:p14="http://schemas.microsoft.com/office/powerpoint/2010/main" val="12159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quarter"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2D951FF8-7AF9-3242-ABA7-E69A6C44CF0C}" type="slidenum">
              <a:rPr lang="en-US"/>
              <a:pPr>
                <a:defRPr/>
              </a:pPr>
              <a:t>‹#›</a:t>
            </a:fld>
            <a:endParaRPr lang="en-US"/>
          </a:p>
        </p:txBody>
      </p:sp>
    </p:spTree>
    <p:extLst>
      <p:ext uri="{BB962C8B-B14F-4D97-AF65-F5344CB8AC3E}">
        <p14:creationId xmlns:p14="http://schemas.microsoft.com/office/powerpoint/2010/main" val="200377812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457200"/>
            <a:ext cx="17716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457200"/>
            <a:ext cx="51625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17C81E37-C39F-804E-AA3C-1D8A04857DCD}" type="datetimeFigureOut">
              <a:rPr lang="en-US"/>
              <a:pPr>
                <a:defRPr/>
              </a:pPr>
              <a:t>11/3/25</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934AB88-4A96-5E4A-A35F-77E72529CB57}" type="slidenum">
              <a:rPr lang="en-US"/>
              <a:pPr>
                <a:defRPr/>
              </a:pPr>
              <a:t>‹#›</a:t>
            </a:fld>
            <a:endParaRPr lang="en-US"/>
          </a:p>
        </p:txBody>
      </p:sp>
    </p:spTree>
    <p:extLst>
      <p:ext uri="{BB962C8B-B14F-4D97-AF65-F5344CB8AC3E}">
        <p14:creationId xmlns:p14="http://schemas.microsoft.com/office/powerpoint/2010/main" val="39430525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6530" name="Rectangle 2"/>
          <p:cNvSpPr>
            <a:spLocks noGrp="1" noChangeArrowheads="1"/>
          </p:cNvSpPr>
          <p:nvPr>
            <p:ph type="ctrTitle"/>
          </p:nvPr>
        </p:nvSpPr>
        <p:spPr>
          <a:xfrm>
            <a:off x="685800" y="2286000"/>
            <a:ext cx="7772400" cy="1143000"/>
          </a:xfrm>
          <a:effectLst/>
          <a:extLst>
            <a:ext uri="{AF507438-7753-43e0-B8FC-AC1667EBCBE1}">
              <a14:hiddenEffects xmlns="" xmlns:a14="http://schemas.microsoft.com/office/drawing/2010/main">
                <a:effectLst>
                  <a:outerShdw blurRad="12700" dist="12700" dir="13500000" algn="ctr" rotWithShape="0">
                    <a:schemeClr val="bg2">
                      <a:alpha val="99962"/>
                    </a:schemeClr>
                  </a:outerShdw>
                </a:effectLst>
              </a14:hiddenEffects>
            </a:ext>
          </a:extLst>
        </p:spPr>
        <p:txBody>
          <a:bodyPr/>
          <a:lstStyle>
            <a:lvl1pPr>
              <a:defRPr sz="5400" b="1"/>
            </a:lvl1pPr>
          </a:lstStyle>
          <a:p>
            <a:pPr lvl="0"/>
            <a:r>
              <a:rPr lang="en-US" noProof="0"/>
              <a:t>Click to edit Master title style</a:t>
            </a:r>
          </a:p>
        </p:txBody>
      </p:sp>
      <p:sp>
        <p:nvSpPr>
          <p:cNvPr id="406531" name="Rectangle 3"/>
          <p:cNvSpPr>
            <a:spLocks noGrp="1" noChangeArrowheads="1"/>
          </p:cNvSpPr>
          <p:nvPr>
            <p:ph type="subTitle" idx="1"/>
          </p:nvPr>
        </p:nvSpPr>
        <p:spPr>
          <a:xfrm>
            <a:off x="1371600" y="3886200"/>
            <a:ext cx="6400800" cy="1752600"/>
          </a:xfrm>
          <a:effectLst>
            <a:outerShdw blurRad="12700" dist="12700" dir="2700000" algn="ctr" rotWithShape="0">
              <a:schemeClr val="bg2">
                <a:alpha val="99962"/>
              </a:schemeClr>
            </a:outerShdw>
          </a:effectLst>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extLst>
            <a:ext uri="{AF507438-7753-43e0-B8FC-AC1667EBCBE1}">
              <a14:hiddenEffects xmlns="" xmlns:a14="http://schemas.microsoft.com/office/drawing/2010/main">
                <a:effectLst>
                  <a:outerShdw blurRad="12700" dist="12700" dir="13500000" algn="ctr" rotWithShape="0">
                    <a:schemeClr val="bg2">
                      <a:alpha val="99962"/>
                    </a:schemeClr>
                  </a:outerShdw>
                </a:effectLst>
              </a14:hiddenEffects>
            </a:ext>
          </a:extLst>
        </p:spPr>
        <p:txBody>
          <a:bodyPr/>
          <a:lstStyle>
            <a:lvl1pPr>
              <a:defRPr/>
            </a:lvl1pPr>
          </a:lstStyle>
          <a:p>
            <a:pPr>
              <a:defRPr/>
            </a:pPr>
            <a:fld id="{3D209160-6811-4046-9D99-EEEC411B7CBC}" type="datetimeFigureOut">
              <a:rPr lang="en-US"/>
              <a:pPr>
                <a:defRPr/>
              </a:pPr>
              <a:t>11/3/25</a:t>
            </a:fld>
            <a:endParaRPr lang="en-US"/>
          </a:p>
        </p:txBody>
      </p:sp>
      <p:sp>
        <p:nvSpPr>
          <p:cNvPr id="5" name="Rectangle 5"/>
          <p:cNvSpPr>
            <a:spLocks noGrp="1" noChangeArrowheads="1"/>
          </p:cNvSpPr>
          <p:nvPr>
            <p:ph type="ftr" sz="quarter" idx="11"/>
          </p:nvPr>
        </p:nvSpPr>
        <p:spPr>
          <a:extLst>
            <a:ext uri="{AF507438-7753-43e0-B8FC-AC1667EBCBE1}">
              <a14:hiddenEffects xmlns="" xmlns:a14="http://schemas.microsoft.com/office/drawing/2010/main">
                <a:effectLst>
                  <a:outerShdw blurRad="12700" dist="12700" dir="13500000" algn="ctr" rotWithShape="0">
                    <a:schemeClr val="bg2">
                      <a:alpha val="99962"/>
                    </a:schemeClr>
                  </a:outerShdw>
                </a:effectLst>
              </a14:hiddenEffects>
            </a:ext>
          </a:ex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a:extLst>
            <a:ext uri="{AF507438-7753-43e0-B8FC-AC1667EBCBE1}">
              <a14:hiddenEffects xmlns="" xmlns:a14="http://schemas.microsoft.com/office/drawing/2010/main">
                <a:effectLst>
                  <a:outerShdw blurRad="12700" dist="12700" dir="13500000" algn="ctr" rotWithShape="0">
                    <a:schemeClr val="bg2">
                      <a:alpha val="99962"/>
                    </a:schemeClr>
                  </a:outerShdw>
                </a:effectLst>
              </a14:hiddenEffects>
            </a:ext>
          </a:extLst>
        </p:spPr>
        <p:txBody>
          <a:bodyPr/>
          <a:lstStyle>
            <a:lvl1pPr>
              <a:defRPr/>
            </a:lvl1pPr>
          </a:lstStyle>
          <a:p>
            <a:pPr>
              <a:defRPr/>
            </a:pPr>
            <a:fld id="{13813A74-F3A9-7642-B661-F5377E419AC9}" type="slidenum">
              <a:rPr lang="en-US"/>
              <a:pPr>
                <a:defRPr/>
              </a:pPr>
              <a:t>‹#›</a:t>
            </a:fld>
            <a:endParaRPr lang="en-US"/>
          </a:p>
        </p:txBody>
      </p:sp>
    </p:spTree>
    <p:extLst>
      <p:ext uri="{BB962C8B-B14F-4D97-AF65-F5344CB8AC3E}">
        <p14:creationId xmlns:p14="http://schemas.microsoft.com/office/powerpoint/2010/main" val="185650426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6EB4AE6-4419-274B-AE40-59490B6F3526}"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F9BDBD-F088-9847-8BF9-F476F0E87E66}" type="slidenum">
              <a:rPr lang="en-US"/>
              <a:pPr>
                <a:defRPr/>
              </a:pPr>
              <a:t>‹#›</a:t>
            </a:fld>
            <a:endParaRPr lang="en-US"/>
          </a:p>
        </p:txBody>
      </p:sp>
    </p:spTree>
    <p:extLst>
      <p:ext uri="{BB962C8B-B14F-4D97-AF65-F5344CB8AC3E}">
        <p14:creationId xmlns:p14="http://schemas.microsoft.com/office/powerpoint/2010/main" val="39074855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B7773AC-7BE7-DF4A-AED2-4F4FDFB95F17}"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CA06F4-B380-E242-9C3A-5E4306FC5663}" type="slidenum">
              <a:rPr lang="en-US"/>
              <a:pPr>
                <a:defRPr/>
              </a:pPr>
              <a:t>‹#›</a:t>
            </a:fld>
            <a:endParaRPr lang="en-US"/>
          </a:p>
        </p:txBody>
      </p:sp>
    </p:spTree>
    <p:extLst>
      <p:ext uri="{BB962C8B-B14F-4D97-AF65-F5344CB8AC3E}">
        <p14:creationId xmlns:p14="http://schemas.microsoft.com/office/powerpoint/2010/main" val="364270614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CE10A6DE-EA7A-D745-B932-35E3DDFC4F64}"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70B751-33AF-3A45-9A77-701F934F80DE}" type="slidenum">
              <a:rPr lang="en-US"/>
              <a:pPr>
                <a:defRPr/>
              </a:pPr>
              <a:t>‹#›</a:t>
            </a:fld>
            <a:endParaRPr lang="en-US"/>
          </a:p>
        </p:txBody>
      </p:sp>
    </p:spTree>
    <p:extLst>
      <p:ext uri="{BB962C8B-B14F-4D97-AF65-F5344CB8AC3E}">
        <p14:creationId xmlns:p14="http://schemas.microsoft.com/office/powerpoint/2010/main" val="23110380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49DDD2F-E887-EC41-96B7-82F4BCCE8539}" type="datetimeFigureOut">
              <a:rPr lang="en-US"/>
              <a:pPr>
                <a:defRPr/>
              </a:pPr>
              <a:t>11/3/25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76343C5-5836-EA44-9F48-151F22C6060A}" type="slidenum">
              <a:rPr lang="en-US"/>
              <a:pPr>
                <a:defRPr/>
              </a:pPr>
              <a:t>‹#›</a:t>
            </a:fld>
            <a:endParaRPr lang="en-US"/>
          </a:p>
        </p:txBody>
      </p:sp>
    </p:spTree>
    <p:extLst>
      <p:ext uri="{BB962C8B-B14F-4D97-AF65-F5344CB8AC3E}">
        <p14:creationId xmlns:p14="http://schemas.microsoft.com/office/powerpoint/2010/main" val="237051920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45DFDFD0-B46F-5544-A268-4BAA1CC6B5F2}" type="datetimeFigureOut">
              <a:rPr lang="en-US"/>
              <a:pPr>
                <a:defRPr/>
              </a:pPr>
              <a:t>11/3/25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14FD86-AC36-0641-8758-6F336DB08F18}" type="slidenum">
              <a:rPr lang="en-US"/>
              <a:pPr>
                <a:defRPr/>
              </a:pPr>
              <a:t>‹#›</a:t>
            </a:fld>
            <a:endParaRPr lang="en-US"/>
          </a:p>
        </p:txBody>
      </p:sp>
    </p:spTree>
    <p:extLst>
      <p:ext uri="{BB962C8B-B14F-4D97-AF65-F5344CB8AC3E}">
        <p14:creationId xmlns:p14="http://schemas.microsoft.com/office/powerpoint/2010/main" val="352246055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6D78D32-86B2-AF4F-9AD8-1222A5EBB5E6}" type="datetimeFigureOut">
              <a:rPr lang="en-US"/>
              <a:pPr>
                <a:defRPr/>
              </a:pPr>
              <a:t>11/3/25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96D61F-97A0-3143-9552-A88FFFEE730A}" type="slidenum">
              <a:rPr lang="en-US"/>
              <a:pPr>
                <a:defRPr/>
              </a:pPr>
              <a:t>‹#›</a:t>
            </a:fld>
            <a:endParaRPr lang="en-US"/>
          </a:p>
        </p:txBody>
      </p:sp>
    </p:spTree>
    <p:extLst>
      <p:ext uri="{BB962C8B-B14F-4D97-AF65-F5344CB8AC3E}">
        <p14:creationId xmlns:p14="http://schemas.microsoft.com/office/powerpoint/2010/main" val="38395903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68708B8-0948-7C49-B4EC-E3BDE76C31CB}"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38D5B2-0E59-374A-B5C3-ACCE30F92653}" type="slidenum">
              <a:rPr lang="en-US"/>
              <a:pPr>
                <a:defRPr/>
              </a:pPr>
              <a:t>‹#›</a:t>
            </a:fld>
            <a:endParaRPr lang="en-US"/>
          </a:p>
        </p:txBody>
      </p:sp>
    </p:spTree>
    <p:extLst>
      <p:ext uri="{BB962C8B-B14F-4D97-AF65-F5344CB8AC3E}">
        <p14:creationId xmlns:p14="http://schemas.microsoft.com/office/powerpoint/2010/main" val="37898507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244C739-186F-8045-B4BF-A10A232AECAC}"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244D5D-F457-064B-8C48-5296CF04D58E}" type="slidenum">
              <a:rPr lang="en-US"/>
              <a:pPr>
                <a:defRPr/>
              </a:pPr>
              <a:t>‹#›</a:t>
            </a:fld>
            <a:endParaRPr lang="en-US"/>
          </a:p>
        </p:txBody>
      </p:sp>
    </p:spTree>
    <p:extLst>
      <p:ext uri="{BB962C8B-B14F-4D97-AF65-F5344CB8AC3E}">
        <p14:creationId xmlns:p14="http://schemas.microsoft.com/office/powerpoint/2010/main" val="1178560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0BD662-B303-044E-A513-1E2F4BA01297}" type="slidenum">
              <a:rPr lang="en-US"/>
              <a:pPr>
                <a:defRPr/>
              </a:pPr>
              <a:t>‹#›</a:t>
            </a:fld>
            <a:endParaRPr lang="en-US"/>
          </a:p>
        </p:txBody>
      </p:sp>
    </p:spTree>
    <p:extLst>
      <p:ext uri="{BB962C8B-B14F-4D97-AF65-F5344CB8AC3E}">
        <p14:creationId xmlns:p14="http://schemas.microsoft.com/office/powerpoint/2010/main" val="347057712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3600732-953F-9C4B-812B-5C77A97BEAC7}"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76C8A1-6B68-624C-BB2E-DE03EB9A710D}" type="slidenum">
              <a:rPr lang="en-US"/>
              <a:pPr>
                <a:defRPr/>
              </a:pPr>
              <a:t>‹#›</a:t>
            </a:fld>
            <a:endParaRPr lang="en-US"/>
          </a:p>
        </p:txBody>
      </p:sp>
    </p:spTree>
    <p:extLst>
      <p:ext uri="{BB962C8B-B14F-4D97-AF65-F5344CB8AC3E}">
        <p14:creationId xmlns:p14="http://schemas.microsoft.com/office/powerpoint/2010/main" val="207685151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8E77BD6-0B2C-EC47-AAFC-55D9805672FC}"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F6B334-3D69-0849-B1FF-CE3D12F36023}" type="slidenum">
              <a:rPr lang="en-US"/>
              <a:pPr>
                <a:defRPr/>
              </a:pPr>
              <a:t>‹#›</a:t>
            </a:fld>
            <a:endParaRPr lang="en-US"/>
          </a:p>
        </p:txBody>
      </p:sp>
    </p:spTree>
    <p:extLst>
      <p:ext uri="{BB962C8B-B14F-4D97-AF65-F5344CB8AC3E}">
        <p14:creationId xmlns:p14="http://schemas.microsoft.com/office/powerpoint/2010/main" val="326055515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6290" name="Rectangle 2"/>
          <p:cNvSpPr>
            <a:spLocks noGrp="1" noChangeArrowheads="1"/>
          </p:cNvSpPr>
          <p:nvPr>
            <p:ph type="ctrTitle"/>
          </p:nvPr>
        </p:nvSpPr>
        <p:spPr>
          <a:xfrm>
            <a:off x="685800" y="2286000"/>
            <a:ext cx="7772400" cy="1143000"/>
          </a:xfrm>
          <a:effectLst>
            <a:outerShdw blurRad="38100" dist="38099" dir="2700000" algn="ctr" rotWithShape="0">
              <a:srgbClr val="000000">
                <a:alpha val="99962"/>
              </a:srgbClr>
            </a:outerShdw>
          </a:effectLst>
        </p:spPr>
        <p:txBody>
          <a:bodyPr/>
          <a:lstStyle>
            <a:lvl1pPr>
              <a:defRPr/>
            </a:lvl1pPr>
          </a:lstStyle>
          <a:p>
            <a:pPr lvl="0"/>
            <a:r>
              <a:rPr lang="en-US" noProof="0"/>
              <a:t>Click to edit Master title style</a:t>
            </a:r>
          </a:p>
        </p:txBody>
      </p:sp>
      <p:sp>
        <p:nvSpPr>
          <p:cNvPr id="396291" name="Rectangle 3"/>
          <p:cNvSpPr>
            <a:spLocks noGrp="1" noChangeArrowheads="1"/>
          </p:cNvSpPr>
          <p:nvPr>
            <p:ph type="subTitle" idx="1"/>
          </p:nvPr>
        </p:nvSpPr>
        <p:spPr>
          <a:xfrm>
            <a:off x="1371600" y="3886200"/>
            <a:ext cx="6400800" cy="1752600"/>
          </a:xfrm>
          <a:effectLst>
            <a:outerShdw blurRad="38100" dist="38099" dir="2700000" algn="ctr" rotWithShape="0">
              <a:srgbClr val="000000">
                <a:alpha val="99962"/>
              </a:srgbClr>
            </a:outerShdw>
          </a:effectLst>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effectLst>
            <a:outerShdw blurRad="38100" dist="38099" dir="2700000" algn="ctr" rotWithShape="0">
              <a:srgbClr val="000000">
                <a:alpha val="99962"/>
              </a:srgbClr>
            </a:outerShdw>
          </a:effectLst>
        </p:spPr>
        <p:txBody>
          <a:bodyPr/>
          <a:lstStyle>
            <a:lvl1pPr>
              <a:defRPr/>
            </a:lvl1pPr>
          </a:lstStyle>
          <a:p>
            <a:pPr>
              <a:defRPr/>
            </a:pPr>
            <a:fld id="{62D79108-CAD1-BB4F-BE40-0F3AC8F81C9E}" type="datetimeFigureOut">
              <a:rPr lang="en-US"/>
              <a:pPr>
                <a:defRPr/>
              </a:pPr>
              <a:t>11/3/25</a:t>
            </a:fld>
            <a:endParaRPr lang="en-US"/>
          </a:p>
        </p:txBody>
      </p:sp>
      <p:sp>
        <p:nvSpPr>
          <p:cNvPr id="5" name="Rectangle 5"/>
          <p:cNvSpPr>
            <a:spLocks noGrp="1" noChangeArrowheads="1"/>
          </p:cNvSpPr>
          <p:nvPr>
            <p:ph type="ftr" sz="quarter" idx="11"/>
          </p:nvPr>
        </p:nvSpPr>
        <p:spPr>
          <a:effectLst>
            <a:outerShdw blurRad="38100" dist="38099" dir="2700000" algn="ctr" rotWithShape="0">
              <a:srgbClr val="000000">
                <a:alpha val="99962"/>
              </a:srgbClr>
            </a:outerShdw>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a:effectLst>
            <a:outerShdw blurRad="38100" dist="38099" dir="2700000" algn="ctr" rotWithShape="0">
              <a:srgbClr val="000000">
                <a:alpha val="99962"/>
              </a:srgbClr>
            </a:outerShdw>
          </a:effectLst>
        </p:spPr>
        <p:txBody>
          <a:bodyPr/>
          <a:lstStyle>
            <a:lvl1pPr>
              <a:defRPr/>
            </a:lvl1pPr>
          </a:lstStyle>
          <a:p>
            <a:pPr>
              <a:defRPr/>
            </a:pPr>
            <a:fld id="{D25BE1A8-46D6-DF4D-A90C-957A0249662F}" type="slidenum">
              <a:rPr lang="en-US"/>
              <a:pPr>
                <a:defRPr/>
              </a:pPr>
              <a:t>‹#›</a:t>
            </a:fld>
            <a:endParaRPr lang="en-US"/>
          </a:p>
        </p:txBody>
      </p:sp>
    </p:spTree>
    <p:extLst>
      <p:ext uri="{BB962C8B-B14F-4D97-AF65-F5344CB8AC3E}">
        <p14:creationId xmlns:p14="http://schemas.microsoft.com/office/powerpoint/2010/main" val="265014006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CD360B-FDCE-5648-915A-B9AF4DFB01C7}"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82918-8B85-564F-A78A-6FA2B62A8A7F}" type="slidenum">
              <a:rPr lang="en-US"/>
              <a:pPr>
                <a:defRPr/>
              </a:pPr>
              <a:t>‹#›</a:t>
            </a:fld>
            <a:endParaRPr lang="en-US"/>
          </a:p>
        </p:txBody>
      </p:sp>
    </p:spTree>
    <p:extLst>
      <p:ext uri="{BB962C8B-B14F-4D97-AF65-F5344CB8AC3E}">
        <p14:creationId xmlns:p14="http://schemas.microsoft.com/office/powerpoint/2010/main" val="211401407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7053091-A037-894E-A27C-FB0B5A4950F0}"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72E44B-03BC-EC4D-AED8-A87AE032A1AE}" type="slidenum">
              <a:rPr lang="en-US"/>
              <a:pPr>
                <a:defRPr/>
              </a:pPr>
              <a:t>‹#›</a:t>
            </a:fld>
            <a:endParaRPr lang="en-US"/>
          </a:p>
        </p:txBody>
      </p:sp>
    </p:spTree>
    <p:extLst>
      <p:ext uri="{BB962C8B-B14F-4D97-AF65-F5344CB8AC3E}">
        <p14:creationId xmlns:p14="http://schemas.microsoft.com/office/powerpoint/2010/main" val="101202405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C2876876-2D70-884F-9EF7-26D075BB161E}"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A6632A-9434-164D-82D2-9BC659C62C2D}" type="slidenum">
              <a:rPr lang="en-US"/>
              <a:pPr>
                <a:defRPr/>
              </a:pPr>
              <a:t>‹#›</a:t>
            </a:fld>
            <a:endParaRPr lang="en-US"/>
          </a:p>
        </p:txBody>
      </p:sp>
    </p:spTree>
    <p:extLst>
      <p:ext uri="{BB962C8B-B14F-4D97-AF65-F5344CB8AC3E}">
        <p14:creationId xmlns:p14="http://schemas.microsoft.com/office/powerpoint/2010/main" val="389641695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0B44C4F-C6FB-E34A-85CF-1BB8BBDBA217}" type="datetimeFigureOut">
              <a:rPr lang="en-US"/>
              <a:pPr>
                <a:defRPr/>
              </a:pPr>
              <a:t>11/3/25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54AEC1-ED1F-FF49-8CE1-620C74F3D027}" type="slidenum">
              <a:rPr lang="en-US"/>
              <a:pPr>
                <a:defRPr/>
              </a:pPr>
              <a:t>‹#›</a:t>
            </a:fld>
            <a:endParaRPr lang="en-US"/>
          </a:p>
        </p:txBody>
      </p:sp>
    </p:spTree>
    <p:extLst>
      <p:ext uri="{BB962C8B-B14F-4D97-AF65-F5344CB8AC3E}">
        <p14:creationId xmlns:p14="http://schemas.microsoft.com/office/powerpoint/2010/main" val="162365106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D1B8AC12-306B-C94E-8F14-3EC955C71956}" type="datetimeFigureOut">
              <a:rPr lang="en-US"/>
              <a:pPr>
                <a:defRPr/>
              </a:pPr>
              <a:t>11/3/25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EFD11FE-7513-EB4A-BA3E-47B92FBE14DB}" type="slidenum">
              <a:rPr lang="en-US"/>
              <a:pPr>
                <a:defRPr/>
              </a:pPr>
              <a:t>‹#›</a:t>
            </a:fld>
            <a:endParaRPr lang="en-US"/>
          </a:p>
        </p:txBody>
      </p:sp>
    </p:spTree>
    <p:extLst>
      <p:ext uri="{BB962C8B-B14F-4D97-AF65-F5344CB8AC3E}">
        <p14:creationId xmlns:p14="http://schemas.microsoft.com/office/powerpoint/2010/main" val="4617211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DD229F8-3106-E24B-9E55-0528730FDA6D}" type="datetimeFigureOut">
              <a:rPr lang="en-US"/>
              <a:pPr>
                <a:defRPr/>
              </a:pPr>
              <a:t>11/3/25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12EEC7A-E0C8-CF4B-BADF-17B337062AA3}" type="slidenum">
              <a:rPr lang="en-US"/>
              <a:pPr>
                <a:defRPr/>
              </a:pPr>
              <a:t>‹#›</a:t>
            </a:fld>
            <a:endParaRPr lang="en-US"/>
          </a:p>
        </p:txBody>
      </p:sp>
    </p:spTree>
    <p:extLst>
      <p:ext uri="{BB962C8B-B14F-4D97-AF65-F5344CB8AC3E}">
        <p14:creationId xmlns:p14="http://schemas.microsoft.com/office/powerpoint/2010/main" val="23609359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8BE0EB2-D6F5-EB4A-ACF8-18AEBB5937FF}"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D78DAE-068C-7643-83CB-5264D1AF4F4B}" type="slidenum">
              <a:rPr lang="en-US"/>
              <a:pPr>
                <a:defRPr/>
              </a:pPr>
              <a:t>‹#›</a:t>
            </a:fld>
            <a:endParaRPr lang="en-US"/>
          </a:p>
        </p:txBody>
      </p:sp>
    </p:spTree>
    <p:extLst>
      <p:ext uri="{BB962C8B-B14F-4D97-AF65-F5344CB8AC3E}">
        <p14:creationId xmlns:p14="http://schemas.microsoft.com/office/powerpoint/2010/main" val="729661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76DFDF-D7E9-AD43-903D-C33A68334645}" type="slidenum">
              <a:rPr lang="en-US"/>
              <a:pPr>
                <a:defRPr/>
              </a:pPr>
              <a:t>‹#›</a:t>
            </a:fld>
            <a:endParaRPr lang="en-US"/>
          </a:p>
        </p:txBody>
      </p:sp>
    </p:spTree>
    <p:extLst>
      <p:ext uri="{BB962C8B-B14F-4D97-AF65-F5344CB8AC3E}">
        <p14:creationId xmlns:p14="http://schemas.microsoft.com/office/powerpoint/2010/main" val="143576583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E7A0643-EA69-9D4F-B26D-EB75B0570CC7}"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0F42FA-7147-7849-8E91-E8DFB96ADB11}" type="slidenum">
              <a:rPr lang="en-US"/>
              <a:pPr>
                <a:defRPr/>
              </a:pPr>
              <a:t>‹#›</a:t>
            </a:fld>
            <a:endParaRPr lang="en-US"/>
          </a:p>
        </p:txBody>
      </p:sp>
    </p:spTree>
    <p:extLst>
      <p:ext uri="{BB962C8B-B14F-4D97-AF65-F5344CB8AC3E}">
        <p14:creationId xmlns:p14="http://schemas.microsoft.com/office/powerpoint/2010/main" val="27545837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FFD6333-9867-9147-87A7-8C240BF3B473}"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140D63-8331-A248-B437-17E101980746}" type="slidenum">
              <a:rPr lang="en-US"/>
              <a:pPr>
                <a:defRPr/>
              </a:pPr>
              <a:t>‹#›</a:t>
            </a:fld>
            <a:endParaRPr lang="en-US"/>
          </a:p>
        </p:txBody>
      </p:sp>
    </p:spTree>
    <p:extLst>
      <p:ext uri="{BB962C8B-B14F-4D97-AF65-F5344CB8AC3E}">
        <p14:creationId xmlns:p14="http://schemas.microsoft.com/office/powerpoint/2010/main" val="106301179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2527A6-0314-334C-9758-AE03D558D9D4}"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D2798D-8A8E-7149-A276-163263947E0B}" type="slidenum">
              <a:rPr lang="en-US"/>
              <a:pPr>
                <a:defRPr/>
              </a:pPr>
              <a:t>‹#›</a:t>
            </a:fld>
            <a:endParaRPr lang="en-US"/>
          </a:p>
        </p:txBody>
      </p:sp>
    </p:spTree>
    <p:extLst>
      <p:ext uri="{BB962C8B-B14F-4D97-AF65-F5344CB8AC3E}">
        <p14:creationId xmlns:p14="http://schemas.microsoft.com/office/powerpoint/2010/main" val="395903470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47"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90148"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fld id="{101F4629-E625-0A40-BFF7-37633BB818CB}" type="datetimeFigureOut">
              <a:rPr lang="en-US"/>
              <a:pPr>
                <a:defRPr/>
              </a:pPr>
              <a:t>11/3/25</a:t>
            </a:fld>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F007467A-8044-CC45-86C1-FFA7FF0DA174}" type="slidenum">
              <a:rPr lang="en-US"/>
              <a:pPr>
                <a:defRPr/>
              </a:pPr>
              <a:t>‹#›</a:t>
            </a:fld>
            <a:endParaRPr lang="en-US"/>
          </a:p>
        </p:txBody>
      </p:sp>
    </p:spTree>
    <p:extLst>
      <p:ext uri="{BB962C8B-B14F-4D97-AF65-F5344CB8AC3E}">
        <p14:creationId xmlns:p14="http://schemas.microsoft.com/office/powerpoint/2010/main" val="138678028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E6FA38A8-4AF4-B74C-9AE2-F84A70E6F60A}" type="datetimeFigureOut">
              <a:rPr lang="en-US"/>
              <a:pPr>
                <a:defRPr/>
              </a:pPr>
              <a:t>11/3/25</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FE6625B-1207-B94D-9663-3BB5358E6F8C}" type="slidenum">
              <a:rPr lang="en-US"/>
              <a:pPr>
                <a:defRPr/>
              </a:pPr>
              <a:t>‹#›</a:t>
            </a:fld>
            <a:endParaRPr lang="en-US"/>
          </a:p>
        </p:txBody>
      </p:sp>
    </p:spTree>
    <p:extLst>
      <p:ext uri="{BB962C8B-B14F-4D97-AF65-F5344CB8AC3E}">
        <p14:creationId xmlns:p14="http://schemas.microsoft.com/office/powerpoint/2010/main" val="127011686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BD4D7446-B7EF-9143-A959-1DF10E5AD7B0}" type="datetimeFigureOut">
              <a:rPr lang="en-US"/>
              <a:pPr>
                <a:defRPr/>
              </a:pPr>
              <a:t>11/3/25</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93C335E-31BB-7B43-B533-52138D50B751}" type="slidenum">
              <a:rPr lang="en-US"/>
              <a:pPr>
                <a:defRPr/>
              </a:pPr>
              <a:t>‹#›</a:t>
            </a:fld>
            <a:endParaRPr lang="en-US"/>
          </a:p>
        </p:txBody>
      </p:sp>
    </p:spTree>
    <p:extLst>
      <p:ext uri="{BB962C8B-B14F-4D97-AF65-F5344CB8AC3E}">
        <p14:creationId xmlns:p14="http://schemas.microsoft.com/office/powerpoint/2010/main" val="320255242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413497F7-AA2E-5A4D-AB8A-97200EFF0A86}" type="datetimeFigureOut">
              <a:rPr lang="en-US"/>
              <a:pPr>
                <a:defRPr/>
              </a:pPr>
              <a:t>11/3/25</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1657B0A-5533-2B4B-99D7-4668491A3087}" type="slidenum">
              <a:rPr lang="en-US"/>
              <a:pPr>
                <a:defRPr/>
              </a:pPr>
              <a:t>‹#›</a:t>
            </a:fld>
            <a:endParaRPr lang="en-US"/>
          </a:p>
        </p:txBody>
      </p:sp>
    </p:spTree>
    <p:extLst>
      <p:ext uri="{BB962C8B-B14F-4D97-AF65-F5344CB8AC3E}">
        <p14:creationId xmlns:p14="http://schemas.microsoft.com/office/powerpoint/2010/main" val="385685249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5D5CFF5B-7363-0A41-96F0-65739926A024}" type="datetimeFigureOut">
              <a:rPr lang="en-US"/>
              <a:pPr>
                <a:defRPr/>
              </a:pPr>
              <a:t>11/3/25</a:t>
            </a:fld>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120312D-9ECD-C245-BAF2-7CC768062DC0}" type="slidenum">
              <a:rPr lang="en-US"/>
              <a:pPr>
                <a:defRPr/>
              </a:pPr>
              <a:t>‹#›</a:t>
            </a:fld>
            <a:endParaRPr lang="en-US"/>
          </a:p>
        </p:txBody>
      </p:sp>
    </p:spTree>
    <p:extLst>
      <p:ext uri="{BB962C8B-B14F-4D97-AF65-F5344CB8AC3E}">
        <p14:creationId xmlns:p14="http://schemas.microsoft.com/office/powerpoint/2010/main" val="1081546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A533943E-89A5-B746-B596-81A342B286BE}" type="datetimeFigureOut">
              <a:rPr lang="en-US"/>
              <a:pPr>
                <a:defRPr/>
              </a:pPr>
              <a:t>11/3/25</a:t>
            </a:fld>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85DBFFF2-B97F-F841-A15B-B6483DA85AC0}" type="slidenum">
              <a:rPr lang="en-US"/>
              <a:pPr>
                <a:defRPr/>
              </a:pPr>
              <a:t>‹#›</a:t>
            </a:fld>
            <a:endParaRPr lang="en-US"/>
          </a:p>
        </p:txBody>
      </p:sp>
    </p:spTree>
    <p:extLst>
      <p:ext uri="{BB962C8B-B14F-4D97-AF65-F5344CB8AC3E}">
        <p14:creationId xmlns:p14="http://schemas.microsoft.com/office/powerpoint/2010/main" val="413510021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324476C2-0B29-4E4B-B5FC-9EC8F03FC7D6}" type="datetimeFigureOut">
              <a:rPr lang="en-US"/>
              <a:pPr>
                <a:defRPr/>
              </a:pPr>
              <a:t>11/3/25</a:t>
            </a:fld>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09FBA1E5-90C4-2E4F-B4FF-C59AC5B39B14}" type="slidenum">
              <a:rPr lang="en-US"/>
              <a:pPr>
                <a:defRPr/>
              </a:pPr>
              <a:t>‹#›</a:t>
            </a:fld>
            <a:endParaRPr lang="en-US"/>
          </a:p>
        </p:txBody>
      </p:sp>
    </p:spTree>
    <p:extLst>
      <p:ext uri="{BB962C8B-B14F-4D97-AF65-F5344CB8AC3E}">
        <p14:creationId xmlns:p14="http://schemas.microsoft.com/office/powerpoint/2010/main" val="3062606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EE327-8BBF-094F-B311-DE4C32425FDA}" type="slidenum">
              <a:rPr lang="en-US"/>
              <a:pPr>
                <a:defRPr/>
              </a:pPr>
              <a:t>‹#›</a:t>
            </a:fld>
            <a:endParaRPr lang="en-US"/>
          </a:p>
        </p:txBody>
      </p:sp>
    </p:spTree>
    <p:extLst>
      <p:ext uri="{BB962C8B-B14F-4D97-AF65-F5344CB8AC3E}">
        <p14:creationId xmlns:p14="http://schemas.microsoft.com/office/powerpoint/2010/main" val="181747127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21BAD892-E49B-B04F-850E-98F78A029E3A}" type="datetimeFigureOut">
              <a:rPr lang="en-US"/>
              <a:pPr>
                <a:defRPr/>
              </a:pPr>
              <a:t>11/3/25</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2D9D41A-A854-4C4F-8515-AE51161320B1}" type="slidenum">
              <a:rPr lang="en-US"/>
              <a:pPr>
                <a:defRPr/>
              </a:pPr>
              <a:t>‹#›</a:t>
            </a:fld>
            <a:endParaRPr lang="en-US"/>
          </a:p>
        </p:txBody>
      </p:sp>
    </p:spTree>
    <p:extLst>
      <p:ext uri="{BB962C8B-B14F-4D97-AF65-F5344CB8AC3E}">
        <p14:creationId xmlns:p14="http://schemas.microsoft.com/office/powerpoint/2010/main" val="100466605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9B1117B4-747C-C647-B690-47A7769AB692}" type="datetimeFigureOut">
              <a:rPr lang="en-US"/>
              <a:pPr>
                <a:defRPr/>
              </a:pPr>
              <a:t>11/3/25</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60984B5-6BC9-1A4B-9A9F-BC8B76FBD8D2}" type="slidenum">
              <a:rPr lang="en-US"/>
              <a:pPr>
                <a:defRPr/>
              </a:pPr>
              <a:t>‹#›</a:t>
            </a:fld>
            <a:endParaRPr lang="en-US"/>
          </a:p>
        </p:txBody>
      </p:sp>
    </p:spTree>
    <p:extLst>
      <p:ext uri="{BB962C8B-B14F-4D97-AF65-F5344CB8AC3E}">
        <p14:creationId xmlns:p14="http://schemas.microsoft.com/office/powerpoint/2010/main" val="30538869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4C068B90-5B88-1E40-B4A9-E2C882698D05}" type="datetimeFigureOut">
              <a:rPr lang="en-US"/>
              <a:pPr>
                <a:defRPr/>
              </a:pPr>
              <a:t>11/3/25</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A2E382D-11B9-BC45-98F7-759ABF544B1F}" type="slidenum">
              <a:rPr lang="en-US"/>
              <a:pPr>
                <a:defRPr/>
              </a:pPr>
              <a:t>‹#›</a:t>
            </a:fld>
            <a:endParaRPr lang="en-US"/>
          </a:p>
        </p:txBody>
      </p:sp>
    </p:spTree>
    <p:extLst>
      <p:ext uri="{BB962C8B-B14F-4D97-AF65-F5344CB8AC3E}">
        <p14:creationId xmlns:p14="http://schemas.microsoft.com/office/powerpoint/2010/main" val="282015911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223EBA25-E593-014C-8420-05CF4EA64A04}" type="datetimeFigureOut">
              <a:rPr lang="en-US"/>
              <a:pPr>
                <a:defRPr/>
              </a:pPr>
              <a:t>11/3/25</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5800239-CE51-B343-809E-2C1E4798AB32}" type="slidenum">
              <a:rPr lang="en-US"/>
              <a:pPr>
                <a:defRPr/>
              </a:pPr>
              <a:t>‹#›</a:t>
            </a:fld>
            <a:endParaRPr lang="en-US"/>
          </a:p>
        </p:txBody>
      </p:sp>
    </p:spTree>
    <p:extLst>
      <p:ext uri="{BB962C8B-B14F-4D97-AF65-F5344CB8AC3E}">
        <p14:creationId xmlns:p14="http://schemas.microsoft.com/office/powerpoint/2010/main" val="26011963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1954" name="Rectangle 2"/>
          <p:cNvSpPr>
            <a:spLocks noGrp="1" noChangeArrowheads="1"/>
          </p:cNvSpPr>
          <p:nvPr>
            <p:ph type="ctrTitle"/>
          </p:nvPr>
        </p:nvSpPr>
        <p:spPr>
          <a:xfrm>
            <a:off x="685800" y="2286000"/>
            <a:ext cx="7772400" cy="1143000"/>
          </a:xfrm>
        </p:spPr>
        <p:txBody>
          <a:bodyPr anchor="ctr"/>
          <a:lstStyle>
            <a:lvl1pPr>
              <a:defRPr/>
            </a:lvl1pPr>
          </a:lstStyle>
          <a:p>
            <a:pPr lvl="0"/>
            <a:r>
              <a:rPr lang="en-US" noProof="0"/>
              <a:t>Click to edit Master title style</a:t>
            </a:r>
          </a:p>
        </p:txBody>
      </p:sp>
      <p:sp>
        <p:nvSpPr>
          <p:cNvPr id="381955"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D0B87440-2369-574F-80C3-EDD49F04E7FB}"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E840A7-B97A-0D40-A147-4E088384C52A}" type="slidenum">
              <a:rPr lang="en-US"/>
              <a:pPr>
                <a:defRPr/>
              </a:pPr>
              <a:t>‹#›</a:t>
            </a:fld>
            <a:endParaRPr lang="en-US"/>
          </a:p>
        </p:txBody>
      </p:sp>
    </p:spTree>
    <p:extLst>
      <p:ext uri="{BB962C8B-B14F-4D97-AF65-F5344CB8AC3E}">
        <p14:creationId xmlns:p14="http://schemas.microsoft.com/office/powerpoint/2010/main" val="67070753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A1ADEC4-E46C-9D4F-8044-631DACF751C5}"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577FD7-85E4-2946-9B6A-68194D225B85}" type="slidenum">
              <a:rPr lang="en-US"/>
              <a:pPr>
                <a:defRPr/>
              </a:pPr>
              <a:t>‹#›</a:t>
            </a:fld>
            <a:endParaRPr lang="en-US"/>
          </a:p>
        </p:txBody>
      </p:sp>
    </p:spTree>
    <p:extLst>
      <p:ext uri="{BB962C8B-B14F-4D97-AF65-F5344CB8AC3E}">
        <p14:creationId xmlns:p14="http://schemas.microsoft.com/office/powerpoint/2010/main" val="195615420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1901EEC-C6E7-A645-97C0-7047AAB36F02}"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E2C99A-DEF7-BE4F-92A0-9232608D1184}" type="slidenum">
              <a:rPr lang="en-US"/>
              <a:pPr>
                <a:defRPr/>
              </a:pPr>
              <a:t>‹#›</a:t>
            </a:fld>
            <a:endParaRPr lang="en-US"/>
          </a:p>
        </p:txBody>
      </p:sp>
    </p:spTree>
    <p:extLst>
      <p:ext uri="{BB962C8B-B14F-4D97-AF65-F5344CB8AC3E}">
        <p14:creationId xmlns:p14="http://schemas.microsoft.com/office/powerpoint/2010/main" val="337827362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91B369F5-70FF-374B-8F0D-AF659B5A4D7F}"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27F338-5CC0-F245-AFCD-CFC98DBC2B87}" type="slidenum">
              <a:rPr lang="en-US"/>
              <a:pPr>
                <a:defRPr/>
              </a:pPr>
              <a:t>‹#›</a:t>
            </a:fld>
            <a:endParaRPr lang="en-US"/>
          </a:p>
        </p:txBody>
      </p:sp>
    </p:spTree>
    <p:extLst>
      <p:ext uri="{BB962C8B-B14F-4D97-AF65-F5344CB8AC3E}">
        <p14:creationId xmlns:p14="http://schemas.microsoft.com/office/powerpoint/2010/main" val="20760336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127CC43D-FE6E-C74A-A659-62C1AD4C5581}" type="datetimeFigureOut">
              <a:rPr lang="en-US"/>
              <a:pPr>
                <a:defRPr/>
              </a:pPr>
              <a:t>11/3/25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36356CF-1A1A-224D-8A7F-CA885EB12D94}" type="slidenum">
              <a:rPr lang="en-US"/>
              <a:pPr>
                <a:defRPr/>
              </a:pPr>
              <a:t>‹#›</a:t>
            </a:fld>
            <a:endParaRPr lang="en-US"/>
          </a:p>
        </p:txBody>
      </p:sp>
    </p:spTree>
    <p:extLst>
      <p:ext uri="{BB962C8B-B14F-4D97-AF65-F5344CB8AC3E}">
        <p14:creationId xmlns:p14="http://schemas.microsoft.com/office/powerpoint/2010/main" val="362131517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E35552F1-1AE9-6149-9E6F-6520526C4E02}" type="datetimeFigureOut">
              <a:rPr lang="en-US"/>
              <a:pPr>
                <a:defRPr/>
              </a:pPr>
              <a:t>11/3/25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796041-6347-1548-B62E-0D1653F313DB}" type="slidenum">
              <a:rPr lang="en-US"/>
              <a:pPr>
                <a:defRPr/>
              </a:pPr>
              <a:t>‹#›</a:t>
            </a:fld>
            <a:endParaRPr lang="en-US"/>
          </a:p>
        </p:txBody>
      </p:sp>
    </p:spTree>
    <p:extLst>
      <p:ext uri="{BB962C8B-B14F-4D97-AF65-F5344CB8AC3E}">
        <p14:creationId xmlns:p14="http://schemas.microsoft.com/office/powerpoint/2010/main" val="1377419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F3782B-7993-6442-9F2F-7AA61B227681}" type="slidenum">
              <a:rPr lang="en-US"/>
              <a:pPr>
                <a:defRPr/>
              </a:pPr>
              <a:t>‹#›</a:t>
            </a:fld>
            <a:endParaRPr lang="en-US"/>
          </a:p>
        </p:txBody>
      </p:sp>
    </p:spTree>
    <p:extLst>
      <p:ext uri="{BB962C8B-B14F-4D97-AF65-F5344CB8AC3E}">
        <p14:creationId xmlns:p14="http://schemas.microsoft.com/office/powerpoint/2010/main" val="355640670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DBFEF25-1C65-EE4B-AFFC-4A95C2E783C0}" type="datetimeFigureOut">
              <a:rPr lang="en-US"/>
              <a:pPr>
                <a:defRPr/>
              </a:pPr>
              <a:t>11/3/25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38D91C-0348-B848-BA3A-EB454014D71E}" type="slidenum">
              <a:rPr lang="en-US"/>
              <a:pPr>
                <a:defRPr/>
              </a:pPr>
              <a:t>‹#›</a:t>
            </a:fld>
            <a:endParaRPr lang="en-US"/>
          </a:p>
        </p:txBody>
      </p:sp>
    </p:spTree>
    <p:extLst>
      <p:ext uri="{BB962C8B-B14F-4D97-AF65-F5344CB8AC3E}">
        <p14:creationId xmlns:p14="http://schemas.microsoft.com/office/powerpoint/2010/main" val="42740801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505A43F-BC11-974E-AC9D-33128DB0C14D}"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32A36-8BB5-F84A-A567-6FB16B0806E4}" type="slidenum">
              <a:rPr lang="en-US"/>
              <a:pPr>
                <a:defRPr/>
              </a:pPr>
              <a:t>‹#›</a:t>
            </a:fld>
            <a:endParaRPr lang="en-US"/>
          </a:p>
        </p:txBody>
      </p:sp>
    </p:spTree>
    <p:extLst>
      <p:ext uri="{BB962C8B-B14F-4D97-AF65-F5344CB8AC3E}">
        <p14:creationId xmlns:p14="http://schemas.microsoft.com/office/powerpoint/2010/main" val="12957425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FE0ACD7-D677-304C-AC1B-B0929520C8C6}"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FD48CA-F31B-0047-BF76-CA26514FEAFC}" type="slidenum">
              <a:rPr lang="en-US"/>
              <a:pPr>
                <a:defRPr/>
              </a:pPr>
              <a:t>‹#›</a:t>
            </a:fld>
            <a:endParaRPr lang="en-US"/>
          </a:p>
        </p:txBody>
      </p:sp>
    </p:spTree>
    <p:extLst>
      <p:ext uri="{BB962C8B-B14F-4D97-AF65-F5344CB8AC3E}">
        <p14:creationId xmlns:p14="http://schemas.microsoft.com/office/powerpoint/2010/main" val="16851949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5C2E793-0007-2C43-9517-08A13B23BF4F}"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559E55-35A1-0949-899A-904A09A7B59A}" type="slidenum">
              <a:rPr lang="en-US"/>
              <a:pPr>
                <a:defRPr/>
              </a:pPr>
              <a:t>‹#›</a:t>
            </a:fld>
            <a:endParaRPr lang="en-US"/>
          </a:p>
        </p:txBody>
      </p:sp>
    </p:spTree>
    <p:extLst>
      <p:ext uri="{BB962C8B-B14F-4D97-AF65-F5344CB8AC3E}">
        <p14:creationId xmlns:p14="http://schemas.microsoft.com/office/powerpoint/2010/main" val="270958588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14A04AA-6D99-CC43-A201-8FE475C56220}"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1F395-5350-6F43-AE17-2A173E34E293}" type="slidenum">
              <a:rPr lang="en-US"/>
              <a:pPr>
                <a:defRPr/>
              </a:pPr>
              <a:t>‹#›</a:t>
            </a:fld>
            <a:endParaRPr lang="en-US"/>
          </a:p>
        </p:txBody>
      </p:sp>
    </p:spTree>
    <p:extLst>
      <p:ext uri="{BB962C8B-B14F-4D97-AF65-F5344CB8AC3E}">
        <p14:creationId xmlns:p14="http://schemas.microsoft.com/office/powerpoint/2010/main" val="160099594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0546"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620547" name="Rectangle 3"/>
          <p:cNvSpPr>
            <a:spLocks noGrp="1" noChangeArrowheads="1"/>
          </p:cNvSpPr>
          <p:nvPr>
            <p:ph type="subTitle" idx="1"/>
          </p:nvPr>
        </p:nvSpPr>
        <p:spPr>
          <a:xfrm>
            <a:off x="1371600" y="4343400"/>
            <a:ext cx="6400800" cy="1447800"/>
          </a:xfrm>
        </p:spPr>
        <p:txBody>
          <a:bodyPr/>
          <a:lstStyle>
            <a:lvl1pPr marL="0" indent="0" algn="ctr">
              <a:buFont typeface="Wingdings" pitchFamily="8"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E5F626-631E-6F46-BD12-D0C6996C53A4}" type="slidenum">
              <a:rPr lang="en-US"/>
              <a:pPr>
                <a:defRPr/>
              </a:pPr>
              <a:t>‹#›</a:t>
            </a:fld>
            <a:endParaRPr lang="en-US"/>
          </a:p>
        </p:txBody>
      </p:sp>
    </p:spTree>
    <p:extLst>
      <p:ext uri="{BB962C8B-B14F-4D97-AF65-F5344CB8AC3E}">
        <p14:creationId xmlns:p14="http://schemas.microsoft.com/office/powerpoint/2010/main" val="94957140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06878F-BEE0-AB47-BE41-BB9081B7B307}" type="slidenum">
              <a:rPr lang="en-US"/>
              <a:pPr>
                <a:defRPr/>
              </a:pPr>
              <a:t>‹#›</a:t>
            </a:fld>
            <a:endParaRPr lang="en-US"/>
          </a:p>
        </p:txBody>
      </p:sp>
    </p:spTree>
    <p:extLst>
      <p:ext uri="{BB962C8B-B14F-4D97-AF65-F5344CB8AC3E}">
        <p14:creationId xmlns:p14="http://schemas.microsoft.com/office/powerpoint/2010/main" val="139676072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B34DB9-FBFF-0145-8D4A-F95BC6F033AB}" type="slidenum">
              <a:rPr lang="en-US"/>
              <a:pPr>
                <a:defRPr/>
              </a:pPr>
              <a:t>‹#›</a:t>
            </a:fld>
            <a:endParaRPr lang="en-US"/>
          </a:p>
        </p:txBody>
      </p:sp>
    </p:spTree>
    <p:extLst>
      <p:ext uri="{BB962C8B-B14F-4D97-AF65-F5344CB8AC3E}">
        <p14:creationId xmlns:p14="http://schemas.microsoft.com/office/powerpoint/2010/main" val="172296341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90D62-30B2-B64E-822D-6075E0A19BEC}" type="slidenum">
              <a:rPr lang="en-US"/>
              <a:pPr>
                <a:defRPr/>
              </a:pPr>
              <a:t>‹#›</a:t>
            </a:fld>
            <a:endParaRPr lang="en-US"/>
          </a:p>
        </p:txBody>
      </p:sp>
    </p:spTree>
    <p:extLst>
      <p:ext uri="{BB962C8B-B14F-4D97-AF65-F5344CB8AC3E}">
        <p14:creationId xmlns:p14="http://schemas.microsoft.com/office/powerpoint/2010/main" val="325788085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D16B0F2-18FF-CE42-9AD3-4AB810AFF9DF}" type="slidenum">
              <a:rPr lang="en-US"/>
              <a:pPr>
                <a:defRPr/>
              </a:pPr>
              <a:t>‹#›</a:t>
            </a:fld>
            <a:endParaRPr lang="en-US"/>
          </a:p>
        </p:txBody>
      </p:sp>
    </p:spTree>
    <p:extLst>
      <p:ext uri="{BB962C8B-B14F-4D97-AF65-F5344CB8AC3E}">
        <p14:creationId xmlns:p14="http://schemas.microsoft.com/office/powerpoint/2010/main" val="3378961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E61839-FF0E-7B4F-8101-F2DD61CCDEDA}" type="slidenum">
              <a:rPr lang="en-US"/>
              <a:pPr>
                <a:defRPr/>
              </a:pPr>
              <a:t>‹#›</a:t>
            </a:fld>
            <a:endParaRPr lang="en-US"/>
          </a:p>
        </p:txBody>
      </p:sp>
    </p:spTree>
    <p:extLst>
      <p:ext uri="{BB962C8B-B14F-4D97-AF65-F5344CB8AC3E}">
        <p14:creationId xmlns:p14="http://schemas.microsoft.com/office/powerpoint/2010/main" val="304786717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B712C36-D80F-B444-87EB-6CC605A4122D}" type="slidenum">
              <a:rPr lang="en-US"/>
              <a:pPr>
                <a:defRPr/>
              </a:pPr>
              <a:t>‹#›</a:t>
            </a:fld>
            <a:endParaRPr lang="en-US"/>
          </a:p>
        </p:txBody>
      </p:sp>
    </p:spTree>
    <p:extLst>
      <p:ext uri="{BB962C8B-B14F-4D97-AF65-F5344CB8AC3E}">
        <p14:creationId xmlns:p14="http://schemas.microsoft.com/office/powerpoint/2010/main" val="288820094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F5B037-4BF6-3D4B-ADF9-BAFDFA86103E}" type="slidenum">
              <a:rPr lang="en-US"/>
              <a:pPr>
                <a:defRPr/>
              </a:pPr>
              <a:t>‹#›</a:t>
            </a:fld>
            <a:endParaRPr lang="en-US"/>
          </a:p>
        </p:txBody>
      </p:sp>
    </p:spTree>
    <p:extLst>
      <p:ext uri="{BB962C8B-B14F-4D97-AF65-F5344CB8AC3E}">
        <p14:creationId xmlns:p14="http://schemas.microsoft.com/office/powerpoint/2010/main" val="393380944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92FA54-1B44-9249-A862-99CF4B4CFBD3}" type="slidenum">
              <a:rPr lang="en-US"/>
              <a:pPr>
                <a:defRPr/>
              </a:pPr>
              <a:t>‹#›</a:t>
            </a:fld>
            <a:endParaRPr lang="en-US"/>
          </a:p>
        </p:txBody>
      </p:sp>
    </p:spTree>
    <p:extLst>
      <p:ext uri="{BB962C8B-B14F-4D97-AF65-F5344CB8AC3E}">
        <p14:creationId xmlns:p14="http://schemas.microsoft.com/office/powerpoint/2010/main" val="254685206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9FA547-F283-6B43-A2EE-0FA3EF5D3EAA}" type="slidenum">
              <a:rPr lang="en-US"/>
              <a:pPr>
                <a:defRPr/>
              </a:pPr>
              <a:t>‹#›</a:t>
            </a:fld>
            <a:endParaRPr lang="en-US"/>
          </a:p>
        </p:txBody>
      </p:sp>
    </p:spTree>
    <p:extLst>
      <p:ext uri="{BB962C8B-B14F-4D97-AF65-F5344CB8AC3E}">
        <p14:creationId xmlns:p14="http://schemas.microsoft.com/office/powerpoint/2010/main" val="166409457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FC7F1C-61BE-0B43-B5A7-4BCDD3724A67}" type="slidenum">
              <a:rPr lang="en-US"/>
              <a:pPr>
                <a:defRPr/>
              </a:pPr>
              <a:t>‹#›</a:t>
            </a:fld>
            <a:endParaRPr lang="en-US"/>
          </a:p>
        </p:txBody>
      </p:sp>
    </p:spTree>
    <p:extLst>
      <p:ext uri="{BB962C8B-B14F-4D97-AF65-F5344CB8AC3E}">
        <p14:creationId xmlns:p14="http://schemas.microsoft.com/office/powerpoint/2010/main" val="197851788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4442BD-C7C8-ED45-9921-C2B7FA9EFDB8}" type="slidenum">
              <a:rPr lang="en-US"/>
              <a:pPr>
                <a:defRPr/>
              </a:pPr>
              <a:t>‹#›</a:t>
            </a:fld>
            <a:endParaRPr lang="en-US"/>
          </a:p>
        </p:txBody>
      </p:sp>
    </p:spTree>
    <p:extLst>
      <p:ext uri="{BB962C8B-B14F-4D97-AF65-F5344CB8AC3E}">
        <p14:creationId xmlns:p14="http://schemas.microsoft.com/office/powerpoint/2010/main" val="429033300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03" name="Rectangle 3"/>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614404" name="Rectangle 4"/>
          <p:cNvSpPr>
            <a:spLocks noGrp="1" noChangeArrowheads="1"/>
          </p:cNvSpPr>
          <p:nvPr>
            <p:ph type="subTitle" idx="1"/>
          </p:nvPr>
        </p:nvSpPr>
        <p:spPr>
          <a:xfrm>
            <a:off x="1371600" y="3886200"/>
            <a:ext cx="6400800" cy="1752600"/>
          </a:xfrm>
        </p:spPr>
        <p:txBody>
          <a:bodyPr/>
          <a:lstStyle>
            <a:lvl1pPr marL="0" indent="0" algn="ctr">
              <a:buFont typeface="Wingdings" pitchFamily="8"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595A9F5A-278A-ED41-837C-EBCB8A520694}" type="slidenum">
              <a:rPr lang="en-US"/>
              <a:pPr>
                <a:defRPr/>
              </a:pPr>
              <a:t>‹#›</a:t>
            </a:fld>
            <a:endParaRPr lang="en-US"/>
          </a:p>
        </p:txBody>
      </p:sp>
    </p:spTree>
    <p:extLst>
      <p:ext uri="{BB962C8B-B14F-4D97-AF65-F5344CB8AC3E}">
        <p14:creationId xmlns:p14="http://schemas.microsoft.com/office/powerpoint/2010/main" val="54905812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E6D97D5F-7DB0-C247-A638-01618218C8DC}" type="slidenum">
              <a:rPr lang="en-US"/>
              <a:pPr>
                <a:defRPr/>
              </a:pPr>
              <a:t>‹#›</a:t>
            </a:fld>
            <a:endParaRPr lang="en-US"/>
          </a:p>
        </p:txBody>
      </p:sp>
    </p:spTree>
    <p:extLst>
      <p:ext uri="{BB962C8B-B14F-4D97-AF65-F5344CB8AC3E}">
        <p14:creationId xmlns:p14="http://schemas.microsoft.com/office/powerpoint/2010/main" val="325029649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D11F0EE-77BC-BF46-90EF-7B8F6988F1DF}" type="slidenum">
              <a:rPr lang="en-US"/>
              <a:pPr>
                <a:defRPr/>
              </a:pPr>
              <a:t>‹#›</a:t>
            </a:fld>
            <a:endParaRPr lang="en-US"/>
          </a:p>
        </p:txBody>
      </p:sp>
    </p:spTree>
    <p:extLst>
      <p:ext uri="{BB962C8B-B14F-4D97-AF65-F5344CB8AC3E}">
        <p14:creationId xmlns:p14="http://schemas.microsoft.com/office/powerpoint/2010/main" val="363316083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74A9FCB2-6553-7041-B5BB-AEB35C19354A}" type="slidenum">
              <a:rPr lang="en-US"/>
              <a:pPr>
                <a:defRPr/>
              </a:pPr>
              <a:t>‹#›</a:t>
            </a:fld>
            <a:endParaRPr lang="en-US"/>
          </a:p>
        </p:txBody>
      </p:sp>
    </p:spTree>
    <p:extLst>
      <p:ext uri="{BB962C8B-B14F-4D97-AF65-F5344CB8AC3E}">
        <p14:creationId xmlns:p14="http://schemas.microsoft.com/office/powerpoint/2010/main" val="1918950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273CB4-A1CF-0A43-8311-F989E76D7446}" type="slidenum">
              <a:rPr lang="en-US"/>
              <a:pPr>
                <a:defRPr/>
              </a:pPr>
              <a:t>‹#›</a:t>
            </a:fld>
            <a:endParaRPr lang="en-US"/>
          </a:p>
        </p:txBody>
      </p:sp>
    </p:spTree>
    <p:extLst>
      <p:ext uri="{BB962C8B-B14F-4D97-AF65-F5344CB8AC3E}">
        <p14:creationId xmlns:p14="http://schemas.microsoft.com/office/powerpoint/2010/main" val="301602342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EAB68B3D-056D-CB43-A30D-9F1C960A4C44}" type="slidenum">
              <a:rPr lang="en-US"/>
              <a:pPr>
                <a:defRPr/>
              </a:pPr>
              <a:t>‹#›</a:t>
            </a:fld>
            <a:endParaRPr lang="en-US"/>
          </a:p>
        </p:txBody>
      </p:sp>
    </p:spTree>
    <p:extLst>
      <p:ext uri="{BB962C8B-B14F-4D97-AF65-F5344CB8AC3E}">
        <p14:creationId xmlns:p14="http://schemas.microsoft.com/office/powerpoint/2010/main" val="256091480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E7657F8D-BB87-D04A-867D-200AE41E9C8E}" type="slidenum">
              <a:rPr lang="en-US"/>
              <a:pPr>
                <a:defRPr/>
              </a:pPr>
              <a:t>‹#›</a:t>
            </a:fld>
            <a:endParaRPr lang="en-US"/>
          </a:p>
        </p:txBody>
      </p:sp>
    </p:spTree>
    <p:extLst>
      <p:ext uri="{BB962C8B-B14F-4D97-AF65-F5344CB8AC3E}">
        <p14:creationId xmlns:p14="http://schemas.microsoft.com/office/powerpoint/2010/main" val="216810177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5FA85F07-83A7-CC49-B98B-277759B7EA60}" type="slidenum">
              <a:rPr lang="en-US"/>
              <a:pPr>
                <a:defRPr/>
              </a:pPr>
              <a:t>‹#›</a:t>
            </a:fld>
            <a:endParaRPr lang="en-US"/>
          </a:p>
        </p:txBody>
      </p:sp>
    </p:spTree>
    <p:extLst>
      <p:ext uri="{BB962C8B-B14F-4D97-AF65-F5344CB8AC3E}">
        <p14:creationId xmlns:p14="http://schemas.microsoft.com/office/powerpoint/2010/main" val="153469754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8CEEA3C5-7DBF-744D-9210-445198CCB993}" type="slidenum">
              <a:rPr lang="en-US"/>
              <a:pPr>
                <a:defRPr/>
              </a:pPr>
              <a:t>‹#›</a:t>
            </a:fld>
            <a:endParaRPr lang="en-US"/>
          </a:p>
        </p:txBody>
      </p:sp>
    </p:spTree>
    <p:extLst>
      <p:ext uri="{BB962C8B-B14F-4D97-AF65-F5344CB8AC3E}">
        <p14:creationId xmlns:p14="http://schemas.microsoft.com/office/powerpoint/2010/main" val="190280691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FF1EE035-BB6C-D64A-A417-EBA2B7940182}" type="slidenum">
              <a:rPr lang="en-US"/>
              <a:pPr>
                <a:defRPr/>
              </a:pPr>
              <a:t>‹#›</a:t>
            </a:fld>
            <a:endParaRPr lang="en-US"/>
          </a:p>
        </p:txBody>
      </p:sp>
    </p:spTree>
    <p:extLst>
      <p:ext uri="{BB962C8B-B14F-4D97-AF65-F5344CB8AC3E}">
        <p14:creationId xmlns:p14="http://schemas.microsoft.com/office/powerpoint/2010/main" val="272615450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1355069C-5E6A-3845-ACF8-4ADEA7AA523E}" type="slidenum">
              <a:rPr lang="en-US"/>
              <a:pPr>
                <a:defRPr/>
              </a:pPr>
              <a:t>‹#›</a:t>
            </a:fld>
            <a:endParaRPr lang="en-US"/>
          </a:p>
        </p:txBody>
      </p:sp>
    </p:spTree>
    <p:extLst>
      <p:ext uri="{BB962C8B-B14F-4D97-AF65-F5344CB8AC3E}">
        <p14:creationId xmlns:p14="http://schemas.microsoft.com/office/powerpoint/2010/main" val="201930926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BE22E632-4C88-9C40-BBFC-9BDBACA84EC4}" type="slidenum">
              <a:rPr lang="en-US"/>
              <a:pPr>
                <a:defRPr/>
              </a:pPr>
              <a:t>‹#›</a:t>
            </a:fld>
            <a:endParaRPr lang="en-US"/>
          </a:p>
        </p:txBody>
      </p:sp>
    </p:spTree>
    <p:extLst>
      <p:ext uri="{BB962C8B-B14F-4D97-AF65-F5344CB8AC3E}">
        <p14:creationId xmlns:p14="http://schemas.microsoft.com/office/powerpoint/2010/main" val="270588911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52F512-B895-0640-83D1-591002280A18}" type="slidenum">
              <a:rPr lang="en-US"/>
              <a:pPr>
                <a:defRPr/>
              </a:pPr>
              <a:t>‹#›</a:t>
            </a:fld>
            <a:endParaRPr lang="en-US"/>
          </a:p>
        </p:txBody>
      </p:sp>
    </p:spTree>
    <p:extLst>
      <p:ext uri="{BB962C8B-B14F-4D97-AF65-F5344CB8AC3E}">
        <p14:creationId xmlns:p14="http://schemas.microsoft.com/office/powerpoint/2010/main" val="421373376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FB9E9E-61DD-5C43-871A-9C4CFFFEA41B}" type="slidenum">
              <a:rPr lang="en-US"/>
              <a:pPr>
                <a:defRPr/>
              </a:pPr>
              <a:t>‹#›</a:t>
            </a:fld>
            <a:endParaRPr lang="en-US"/>
          </a:p>
        </p:txBody>
      </p:sp>
    </p:spTree>
    <p:extLst>
      <p:ext uri="{BB962C8B-B14F-4D97-AF65-F5344CB8AC3E}">
        <p14:creationId xmlns:p14="http://schemas.microsoft.com/office/powerpoint/2010/main" val="54906202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3E1051-40E5-954F-99CF-1E83BE2731CF}" type="slidenum">
              <a:rPr lang="en-US"/>
              <a:pPr>
                <a:defRPr/>
              </a:pPr>
              <a:t>‹#›</a:t>
            </a:fld>
            <a:endParaRPr lang="en-US"/>
          </a:p>
        </p:txBody>
      </p:sp>
    </p:spTree>
    <p:extLst>
      <p:ext uri="{BB962C8B-B14F-4D97-AF65-F5344CB8AC3E}">
        <p14:creationId xmlns:p14="http://schemas.microsoft.com/office/powerpoint/2010/main" val="725722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9EC2DF3-EFD2-1648-97B6-FDA4F710150E}" type="slidenum">
              <a:rPr lang="en-US"/>
              <a:pPr>
                <a:defRPr/>
              </a:pPr>
              <a:t>‹#›</a:t>
            </a:fld>
            <a:endParaRPr lang="en-US"/>
          </a:p>
        </p:txBody>
      </p:sp>
    </p:spTree>
    <p:extLst>
      <p:ext uri="{BB962C8B-B14F-4D97-AF65-F5344CB8AC3E}">
        <p14:creationId xmlns:p14="http://schemas.microsoft.com/office/powerpoint/2010/main" val="90718029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6DA2D6-A2CB-8842-BF64-F0189067A091}" type="slidenum">
              <a:rPr lang="en-US"/>
              <a:pPr>
                <a:defRPr/>
              </a:pPr>
              <a:t>‹#›</a:t>
            </a:fld>
            <a:endParaRPr lang="en-US"/>
          </a:p>
        </p:txBody>
      </p:sp>
    </p:spTree>
    <p:extLst>
      <p:ext uri="{BB962C8B-B14F-4D97-AF65-F5344CB8AC3E}">
        <p14:creationId xmlns:p14="http://schemas.microsoft.com/office/powerpoint/2010/main" val="221590123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5F5E1FC-11AB-014C-A399-A9EB47C96AB8}" type="slidenum">
              <a:rPr lang="en-US"/>
              <a:pPr>
                <a:defRPr/>
              </a:pPr>
              <a:t>‹#›</a:t>
            </a:fld>
            <a:endParaRPr lang="en-US"/>
          </a:p>
        </p:txBody>
      </p:sp>
    </p:spTree>
    <p:extLst>
      <p:ext uri="{BB962C8B-B14F-4D97-AF65-F5344CB8AC3E}">
        <p14:creationId xmlns:p14="http://schemas.microsoft.com/office/powerpoint/2010/main" val="159111172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D57423-E6F7-2C46-808D-D8206EE39B4E}" type="slidenum">
              <a:rPr lang="en-US"/>
              <a:pPr>
                <a:defRPr/>
              </a:pPr>
              <a:t>‹#›</a:t>
            </a:fld>
            <a:endParaRPr lang="en-US"/>
          </a:p>
        </p:txBody>
      </p:sp>
    </p:spTree>
    <p:extLst>
      <p:ext uri="{BB962C8B-B14F-4D97-AF65-F5344CB8AC3E}">
        <p14:creationId xmlns:p14="http://schemas.microsoft.com/office/powerpoint/2010/main" val="256287016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199B3E-EF0C-AF48-A454-0FC143D4662C}" type="slidenum">
              <a:rPr lang="en-US"/>
              <a:pPr>
                <a:defRPr/>
              </a:pPr>
              <a:t>‹#›</a:t>
            </a:fld>
            <a:endParaRPr lang="en-US"/>
          </a:p>
        </p:txBody>
      </p:sp>
    </p:spTree>
    <p:extLst>
      <p:ext uri="{BB962C8B-B14F-4D97-AF65-F5344CB8AC3E}">
        <p14:creationId xmlns:p14="http://schemas.microsoft.com/office/powerpoint/2010/main" val="407480977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3661E6-91FC-A14D-A0AB-B06362D4D837}" type="slidenum">
              <a:rPr lang="en-US"/>
              <a:pPr>
                <a:defRPr/>
              </a:pPr>
              <a:t>‹#›</a:t>
            </a:fld>
            <a:endParaRPr lang="en-US"/>
          </a:p>
        </p:txBody>
      </p:sp>
    </p:spTree>
    <p:extLst>
      <p:ext uri="{BB962C8B-B14F-4D97-AF65-F5344CB8AC3E}">
        <p14:creationId xmlns:p14="http://schemas.microsoft.com/office/powerpoint/2010/main" val="55484285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8991D7-8F64-AD45-BA9E-69894E16C64B}" type="slidenum">
              <a:rPr lang="en-US"/>
              <a:pPr>
                <a:defRPr/>
              </a:pPr>
              <a:t>‹#›</a:t>
            </a:fld>
            <a:endParaRPr lang="en-US"/>
          </a:p>
        </p:txBody>
      </p:sp>
    </p:spTree>
    <p:extLst>
      <p:ext uri="{BB962C8B-B14F-4D97-AF65-F5344CB8AC3E}">
        <p14:creationId xmlns:p14="http://schemas.microsoft.com/office/powerpoint/2010/main" val="23690179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B999CC-DBEB-AD48-9B28-4B21B2CB405F}" type="slidenum">
              <a:rPr lang="en-US"/>
              <a:pPr>
                <a:defRPr/>
              </a:pPr>
              <a:t>‹#›</a:t>
            </a:fld>
            <a:endParaRPr lang="en-US"/>
          </a:p>
        </p:txBody>
      </p:sp>
    </p:spTree>
    <p:extLst>
      <p:ext uri="{BB962C8B-B14F-4D97-AF65-F5344CB8AC3E}">
        <p14:creationId xmlns:p14="http://schemas.microsoft.com/office/powerpoint/2010/main" val="34092519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59D140-B92D-4F45-B2FE-5B02E4A66E1F}" type="slidenum">
              <a:rPr lang="en-US"/>
              <a:pPr>
                <a:defRPr/>
              </a:pPr>
              <a:t>‹#›</a:t>
            </a:fld>
            <a:endParaRPr lang="en-US"/>
          </a:p>
        </p:txBody>
      </p:sp>
    </p:spTree>
    <p:extLst>
      <p:ext uri="{BB962C8B-B14F-4D97-AF65-F5344CB8AC3E}">
        <p14:creationId xmlns:p14="http://schemas.microsoft.com/office/powerpoint/2010/main" val="172953850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F09A87F4-7725-BB4B-813C-AD4D239E16CE}" type="slidenum">
              <a:rPr lang="en-US"/>
              <a:pPr>
                <a:defRPr/>
              </a:pPr>
              <a:t>‹#›</a:t>
            </a:fld>
            <a:endParaRPr lang="en-US"/>
          </a:p>
        </p:txBody>
      </p:sp>
    </p:spTree>
    <p:extLst>
      <p:ext uri="{BB962C8B-B14F-4D97-AF65-F5344CB8AC3E}">
        <p14:creationId xmlns:p14="http://schemas.microsoft.com/office/powerpoint/2010/main" val="23290739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C44B7BC1-BB8E-5A41-BAA1-ABE8F6D8F598}" type="slidenum">
              <a:rPr lang="en-US"/>
              <a:pPr>
                <a:defRPr/>
              </a:pPr>
              <a:t>‹#›</a:t>
            </a:fld>
            <a:endParaRPr lang="en-US"/>
          </a:p>
        </p:txBody>
      </p:sp>
    </p:spTree>
    <p:extLst>
      <p:ext uri="{BB962C8B-B14F-4D97-AF65-F5344CB8AC3E}">
        <p14:creationId xmlns:p14="http://schemas.microsoft.com/office/powerpoint/2010/main" val="36535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32C704A-CE46-7B4E-A77C-32A1DE61C1C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96209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A504AC-3C8D-9745-8E94-43FCB0E88056}" type="slidenum">
              <a:rPr lang="en-US"/>
              <a:pPr>
                <a:defRPr/>
              </a:pPr>
              <a:t>‹#›</a:t>
            </a:fld>
            <a:endParaRPr lang="en-US"/>
          </a:p>
        </p:txBody>
      </p:sp>
    </p:spTree>
    <p:extLst>
      <p:ext uri="{BB962C8B-B14F-4D97-AF65-F5344CB8AC3E}">
        <p14:creationId xmlns:p14="http://schemas.microsoft.com/office/powerpoint/2010/main" val="218326983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2E609B68-EB52-0840-8035-E36B40017247}" type="slidenum">
              <a:rPr lang="en-US"/>
              <a:pPr>
                <a:defRPr/>
              </a:pPr>
              <a:t>‹#›</a:t>
            </a:fld>
            <a:endParaRPr lang="en-US"/>
          </a:p>
        </p:txBody>
      </p:sp>
    </p:spTree>
    <p:extLst>
      <p:ext uri="{BB962C8B-B14F-4D97-AF65-F5344CB8AC3E}">
        <p14:creationId xmlns:p14="http://schemas.microsoft.com/office/powerpoint/2010/main" val="286643715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34038A4-EDE0-FF40-8FC7-B9CCEC2473F2}" type="slidenum">
              <a:rPr lang="en-US"/>
              <a:pPr>
                <a:defRPr/>
              </a:pPr>
              <a:t>‹#›</a:t>
            </a:fld>
            <a:endParaRPr lang="en-US"/>
          </a:p>
        </p:txBody>
      </p:sp>
    </p:spTree>
    <p:extLst>
      <p:ext uri="{BB962C8B-B14F-4D97-AF65-F5344CB8AC3E}">
        <p14:creationId xmlns:p14="http://schemas.microsoft.com/office/powerpoint/2010/main" val="338743711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5B678E16-086E-1C48-BDFA-E5EBF38B8D8D}" type="slidenum">
              <a:rPr lang="en-US"/>
              <a:pPr>
                <a:defRPr/>
              </a:pPr>
              <a:t>‹#›</a:t>
            </a:fld>
            <a:endParaRPr lang="en-US"/>
          </a:p>
        </p:txBody>
      </p:sp>
    </p:spTree>
    <p:extLst>
      <p:ext uri="{BB962C8B-B14F-4D97-AF65-F5344CB8AC3E}">
        <p14:creationId xmlns:p14="http://schemas.microsoft.com/office/powerpoint/2010/main" val="9642560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BA822889-695F-4F4B-A8B6-8D86E3BA997E}" type="slidenum">
              <a:rPr lang="en-US"/>
              <a:pPr>
                <a:defRPr/>
              </a:pPr>
              <a:t>‹#›</a:t>
            </a:fld>
            <a:endParaRPr lang="en-US"/>
          </a:p>
        </p:txBody>
      </p:sp>
    </p:spTree>
    <p:extLst>
      <p:ext uri="{BB962C8B-B14F-4D97-AF65-F5344CB8AC3E}">
        <p14:creationId xmlns:p14="http://schemas.microsoft.com/office/powerpoint/2010/main" val="88544589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956D85B4-2B66-8348-906C-F2F46D91C768}" type="slidenum">
              <a:rPr lang="en-US"/>
              <a:pPr>
                <a:defRPr/>
              </a:pPr>
              <a:t>‹#›</a:t>
            </a:fld>
            <a:endParaRPr lang="en-US"/>
          </a:p>
        </p:txBody>
      </p:sp>
    </p:spTree>
    <p:extLst>
      <p:ext uri="{BB962C8B-B14F-4D97-AF65-F5344CB8AC3E}">
        <p14:creationId xmlns:p14="http://schemas.microsoft.com/office/powerpoint/2010/main" val="232043205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A611238C-39A0-BC47-9968-F6CEC96EC06E}" type="slidenum">
              <a:rPr lang="en-US"/>
              <a:pPr>
                <a:defRPr/>
              </a:pPr>
              <a:t>‹#›</a:t>
            </a:fld>
            <a:endParaRPr lang="en-US"/>
          </a:p>
        </p:txBody>
      </p:sp>
    </p:spTree>
    <p:extLst>
      <p:ext uri="{BB962C8B-B14F-4D97-AF65-F5344CB8AC3E}">
        <p14:creationId xmlns:p14="http://schemas.microsoft.com/office/powerpoint/2010/main" val="92513583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97AF483-4FED-F84D-BA1F-BCB6747EA3B2}" type="slidenum">
              <a:rPr lang="en-US"/>
              <a:pPr>
                <a:defRPr/>
              </a:pPr>
              <a:t>‹#›</a:t>
            </a:fld>
            <a:endParaRPr lang="en-US"/>
          </a:p>
        </p:txBody>
      </p:sp>
    </p:spTree>
    <p:extLst>
      <p:ext uri="{BB962C8B-B14F-4D97-AF65-F5344CB8AC3E}">
        <p14:creationId xmlns:p14="http://schemas.microsoft.com/office/powerpoint/2010/main" val="234318827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67C26D1-BB15-3B4C-82C8-74F1F829C620}" type="slidenum">
              <a:rPr lang="en-US"/>
              <a:pPr>
                <a:defRPr/>
              </a:pPr>
              <a:t>‹#›</a:t>
            </a:fld>
            <a:endParaRPr lang="en-US"/>
          </a:p>
        </p:txBody>
      </p:sp>
    </p:spTree>
    <p:extLst>
      <p:ext uri="{BB962C8B-B14F-4D97-AF65-F5344CB8AC3E}">
        <p14:creationId xmlns:p14="http://schemas.microsoft.com/office/powerpoint/2010/main" val="52190376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6FE3438-9015-2341-83A9-51E23DF27BAC}" type="slidenum">
              <a:rPr lang="en-US"/>
              <a:pPr>
                <a:defRPr/>
              </a:pPr>
              <a:t>‹#›</a:t>
            </a:fld>
            <a:endParaRPr lang="en-US"/>
          </a:p>
        </p:txBody>
      </p:sp>
    </p:spTree>
    <p:extLst>
      <p:ext uri="{BB962C8B-B14F-4D97-AF65-F5344CB8AC3E}">
        <p14:creationId xmlns:p14="http://schemas.microsoft.com/office/powerpoint/2010/main" val="167188556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BF936AA9-D610-494D-8A4F-C1A539849897}" type="slidenum">
              <a:rPr lang="en-US"/>
              <a:pPr>
                <a:defRPr/>
              </a:pPr>
              <a:t>‹#›</a:t>
            </a:fld>
            <a:endParaRPr lang="en-US"/>
          </a:p>
        </p:txBody>
      </p:sp>
    </p:spTree>
    <p:extLst>
      <p:ext uri="{BB962C8B-B14F-4D97-AF65-F5344CB8AC3E}">
        <p14:creationId xmlns:p14="http://schemas.microsoft.com/office/powerpoint/2010/main" val="3593102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7E0DE1-337B-E545-8624-095C81FA5EB7}" type="slidenum">
              <a:rPr lang="en-US"/>
              <a:pPr>
                <a:defRPr/>
              </a:pPr>
              <a:t>‹#›</a:t>
            </a:fld>
            <a:endParaRPr lang="en-US"/>
          </a:p>
        </p:txBody>
      </p:sp>
    </p:spTree>
    <p:extLst>
      <p:ext uri="{BB962C8B-B14F-4D97-AF65-F5344CB8AC3E}">
        <p14:creationId xmlns:p14="http://schemas.microsoft.com/office/powerpoint/2010/main" val="367961242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15120938 h 1912"/>
              <a:gd name="T4" fmla="*/ 0 w 1588"/>
              <a:gd name="T5" fmla="*/ 15120938 h 1912"/>
              <a:gd name="T6" fmla="*/ 0 w 1588"/>
              <a:gd name="T7" fmla="*/ 151209375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963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963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78A5C3E3-EFC2-FA40-A1A9-ADA96FA74FC7}"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4657461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B32722-044C-3A48-B62D-068A91435939}" type="slidenum">
              <a:rPr lang="en-US"/>
              <a:pPr>
                <a:defRPr/>
              </a:pPr>
              <a:t>‹#›</a:t>
            </a:fld>
            <a:endParaRPr lang="en-US"/>
          </a:p>
        </p:txBody>
      </p:sp>
    </p:spTree>
    <p:extLst>
      <p:ext uri="{BB962C8B-B14F-4D97-AF65-F5344CB8AC3E}">
        <p14:creationId xmlns:p14="http://schemas.microsoft.com/office/powerpoint/2010/main" val="333420772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ECC0A6-0E31-6545-AC9E-1D0D55A15405}" type="slidenum">
              <a:rPr lang="en-US"/>
              <a:pPr>
                <a:defRPr/>
              </a:pPr>
              <a:t>‹#›</a:t>
            </a:fld>
            <a:endParaRPr lang="en-US"/>
          </a:p>
        </p:txBody>
      </p:sp>
    </p:spTree>
    <p:extLst>
      <p:ext uri="{BB962C8B-B14F-4D97-AF65-F5344CB8AC3E}">
        <p14:creationId xmlns:p14="http://schemas.microsoft.com/office/powerpoint/2010/main" val="410882170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333F22-9539-BD4F-9276-13CEA8B59141}" type="slidenum">
              <a:rPr lang="en-US"/>
              <a:pPr>
                <a:defRPr/>
              </a:pPr>
              <a:t>‹#›</a:t>
            </a:fld>
            <a:endParaRPr lang="en-US"/>
          </a:p>
        </p:txBody>
      </p:sp>
    </p:spTree>
    <p:extLst>
      <p:ext uri="{BB962C8B-B14F-4D97-AF65-F5344CB8AC3E}">
        <p14:creationId xmlns:p14="http://schemas.microsoft.com/office/powerpoint/2010/main" val="246606497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FA25E2-3900-884D-A011-23CD635C6FEC}" type="slidenum">
              <a:rPr lang="en-US"/>
              <a:pPr>
                <a:defRPr/>
              </a:pPr>
              <a:t>‹#›</a:t>
            </a:fld>
            <a:endParaRPr lang="en-US"/>
          </a:p>
        </p:txBody>
      </p:sp>
    </p:spTree>
    <p:extLst>
      <p:ext uri="{BB962C8B-B14F-4D97-AF65-F5344CB8AC3E}">
        <p14:creationId xmlns:p14="http://schemas.microsoft.com/office/powerpoint/2010/main" val="350596761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619E40-EC27-2E43-9E22-6BA32F6686EA}" type="slidenum">
              <a:rPr lang="en-US"/>
              <a:pPr>
                <a:defRPr/>
              </a:pPr>
              <a:t>‹#›</a:t>
            </a:fld>
            <a:endParaRPr lang="en-US"/>
          </a:p>
        </p:txBody>
      </p:sp>
    </p:spTree>
    <p:extLst>
      <p:ext uri="{BB962C8B-B14F-4D97-AF65-F5344CB8AC3E}">
        <p14:creationId xmlns:p14="http://schemas.microsoft.com/office/powerpoint/2010/main" val="81399674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A6FEBB-9AFB-EF44-9399-DF5C139A7CFC}" type="slidenum">
              <a:rPr lang="en-US"/>
              <a:pPr>
                <a:defRPr/>
              </a:pPr>
              <a:t>‹#›</a:t>
            </a:fld>
            <a:endParaRPr lang="en-US"/>
          </a:p>
        </p:txBody>
      </p:sp>
    </p:spTree>
    <p:extLst>
      <p:ext uri="{BB962C8B-B14F-4D97-AF65-F5344CB8AC3E}">
        <p14:creationId xmlns:p14="http://schemas.microsoft.com/office/powerpoint/2010/main" val="51812399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6A9ACA-B4FD-7245-BAEF-2C0EB645FB34}" type="slidenum">
              <a:rPr lang="en-US"/>
              <a:pPr>
                <a:defRPr/>
              </a:pPr>
              <a:t>‹#›</a:t>
            </a:fld>
            <a:endParaRPr lang="en-US"/>
          </a:p>
        </p:txBody>
      </p:sp>
    </p:spTree>
    <p:extLst>
      <p:ext uri="{BB962C8B-B14F-4D97-AF65-F5344CB8AC3E}">
        <p14:creationId xmlns:p14="http://schemas.microsoft.com/office/powerpoint/2010/main" val="154948509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750C61-B14E-6048-8FF2-D353081999B2}" type="slidenum">
              <a:rPr lang="en-US"/>
              <a:pPr>
                <a:defRPr/>
              </a:pPr>
              <a:t>‹#›</a:t>
            </a:fld>
            <a:endParaRPr lang="en-US"/>
          </a:p>
        </p:txBody>
      </p:sp>
    </p:spTree>
    <p:extLst>
      <p:ext uri="{BB962C8B-B14F-4D97-AF65-F5344CB8AC3E}">
        <p14:creationId xmlns:p14="http://schemas.microsoft.com/office/powerpoint/2010/main" val="423521426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405D85-7C26-E942-B101-E03C56890274}" type="slidenum">
              <a:rPr lang="en-US"/>
              <a:pPr>
                <a:defRPr/>
              </a:pPr>
              <a:t>‹#›</a:t>
            </a:fld>
            <a:endParaRPr lang="en-US"/>
          </a:p>
        </p:txBody>
      </p:sp>
    </p:spTree>
    <p:extLst>
      <p:ext uri="{BB962C8B-B14F-4D97-AF65-F5344CB8AC3E}">
        <p14:creationId xmlns:p14="http://schemas.microsoft.com/office/powerpoint/2010/main" val="2124356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6E1DE2-2C6D-1842-9D0B-7E07DF839874}" type="slidenum">
              <a:rPr lang="en-US"/>
              <a:pPr>
                <a:defRPr/>
              </a:pPr>
              <a:t>‹#›</a:t>
            </a:fld>
            <a:endParaRPr lang="en-US"/>
          </a:p>
        </p:txBody>
      </p:sp>
    </p:spTree>
    <p:extLst>
      <p:ext uri="{BB962C8B-B14F-4D97-AF65-F5344CB8AC3E}">
        <p14:creationId xmlns:p14="http://schemas.microsoft.com/office/powerpoint/2010/main" val="126473983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744EAE-4BB9-9440-AEE5-9E00BA01FAB9}" type="slidenum">
              <a:rPr lang="en-US"/>
              <a:pPr>
                <a:defRPr/>
              </a:pPr>
              <a:t>‹#›</a:t>
            </a:fld>
            <a:endParaRPr lang="en-US"/>
          </a:p>
        </p:txBody>
      </p:sp>
    </p:spTree>
    <p:extLst>
      <p:ext uri="{BB962C8B-B14F-4D97-AF65-F5344CB8AC3E}">
        <p14:creationId xmlns:p14="http://schemas.microsoft.com/office/powerpoint/2010/main" val="93164610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cs typeface="Arial"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cs typeface="Arial"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cs typeface="Arial"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cs typeface="Arial"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cs typeface="Arial"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cs typeface="Arial"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cs typeface="Arial"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cs typeface="Arial"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cs typeface="Arial"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cs typeface="Arial"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cs typeface="Arial" charset="0"/>
              </a:endParaRPr>
            </a:p>
          </p:txBody>
        </p:sp>
      </p:grpSp>
      <p:sp>
        <p:nvSpPr>
          <p:cNvPr id="72743"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8" charset="2"/>
              <a:buNone/>
              <a:defRPr/>
            </a:lvl1pPr>
          </a:lstStyle>
          <a:p>
            <a:r>
              <a:rPr lang="en-US"/>
              <a:t>Click to edit Master subtitle style</a:t>
            </a:r>
          </a:p>
        </p:txBody>
      </p:sp>
      <p:sp>
        <p:nvSpPr>
          <p:cNvPr id="72744"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74C03BDB-9502-AA47-8187-B44540ABF510}" type="slidenum">
              <a:rPr lang="en-US"/>
              <a:pPr>
                <a:defRPr/>
              </a:pPr>
              <a:t>‹#›</a:t>
            </a:fld>
            <a:endParaRPr lang="en-US"/>
          </a:p>
        </p:txBody>
      </p:sp>
    </p:spTree>
    <p:extLst>
      <p:ext uri="{BB962C8B-B14F-4D97-AF65-F5344CB8AC3E}">
        <p14:creationId xmlns:p14="http://schemas.microsoft.com/office/powerpoint/2010/main" val="406333917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522DC7F9-3DFF-BE4B-9AC3-437CAD8F93AA}" type="slidenum">
              <a:rPr lang="en-US"/>
              <a:pPr>
                <a:defRPr/>
              </a:pPr>
              <a:t>‹#›</a:t>
            </a:fld>
            <a:endParaRPr lang="en-US"/>
          </a:p>
        </p:txBody>
      </p:sp>
    </p:spTree>
    <p:extLst>
      <p:ext uri="{BB962C8B-B14F-4D97-AF65-F5344CB8AC3E}">
        <p14:creationId xmlns:p14="http://schemas.microsoft.com/office/powerpoint/2010/main" val="106932976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61CCEDF7-FB66-2940-B8E9-D3BE29C10247}" type="slidenum">
              <a:rPr lang="en-US"/>
              <a:pPr>
                <a:defRPr/>
              </a:pPr>
              <a:t>‹#›</a:t>
            </a:fld>
            <a:endParaRPr lang="en-US"/>
          </a:p>
        </p:txBody>
      </p:sp>
    </p:spTree>
    <p:extLst>
      <p:ext uri="{BB962C8B-B14F-4D97-AF65-F5344CB8AC3E}">
        <p14:creationId xmlns:p14="http://schemas.microsoft.com/office/powerpoint/2010/main" val="46668860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5A2E7240-4A74-1444-B6A0-C75D5D1B5045}" type="slidenum">
              <a:rPr lang="en-US"/>
              <a:pPr>
                <a:defRPr/>
              </a:pPr>
              <a:t>‹#›</a:t>
            </a:fld>
            <a:endParaRPr lang="en-US"/>
          </a:p>
        </p:txBody>
      </p:sp>
    </p:spTree>
    <p:extLst>
      <p:ext uri="{BB962C8B-B14F-4D97-AF65-F5344CB8AC3E}">
        <p14:creationId xmlns:p14="http://schemas.microsoft.com/office/powerpoint/2010/main" val="340158037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4BE979FD-6579-DB4A-A4E5-C72D152F74CB}" type="slidenum">
              <a:rPr lang="en-US"/>
              <a:pPr>
                <a:defRPr/>
              </a:pPr>
              <a:t>‹#›</a:t>
            </a:fld>
            <a:endParaRPr lang="en-US"/>
          </a:p>
        </p:txBody>
      </p:sp>
    </p:spTree>
    <p:extLst>
      <p:ext uri="{BB962C8B-B14F-4D97-AF65-F5344CB8AC3E}">
        <p14:creationId xmlns:p14="http://schemas.microsoft.com/office/powerpoint/2010/main" val="201057337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C0A9F690-91D2-BE49-8DBE-492E8FD6CCB0}" type="slidenum">
              <a:rPr lang="en-US"/>
              <a:pPr>
                <a:defRPr/>
              </a:pPr>
              <a:t>‹#›</a:t>
            </a:fld>
            <a:endParaRPr lang="en-US"/>
          </a:p>
        </p:txBody>
      </p:sp>
    </p:spTree>
    <p:extLst>
      <p:ext uri="{BB962C8B-B14F-4D97-AF65-F5344CB8AC3E}">
        <p14:creationId xmlns:p14="http://schemas.microsoft.com/office/powerpoint/2010/main" val="272735078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CD2A44-D563-E748-AA04-177D75187CC8}" type="slidenum">
              <a:rPr lang="en-US"/>
              <a:pPr>
                <a:defRPr/>
              </a:pPr>
              <a:t>‹#›</a:t>
            </a:fld>
            <a:endParaRPr lang="en-US"/>
          </a:p>
        </p:txBody>
      </p:sp>
    </p:spTree>
    <p:extLst>
      <p:ext uri="{BB962C8B-B14F-4D97-AF65-F5344CB8AC3E}">
        <p14:creationId xmlns:p14="http://schemas.microsoft.com/office/powerpoint/2010/main" val="144185813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2B421B3E-9315-8B49-848C-4FCD7A2955A2}" type="slidenum">
              <a:rPr lang="en-US"/>
              <a:pPr>
                <a:defRPr/>
              </a:pPr>
              <a:t>‹#›</a:t>
            </a:fld>
            <a:endParaRPr lang="en-US"/>
          </a:p>
        </p:txBody>
      </p:sp>
    </p:spTree>
    <p:extLst>
      <p:ext uri="{BB962C8B-B14F-4D97-AF65-F5344CB8AC3E}">
        <p14:creationId xmlns:p14="http://schemas.microsoft.com/office/powerpoint/2010/main" val="159419860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E5A90DE4-FC9B-6846-93C5-1A9A5176A418}" type="slidenum">
              <a:rPr lang="en-US"/>
              <a:pPr>
                <a:defRPr/>
              </a:pPr>
              <a:t>‹#›</a:t>
            </a:fld>
            <a:endParaRPr lang="en-US"/>
          </a:p>
        </p:txBody>
      </p:sp>
    </p:spTree>
    <p:extLst>
      <p:ext uri="{BB962C8B-B14F-4D97-AF65-F5344CB8AC3E}">
        <p14:creationId xmlns:p14="http://schemas.microsoft.com/office/powerpoint/2010/main" val="3961014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B9B5E6-E1BD-1E4B-98FE-5CCE090785C0}" type="slidenum">
              <a:rPr lang="en-US"/>
              <a:pPr>
                <a:defRPr/>
              </a:pPr>
              <a:t>‹#›</a:t>
            </a:fld>
            <a:endParaRPr lang="en-US"/>
          </a:p>
        </p:txBody>
      </p:sp>
    </p:spTree>
    <p:extLst>
      <p:ext uri="{BB962C8B-B14F-4D97-AF65-F5344CB8AC3E}">
        <p14:creationId xmlns:p14="http://schemas.microsoft.com/office/powerpoint/2010/main" val="304506090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DBEA0086-D70E-264E-A200-89FF4635BF4E}" type="slidenum">
              <a:rPr lang="en-US"/>
              <a:pPr>
                <a:defRPr/>
              </a:pPr>
              <a:t>‹#›</a:t>
            </a:fld>
            <a:endParaRPr lang="en-US"/>
          </a:p>
        </p:txBody>
      </p:sp>
    </p:spTree>
    <p:extLst>
      <p:ext uri="{BB962C8B-B14F-4D97-AF65-F5344CB8AC3E}">
        <p14:creationId xmlns:p14="http://schemas.microsoft.com/office/powerpoint/2010/main" val="403705724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CAA49AA6-C2DC-B740-98ED-86314F792DD7}" type="slidenum">
              <a:rPr lang="en-US"/>
              <a:pPr>
                <a:defRPr/>
              </a:pPr>
              <a:t>‹#›</a:t>
            </a:fld>
            <a:endParaRPr lang="en-US"/>
          </a:p>
        </p:txBody>
      </p:sp>
    </p:spTree>
    <p:extLst>
      <p:ext uri="{BB962C8B-B14F-4D97-AF65-F5344CB8AC3E}">
        <p14:creationId xmlns:p14="http://schemas.microsoft.com/office/powerpoint/2010/main" val="91891738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562CB4E2-0F9C-6340-AC47-2DFDBC2E4BFF}" type="slidenum">
              <a:rPr lang="en-US"/>
              <a:pPr>
                <a:defRPr/>
              </a:pPr>
              <a:t>‹#›</a:t>
            </a:fld>
            <a:endParaRPr lang="en-US"/>
          </a:p>
        </p:txBody>
      </p:sp>
    </p:spTree>
    <p:extLst>
      <p:ext uri="{BB962C8B-B14F-4D97-AF65-F5344CB8AC3E}">
        <p14:creationId xmlns:p14="http://schemas.microsoft.com/office/powerpoint/2010/main" val="188141190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eaLnBrk="0" hangingPunct="0">
                <a:defRPr/>
              </a:pPr>
              <a:endParaRPr lang="en-US" sz="1800">
                <a:cs typeface="Arial" charset="0"/>
              </a:endParaRPr>
            </a:p>
          </p:txBody>
        </p:sp>
      </p:grpSp>
      <p:sp>
        <p:nvSpPr>
          <p:cNvPr id="87064"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87065"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8"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9F7779E5-81D2-744C-AA69-76078E540AFE}" type="slidenum">
              <a:rPr lang="en-US"/>
              <a:pPr>
                <a:defRPr/>
              </a:pPr>
              <a:t>‹#›</a:t>
            </a:fld>
            <a:endParaRPr lang="en-US"/>
          </a:p>
        </p:txBody>
      </p:sp>
    </p:spTree>
    <p:extLst>
      <p:ext uri="{BB962C8B-B14F-4D97-AF65-F5344CB8AC3E}">
        <p14:creationId xmlns:p14="http://schemas.microsoft.com/office/powerpoint/2010/main" val="198669978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CDF81ACA-77C9-334E-BA72-2A21CC25E92B}"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0545062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C35D6AC8-BDEB-0349-8B74-7BC0A9CABEB7}"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0668785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55976DF5-CCD8-DF4D-A3DC-A704F5E3CAAD}"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343519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7DDBD10D-8F82-9842-AC3D-0458E1655465}"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935451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75C04599-A323-ED44-AE45-5F1F11B27A4C}"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1627589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590BF114-4579-2D41-9B5E-30EBD5EB8C53}"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36637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F28284F1-6CB6-0C47-B47C-24CD0DDBCC20}" type="slidenum">
              <a:rPr lang="en-US"/>
              <a:pPr>
                <a:defRPr/>
              </a:pPr>
              <a:t>‹#›</a:t>
            </a:fld>
            <a:endParaRPr lang="en-US"/>
          </a:p>
        </p:txBody>
      </p:sp>
    </p:spTree>
    <p:extLst>
      <p:ext uri="{BB962C8B-B14F-4D97-AF65-F5344CB8AC3E}">
        <p14:creationId xmlns:p14="http://schemas.microsoft.com/office/powerpoint/2010/main" val="243985256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4179D203-FC08-9047-976A-6D0D7FFB2BCE}"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868730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63C0AE17-4615-5A45-8A8E-5751B2350C02}"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7565888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33F84283-B0A7-EC47-9032-F8D2F819CAFC}"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9033023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F1A48F66-085F-FE4A-AE0D-68C0B222D60A}"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6960532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685800" y="2286000"/>
            <a:ext cx="7772400" cy="1143000"/>
          </a:xfrm>
        </p:spPr>
        <p:txBody>
          <a:bodyPr/>
          <a:lstStyle>
            <a:lvl1pPr>
              <a:defRPr sz="4400"/>
            </a:lvl1pPr>
          </a:lstStyle>
          <a:p>
            <a:r>
              <a:rPr lang="en-US"/>
              <a:t>Click to edit Master title style</a:t>
            </a:r>
          </a:p>
        </p:txBody>
      </p:sp>
      <p:sp>
        <p:nvSpPr>
          <p:cNvPr id="352259" name="Rectangle 3"/>
          <p:cNvSpPr>
            <a:spLocks noGrp="1" noChangeArrowheads="1"/>
          </p:cNvSpPr>
          <p:nvPr>
            <p:ph type="subTitle" idx="1"/>
          </p:nvPr>
        </p:nvSpPr>
        <p:spPr>
          <a:xfrm>
            <a:off x="2436813" y="3886200"/>
            <a:ext cx="4267200" cy="2057400"/>
          </a:xfrm>
        </p:spPr>
        <p:txBody>
          <a:bodyPr/>
          <a:lstStyle>
            <a:lvl1pPr marL="0" indent="0" algn="ctr">
              <a:buFont typeface="Monotype Sorts" pitchFamily="8"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CAD7A2-4F3F-1D4B-878D-DC7DB579CEEE}" type="slidenum">
              <a:rPr lang="en-US"/>
              <a:pPr>
                <a:defRPr/>
              </a:pPr>
              <a:t>‹#›</a:t>
            </a:fld>
            <a:endParaRPr lang="en-US"/>
          </a:p>
        </p:txBody>
      </p:sp>
    </p:spTree>
    <p:extLst>
      <p:ext uri="{BB962C8B-B14F-4D97-AF65-F5344CB8AC3E}">
        <p14:creationId xmlns:p14="http://schemas.microsoft.com/office/powerpoint/2010/main" val="106902248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FA159A-09EB-3B41-AD04-3CB856DF17A8}" type="slidenum">
              <a:rPr lang="en-US"/>
              <a:pPr>
                <a:defRPr/>
              </a:pPr>
              <a:t>‹#›</a:t>
            </a:fld>
            <a:endParaRPr lang="en-US"/>
          </a:p>
        </p:txBody>
      </p:sp>
    </p:spTree>
    <p:extLst>
      <p:ext uri="{BB962C8B-B14F-4D97-AF65-F5344CB8AC3E}">
        <p14:creationId xmlns:p14="http://schemas.microsoft.com/office/powerpoint/2010/main" val="169663480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439FEA-FDB0-B041-A946-5308B9BD75D2}" type="slidenum">
              <a:rPr lang="en-US"/>
              <a:pPr>
                <a:defRPr/>
              </a:pPr>
              <a:t>‹#›</a:t>
            </a:fld>
            <a:endParaRPr lang="en-US"/>
          </a:p>
        </p:txBody>
      </p:sp>
    </p:spTree>
    <p:extLst>
      <p:ext uri="{BB962C8B-B14F-4D97-AF65-F5344CB8AC3E}">
        <p14:creationId xmlns:p14="http://schemas.microsoft.com/office/powerpoint/2010/main" val="274117494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590800"/>
            <a:ext cx="38100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590800"/>
            <a:ext cx="38100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1F25A9-FF72-DF4B-9C82-54C40FA3B310}" type="slidenum">
              <a:rPr lang="en-US"/>
              <a:pPr>
                <a:defRPr/>
              </a:pPr>
              <a:t>‹#›</a:t>
            </a:fld>
            <a:endParaRPr lang="en-US"/>
          </a:p>
        </p:txBody>
      </p:sp>
    </p:spTree>
    <p:extLst>
      <p:ext uri="{BB962C8B-B14F-4D97-AF65-F5344CB8AC3E}">
        <p14:creationId xmlns:p14="http://schemas.microsoft.com/office/powerpoint/2010/main" val="316904799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929DB4-88C3-374F-AA9E-478BFE8A1B81}" type="slidenum">
              <a:rPr lang="en-US"/>
              <a:pPr>
                <a:defRPr/>
              </a:pPr>
              <a:t>‹#›</a:t>
            </a:fld>
            <a:endParaRPr lang="en-US"/>
          </a:p>
        </p:txBody>
      </p:sp>
    </p:spTree>
    <p:extLst>
      <p:ext uri="{BB962C8B-B14F-4D97-AF65-F5344CB8AC3E}">
        <p14:creationId xmlns:p14="http://schemas.microsoft.com/office/powerpoint/2010/main" val="137176528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883B6A-BE84-914C-AD51-79D81234E39C}" type="slidenum">
              <a:rPr lang="en-US"/>
              <a:pPr>
                <a:defRPr/>
              </a:pPr>
              <a:t>‹#›</a:t>
            </a:fld>
            <a:endParaRPr lang="en-US"/>
          </a:p>
        </p:txBody>
      </p:sp>
    </p:spTree>
    <p:extLst>
      <p:ext uri="{BB962C8B-B14F-4D97-AF65-F5344CB8AC3E}">
        <p14:creationId xmlns:p14="http://schemas.microsoft.com/office/powerpoint/2010/main" val="4088397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5A9E744D-3E00-8E4D-A6A6-2A1949F0D90C}" type="slidenum">
              <a:rPr lang="en-US"/>
              <a:pPr>
                <a:defRPr/>
              </a:pPr>
              <a:t>‹#›</a:t>
            </a:fld>
            <a:endParaRPr lang="en-US"/>
          </a:p>
        </p:txBody>
      </p:sp>
    </p:spTree>
    <p:extLst>
      <p:ext uri="{BB962C8B-B14F-4D97-AF65-F5344CB8AC3E}">
        <p14:creationId xmlns:p14="http://schemas.microsoft.com/office/powerpoint/2010/main" val="299975797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0E62B76-895B-1F4E-9E41-5BAB5B23D5C4}" type="slidenum">
              <a:rPr lang="en-US"/>
              <a:pPr>
                <a:defRPr/>
              </a:pPr>
              <a:t>‹#›</a:t>
            </a:fld>
            <a:endParaRPr lang="en-US"/>
          </a:p>
        </p:txBody>
      </p:sp>
    </p:spTree>
    <p:extLst>
      <p:ext uri="{BB962C8B-B14F-4D97-AF65-F5344CB8AC3E}">
        <p14:creationId xmlns:p14="http://schemas.microsoft.com/office/powerpoint/2010/main" val="25707880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B128E0-59BF-DD4F-8529-8F01FBC269EC}" type="slidenum">
              <a:rPr lang="en-US"/>
              <a:pPr>
                <a:defRPr/>
              </a:pPr>
              <a:t>‹#›</a:t>
            </a:fld>
            <a:endParaRPr lang="en-US"/>
          </a:p>
        </p:txBody>
      </p:sp>
    </p:spTree>
    <p:extLst>
      <p:ext uri="{BB962C8B-B14F-4D97-AF65-F5344CB8AC3E}">
        <p14:creationId xmlns:p14="http://schemas.microsoft.com/office/powerpoint/2010/main" val="370937799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5A12DA-A764-7948-BAE3-B153EE7FAB70}" type="slidenum">
              <a:rPr lang="en-US"/>
              <a:pPr>
                <a:defRPr/>
              </a:pPr>
              <a:t>‹#›</a:t>
            </a:fld>
            <a:endParaRPr lang="en-US"/>
          </a:p>
        </p:txBody>
      </p:sp>
    </p:spTree>
    <p:extLst>
      <p:ext uri="{BB962C8B-B14F-4D97-AF65-F5344CB8AC3E}">
        <p14:creationId xmlns:p14="http://schemas.microsoft.com/office/powerpoint/2010/main" val="57186534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AE356-5B8B-AC40-9BCE-A9EC8A7721EE}" type="slidenum">
              <a:rPr lang="en-US"/>
              <a:pPr>
                <a:defRPr/>
              </a:pPr>
              <a:t>‹#›</a:t>
            </a:fld>
            <a:endParaRPr lang="en-US"/>
          </a:p>
        </p:txBody>
      </p:sp>
    </p:spTree>
    <p:extLst>
      <p:ext uri="{BB962C8B-B14F-4D97-AF65-F5344CB8AC3E}">
        <p14:creationId xmlns:p14="http://schemas.microsoft.com/office/powerpoint/2010/main" val="132410343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371600"/>
            <a:ext cx="194310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371600"/>
            <a:ext cx="567690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F84B0A-1965-5145-BF06-712627FB89A7}" type="slidenum">
              <a:rPr lang="en-US"/>
              <a:pPr>
                <a:defRPr/>
              </a:pPr>
              <a:t>‹#›</a:t>
            </a:fld>
            <a:endParaRPr lang="en-US"/>
          </a:p>
        </p:txBody>
      </p:sp>
    </p:spTree>
    <p:extLst>
      <p:ext uri="{BB962C8B-B14F-4D97-AF65-F5344CB8AC3E}">
        <p14:creationId xmlns:p14="http://schemas.microsoft.com/office/powerpoint/2010/main" val="203854372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2738"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372739" name="Rectangle 3"/>
          <p:cNvSpPr>
            <a:spLocks noGrp="1" noChangeArrowheads="1"/>
          </p:cNvSpPr>
          <p:nvPr>
            <p:ph type="subTitle" idx="1"/>
          </p:nvPr>
        </p:nvSpPr>
        <p:spPr>
          <a:xfrm>
            <a:off x="1371600" y="3886200"/>
            <a:ext cx="6400800" cy="1752600"/>
          </a:xfrm>
        </p:spPr>
        <p:txBody>
          <a:bodyPr/>
          <a:lstStyle>
            <a:lvl1pPr marL="0" indent="0" algn="r">
              <a:buFont typeface="Wingdings" pitchFamily="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56D8AF-DF83-974E-8C19-7E5D36E39FFF}" type="slidenum">
              <a:rPr lang="en-US"/>
              <a:pPr>
                <a:defRPr/>
              </a:pPr>
              <a:t>‹#›</a:t>
            </a:fld>
            <a:endParaRPr lang="en-US"/>
          </a:p>
        </p:txBody>
      </p:sp>
    </p:spTree>
    <p:extLst>
      <p:ext uri="{BB962C8B-B14F-4D97-AF65-F5344CB8AC3E}">
        <p14:creationId xmlns:p14="http://schemas.microsoft.com/office/powerpoint/2010/main" val="363747070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F26177-3742-2A40-83F4-A2227FD28D46}" type="slidenum">
              <a:rPr lang="en-US"/>
              <a:pPr>
                <a:defRPr/>
              </a:pPr>
              <a:t>‹#›</a:t>
            </a:fld>
            <a:endParaRPr lang="en-US"/>
          </a:p>
        </p:txBody>
      </p:sp>
    </p:spTree>
    <p:extLst>
      <p:ext uri="{BB962C8B-B14F-4D97-AF65-F5344CB8AC3E}">
        <p14:creationId xmlns:p14="http://schemas.microsoft.com/office/powerpoint/2010/main" val="186170664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369170-B4CA-1D44-AE63-ED1B6E29C883}" type="slidenum">
              <a:rPr lang="en-US"/>
              <a:pPr>
                <a:defRPr/>
              </a:pPr>
              <a:t>‹#›</a:t>
            </a:fld>
            <a:endParaRPr lang="en-US"/>
          </a:p>
        </p:txBody>
      </p:sp>
    </p:spTree>
    <p:extLst>
      <p:ext uri="{BB962C8B-B14F-4D97-AF65-F5344CB8AC3E}">
        <p14:creationId xmlns:p14="http://schemas.microsoft.com/office/powerpoint/2010/main" val="384227243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866A5A-63A5-B145-B59D-D7CA064E0BBD}" type="slidenum">
              <a:rPr lang="en-US"/>
              <a:pPr>
                <a:defRPr/>
              </a:pPr>
              <a:t>‹#›</a:t>
            </a:fld>
            <a:endParaRPr lang="en-US"/>
          </a:p>
        </p:txBody>
      </p:sp>
    </p:spTree>
    <p:extLst>
      <p:ext uri="{BB962C8B-B14F-4D97-AF65-F5344CB8AC3E}">
        <p14:creationId xmlns:p14="http://schemas.microsoft.com/office/powerpoint/2010/main" val="145725954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80C4C86-77F7-204F-BF1B-42090743B3FE}" type="slidenum">
              <a:rPr lang="en-US"/>
              <a:pPr>
                <a:defRPr/>
              </a:pPr>
              <a:t>‹#›</a:t>
            </a:fld>
            <a:endParaRPr lang="en-US"/>
          </a:p>
        </p:txBody>
      </p:sp>
    </p:spTree>
    <p:extLst>
      <p:ext uri="{BB962C8B-B14F-4D97-AF65-F5344CB8AC3E}">
        <p14:creationId xmlns:p14="http://schemas.microsoft.com/office/powerpoint/2010/main" val="21999794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B087D60B-EF9B-CC4F-9F46-A21B57BE1CD4}" type="slidenum">
              <a:rPr lang="en-US"/>
              <a:pPr>
                <a:defRPr/>
              </a:pPr>
              <a:t>‹#›</a:t>
            </a:fld>
            <a:endParaRPr lang="en-US"/>
          </a:p>
        </p:txBody>
      </p:sp>
    </p:spTree>
    <p:extLst>
      <p:ext uri="{BB962C8B-B14F-4D97-AF65-F5344CB8AC3E}">
        <p14:creationId xmlns:p14="http://schemas.microsoft.com/office/powerpoint/2010/main" val="416722229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07037A9-D261-F242-B9F6-D34623E0AB5A}" type="slidenum">
              <a:rPr lang="en-US"/>
              <a:pPr>
                <a:defRPr/>
              </a:pPr>
              <a:t>‹#›</a:t>
            </a:fld>
            <a:endParaRPr lang="en-US"/>
          </a:p>
        </p:txBody>
      </p:sp>
    </p:spTree>
    <p:extLst>
      <p:ext uri="{BB962C8B-B14F-4D97-AF65-F5344CB8AC3E}">
        <p14:creationId xmlns:p14="http://schemas.microsoft.com/office/powerpoint/2010/main" val="229258473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41144D7-C11C-BF4F-936B-D56331A6189B}" type="slidenum">
              <a:rPr lang="en-US"/>
              <a:pPr>
                <a:defRPr/>
              </a:pPr>
              <a:t>‹#›</a:t>
            </a:fld>
            <a:endParaRPr lang="en-US"/>
          </a:p>
        </p:txBody>
      </p:sp>
    </p:spTree>
    <p:extLst>
      <p:ext uri="{BB962C8B-B14F-4D97-AF65-F5344CB8AC3E}">
        <p14:creationId xmlns:p14="http://schemas.microsoft.com/office/powerpoint/2010/main" val="384683470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5DACE9-2D26-B64E-9822-E1B3EECD1292}" type="slidenum">
              <a:rPr lang="en-US"/>
              <a:pPr>
                <a:defRPr/>
              </a:pPr>
              <a:t>‹#›</a:t>
            </a:fld>
            <a:endParaRPr lang="en-US"/>
          </a:p>
        </p:txBody>
      </p:sp>
    </p:spTree>
    <p:extLst>
      <p:ext uri="{BB962C8B-B14F-4D97-AF65-F5344CB8AC3E}">
        <p14:creationId xmlns:p14="http://schemas.microsoft.com/office/powerpoint/2010/main" val="124415653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30C66E-0DF0-2845-A17D-A0B67A8167AF}" type="slidenum">
              <a:rPr lang="en-US"/>
              <a:pPr>
                <a:defRPr/>
              </a:pPr>
              <a:t>‹#›</a:t>
            </a:fld>
            <a:endParaRPr lang="en-US"/>
          </a:p>
        </p:txBody>
      </p:sp>
    </p:spTree>
    <p:extLst>
      <p:ext uri="{BB962C8B-B14F-4D97-AF65-F5344CB8AC3E}">
        <p14:creationId xmlns:p14="http://schemas.microsoft.com/office/powerpoint/2010/main" val="287780639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1B4685-8988-224C-877E-96896F768D46}" type="slidenum">
              <a:rPr lang="en-US"/>
              <a:pPr>
                <a:defRPr/>
              </a:pPr>
              <a:t>‹#›</a:t>
            </a:fld>
            <a:endParaRPr lang="en-US"/>
          </a:p>
        </p:txBody>
      </p:sp>
    </p:spTree>
    <p:extLst>
      <p:ext uri="{BB962C8B-B14F-4D97-AF65-F5344CB8AC3E}">
        <p14:creationId xmlns:p14="http://schemas.microsoft.com/office/powerpoint/2010/main" val="324416800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C41DE6-B54A-B24C-B457-7CDAC4BD6187}" type="slidenum">
              <a:rPr lang="en-US"/>
              <a:pPr>
                <a:defRPr/>
              </a:pPr>
              <a:t>‹#›</a:t>
            </a:fld>
            <a:endParaRPr lang="en-US"/>
          </a:p>
        </p:txBody>
      </p:sp>
    </p:spTree>
    <p:extLst>
      <p:ext uri="{BB962C8B-B14F-4D97-AF65-F5344CB8AC3E}">
        <p14:creationId xmlns:p14="http://schemas.microsoft.com/office/powerpoint/2010/main" val="57581664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4786" name="Rectangle 2"/>
          <p:cNvSpPr>
            <a:spLocks noGrp="1" noChangeArrowheads="1"/>
          </p:cNvSpPr>
          <p:nvPr>
            <p:ph type="ctrTitle"/>
          </p:nvPr>
        </p:nvSpPr>
        <p:spPr>
          <a:xfrm>
            <a:off x="1676400" y="1828800"/>
            <a:ext cx="7086600" cy="1828800"/>
          </a:xfrm>
          <a:effectLst>
            <a:outerShdw dist="25400" dir="5100098" algn="ctr" rotWithShape="0">
              <a:srgbClr val="FFFFFF">
                <a:alpha val="75000"/>
              </a:srgbClr>
            </a:outerShdw>
          </a:effectLst>
        </p:spPr>
        <p:txBody>
          <a:bodyPr/>
          <a:lstStyle>
            <a:lvl1pPr>
              <a:defRPr/>
            </a:lvl1pPr>
          </a:lstStyle>
          <a:p>
            <a:r>
              <a:rPr lang="en-US"/>
              <a:t>Click to edit Master title style</a:t>
            </a:r>
          </a:p>
        </p:txBody>
      </p:sp>
      <p:sp>
        <p:nvSpPr>
          <p:cNvPr id="374787" name="Rectangle 3"/>
          <p:cNvSpPr>
            <a:spLocks noGrp="1" noChangeArrowheads="1"/>
          </p:cNvSpPr>
          <p:nvPr>
            <p:ph type="subTitle" idx="1"/>
          </p:nvPr>
        </p:nvSpPr>
        <p:spPr>
          <a:xfrm>
            <a:off x="2057400" y="4038600"/>
            <a:ext cx="6400800" cy="1752600"/>
          </a:xfrm>
        </p:spPr>
        <p:txBody>
          <a:bodyPr/>
          <a:lstStyle>
            <a:lvl1pPr marL="0" indent="0" algn="ctr">
              <a:buFont typeface="Times" pitchFamily="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E829A1-7BA1-1E49-8C09-078D89EB7124}" type="slidenum">
              <a:rPr lang="en-US"/>
              <a:pPr>
                <a:defRPr/>
              </a:pPr>
              <a:t>‹#›</a:t>
            </a:fld>
            <a:endParaRPr lang="en-US"/>
          </a:p>
        </p:txBody>
      </p:sp>
    </p:spTree>
    <p:extLst>
      <p:ext uri="{BB962C8B-B14F-4D97-AF65-F5344CB8AC3E}">
        <p14:creationId xmlns:p14="http://schemas.microsoft.com/office/powerpoint/2010/main" val="79373899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3EF43C-876C-304E-86D4-F6E0C346CB32}" type="slidenum">
              <a:rPr lang="en-US"/>
              <a:pPr>
                <a:defRPr/>
              </a:pPr>
              <a:t>‹#›</a:t>
            </a:fld>
            <a:endParaRPr lang="en-US"/>
          </a:p>
        </p:txBody>
      </p:sp>
    </p:spTree>
    <p:extLst>
      <p:ext uri="{BB962C8B-B14F-4D97-AF65-F5344CB8AC3E}">
        <p14:creationId xmlns:p14="http://schemas.microsoft.com/office/powerpoint/2010/main" val="340943843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FF388-4182-2242-A0FF-8F14F98DC786}" type="slidenum">
              <a:rPr lang="en-US"/>
              <a:pPr>
                <a:defRPr/>
              </a:pPr>
              <a:t>‹#›</a:t>
            </a:fld>
            <a:endParaRPr lang="en-US"/>
          </a:p>
        </p:txBody>
      </p:sp>
    </p:spTree>
    <p:extLst>
      <p:ext uri="{BB962C8B-B14F-4D97-AF65-F5344CB8AC3E}">
        <p14:creationId xmlns:p14="http://schemas.microsoft.com/office/powerpoint/2010/main" val="134740794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30180E-BB3E-C045-A320-2BD134B56FEF}" type="slidenum">
              <a:rPr lang="en-US"/>
              <a:pPr>
                <a:defRPr/>
              </a:pPr>
              <a:t>‹#›</a:t>
            </a:fld>
            <a:endParaRPr lang="en-US"/>
          </a:p>
        </p:txBody>
      </p:sp>
    </p:spTree>
    <p:extLst>
      <p:ext uri="{BB962C8B-B14F-4D97-AF65-F5344CB8AC3E}">
        <p14:creationId xmlns:p14="http://schemas.microsoft.com/office/powerpoint/2010/main" val="357259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B4159945-39F4-034B-8273-826F06192F12}" type="slidenum">
              <a:rPr lang="en-US"/>
              <a:pPr>
                <a:defRPr/>
              </a:pPr>
              <a:t>‹#›</a:t>
            </a:fld>
            <a:endParaRPr lang="en-US"/>
          </a:p>
        </p:txBody>
      </p:sp>
    </p:spTree>
    <p:extLst>
      <p:ext uri="{BB962C8B-B14F-4D97-AF65-F5344CB8AC3E}">
        <p14:creationId xmlns:p14="http://schemas.microsoft.com/office/powerpoint/2010/main" val="188873336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659F16D-C5F3-EE4D-9BA6-939AA3CEA054}" type="slidenum">
              <a:rPr lang="en-US"/>
              <a:pPr>
                <a:defRPr/>
              </a:pPr>
              <a:t>‹#›</a:t>
            </a:fld>
            <a:endParaRPr lang="en-US"/>
          </a:p>
        </p:txBody>
      </p:sp>
    </p:spTree>
    <p:extLst>
      <p:ext uri="{BB962C8B-B14F-4D97-AF65-F5344CB8AC3E}">
        <p14:creationId xmlns:p14="http://schemas.microsoft.com/office/powerpoint/2010/main" val="88981913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6452FD-2E3B-864E-8936-16CCC04859D9}" type="slidenum">
              <a:rPr lang="en-US"/>
              <a:pPr>
                <a:defRPr/>
              </a:pPr>
              <a:t>‹#›</a:t>
            </a:fld>
            <a:endParaRPr lang="en-US"/>
          </a:p>
        </p:txBody>
      </p:sp>
    </p:spTree>
    <p:extLst>
      <p:ext uri="{BB962C8B-B14F-4D97-AF65-F5344CB8AC3E}">
        <p14:creationId xmlns:p14="http://schemas.microsoft.com/office/powerpoint/2010/main" val="327198225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F2A3C72-5914-A244-BBDD-C922823E0D90}" type="slidenum">
              <a:rPr lang="en-US"/>
              <a:pPr>
                <a:defRPr/>
              </a:pPr>
              <a:t>‹#›</a:t>
            </a:fld>
            <a:endParaRPr lang="en-US"/>
          </a:p>
        </p:txBody>
      </p:sp>
    </p:spTree>
    <p:extLst>
      <p:ext uri="{BB962C8B-B14F-4D97-AF65-F5344CB8AC3E}">
        <p14:creationId xmlns:p14="http://schemas.microsoft.com/office/powerpoint/2010/main" val="143606781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7F8DF9-BAD9-134F-B3F5-3D0A58E4A791}" type="slidenum">
              <a:rPr lang="en-US"/>
              <a:pPr>
                <a:defRPr/>
              </a:pPr>
              <a:t>‹#›</a:t>
            </a:fld>
            <a:endParaRPr lang="en-US"/>
          </a:p>
        </p:txBody>
      </p:sp>
    </p:spTree>
    <p:extLst>
      <p:ext uri="{BB962C8B-B14F-4D97-AF65-F5344CB8AC3E}">
        <p14:creationId xmlns:p14="http://schemas.microsoft.com/office/powerpoint/2010/main" val="66238491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96A731-4872-0547-BAE0-71287E63B03F}" type="slidenum">
              <a:rPr lang="en-US"/>
              <a:pPr>
                <a:defRPr/>
              </a:pPr>
              <a:t>‹#›</a:t>
            </a:fld>
            <a:endParaRPr lang="en-US"/>
          </a:p>
        </p:txBody>
      </p:sp>
    </p:spTree>
    <p:extLst>
      <p:ext uri="{BB962C8B-B14F-4D97-AF65-F5344CB8AC3E}">
        <p14:creationId xmlns:p14="http://schemas.microsoft.com/office/powerpoint/2010/main" val="118137639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006226-69D0-5942-BB18-E47695A7BFF5}" type="slidenum">
              <a:rPr lang="en-US"/>
              <a:pPr>
                <a:defRPr/>
              </a:pPr>
              <a:t>‹#›</a:t>
            </a:fld>
            <a:endParaRPr lang="en-US"/>
          </a:p>
        </p:txBody>
      </p:sp>
    </p:spTree>
    <p:extLst>
      <p:ext uri="{BB962C8B-B14F-4D97-AF65-F5344CB8AC3E}">
        <p14:creationId xmlns:p14="http://schemas.microsoft.com/office/powerpoint/2010/main" val="213975423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98A892-3E26-374B-9C5F-A7CB9102DF78}" type="slidenum">
              <a:rPr lang="en-US"/>
              <a:pPr>
                <a:defRPr/>
              </a:pPr>
              <a:t>‹#›</a:t>
            </a:fld>
            <a:endParaRPr lang="en-US"/>
          </a:p>
        </p:txBody>
      </p:sp>
    </p:spTree>
    <p:extLst>
      <p:ext uri="{BB962C8B-B14F-4D97-AF65-F5344CB8AC3E}">
        <p14:creationId xmlns:p14="http://schemas.microsoft.com/office/powerpoint/2010/main" val="291407931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19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81955" name="Rectangle 3"/>
          <p:cNvSpPr>
            <a:spLocks noGrp="1" noChangeArrowheads="1"/>
          </p:cNvSpPr>
          <p:nvPr>
            <p:ph type="subTitle" idx="1"/>
          </p:nvPr>
        </p:nvSpPr>
        <p:spPr>
          <a:xfrm>
            <a:off x="1371600" y="3886200"/>
            <a:ext cx="6400800" cy="1752600"/>
          </a:xfrm>
        </p:spPr>
        <p:txBody>
          <a:bodyPr/>
          <a:lstStyle>
            <a:lvl1pPr marL="0" indent="0" algn="ctr">
              <a:buFont typeface="Times" pitchFamily="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C76F5E-9132-2947-9062-18E6488C73E4}" type="slidenum">
              <a:rPr lang="en-US"/>
              <a:pPr>
                <a:defRPr/>
              </a:pPr>
              <a:t>‹#›</a:t>
            </a:fld>
            <a:endParaRPr lang="en-US"/>
          </a:p>
        </p:txBody>
      </p:sp>
    </p:spTree>
    <p:extLst>
      <p:ext uri="{BB962C8B-B14F-4D97-AF65-F5344CB8AC3E}">
        <p14:creationId xmlns:p14="http://schemas.microsoft.com/office/powerpoint/2010/main" val="241986206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7138CE-0A06-FD48-A089-D37E44F99D58}" type="slidenum">
              <a:rPr lang="en-US"/>
              <a:pPr>
                <a:defRPr/>
              </a:pPr>
              <a:t>‹#›</a:t>
            </a:fld>
            <a:endParaRPr lang="en-US"/>
          </a:p>
        </p:txBody>
      </p:sp>
    </p:spTree>
    <p:extLst>
      <p:ext uri="{BB962C8B-B14F-4D97-AF65-F5344CB8AC3E}">
        <p14:creationId xmlns:p14="http://schemas.microsoft.com/office/powerpoint/2010/main" val="247662725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8EFBAF-9AE1-BA44-970C-2C6CB87572B8}" type="slidenum">
              <a:rPr lang="en-US"/>
              <a:pPr>
                <a:defRPr/>
              </a:pPr>
              <a:t>‹#›</a:t>
            </a:fld>
            <a:endParaRPr lang="en-US"/>
          </a:p>
        </p:txBody>
      </p:sp>
    </p:spTree>
    <p:extLst>
      <p:ext uri="{BB962C8B-B14F-4D97-AF65-F5344CB8AC3E}">
        <p14:creationId xmlns:p14="http://schemas.microsoft.com/office/powerpoint/2010/main" val="3665837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AB73B360-0B98-7544-8F29-1A3A4656C012}" type="slidenum">
              <a:rPr lang="en-US"/>
              <a:pPr>
                <a:defRPr/>
              </a:pPr>
              <a:t>‹#›</a:t>
            </a:fld>
            <a:endParaRPr lang="en-US"/>
          </a:p>
        </p:txBody>
      </p:sp>
    </p:spTree>
    <p:extLst>
      <p:ext uri="{BB962C8B-B14F-4D97-AF65-F5344CB8AC3E}">
        <p14:creationId xmlns:p14="http://schemas.microsoft.com/office/powerpoint/2010/main" val="166011812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CBB3B0-7938-BE45-9F45-E3B7C057E7B4}" type="slidenum">
              <a:rPr lang="en-US"/>
              <a:pPr>
                <a:defRPr/>
              </a:pPr>
              <a:t>‹#›</a:t>
            </a:fld>
            <a:endParaRPr lang="en-US"/>
          </a:p>
        </p:txBody>
      </p:sp>
    </p:spTree>
    <p:extLst>
      <p:ext uri="{BB962C8B-B14F-4D97-AF65-F5344CB8AC3E}">
        <p14:creationId xmlns:p14="http://schemas.microsoft.com/office/powerpoint/2010/main" val="69126704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C7421F-4AFF-EA4F-8ED3-4EE43D34CF98}" type="slidenum">
              <a:rPr lang="en-US"/>
              <a:pPr>
                <a:defRPr/>
              </a:pPr>
              <a:t>‹#›</a:t>
            </a:fld>
            <a:endParaRPr lang="en-US"/>
          </a:p>
        </p:txBody>
      </p:sp>
    </p:spTree>
    <p:extLst>
      <p:ext uri="{BB962C8B-B14F-4D97-AF65-F5344CB8AC3E}">
        <p14:creationId xmlns:p14="http://schemas.microsoft.com/office/powerpoint/2010/main" val="295399966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847995-D031-EF47-97F9-C06917141DB7}" type="slidenum">
              <a:rPr lang="en-US"/>
              <a:pPr>
                <a:defRPr/>
              </a:pPr>
              <a:t>‹#›</a:t>
            </a:fld>
            <a:endParaRPr lang="en-US"/>
          </a:p>
        </p:txBody>
      </p:sp>
    </p:spTree>
    <p:extLst>
      <p:ext uri="{BB962C8B-B14F-4D97-AF65-F5344CB8AC3E}">
        <p14:creationId xmlns:p14="http://schemas.microsoft.com/office/powerpoint/2010/main" val="148686374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978AD0-95F6-7045-ACA2-5E918B28F3C7}" type="slidenum">
              <a:rPr lang="en-US"/>
              <a:pPr>
                <a:defRPr/>
              </a:pPr>
              <a:t>‹#›</a:t>
            </a:fld>
            <a:endParaRPr lang="en-US"/>
          </a:p>
        </p:txBody>
      </p:sp>
    </p:spTree>
    <p:extLst>
      <p:ext uri="{BB962C8B-B14F-4D97-AF65-F5344CB8AC3E}">
        <p14:creationId xmlns:p14="http://schemas.microsoft.com/office/powerpoint/2010/main" val="162799031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549284-A158-A643-ABD2-54BEFAE9FEAC}" type="slidenum">
              <a:rPr lang="en-US"/>
              <a:pPr>
                <a:defRPr/>
              </a:pPr>
              <a:t>‹#›</a:t>
            </a:fld>
            <a:endParaRPr lang="en-US"/>
          </a:p>
        </p:txBody>
      </p:sp>
    </p:spTree>
    <p:extLst>
      <p:ext uri="{BB962C8B-B14F-4D97-AF65-F5344CB8AC3E}">
        <p14:creationId xmlns:p14="http://schemas.microsoft.com/office/powerpoint/2010/main" val="321925401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2417C7-54B4-054E-9F06-C73E09F63590}" type="slidenum">
              <a:rPr lang="en-US"/>
              <a:pPr>
                <a:defRPr/>
              </a:pPr>
              <a:t>‹#›</a:t>
            </a:fld>
            <a:endParaRPr lang="en-US"/>
          </a:p>
        </p:txBody>
      </p:sp>
    </p:spTree>
    <p:extLst>
      <p:ext uri="{BB962C8B-B14F-4D97-AF65-F5344CB8AC3E}">
        <p14:creationId xmlns:p14="http://schemas.microsoft.com/office/powerpoint/2010/main" val="256212293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546B5-DC44-BE48-85CB-7265FD33999F}" type="slidenum">
              <a:rPr lang="en-US"/>
              <a:pPr>
                <a:defRPr/>
              </a:pPr>
              <a:t>‹#›</a:t>
            </a:fld>
            <a:endParaRPr lang="en-US"/>
          </a:p>
        </p:txBody>
      </p:sp>
    </p:spTree>
    <p:extLst>
      <p:ext uri="{BB962C8B-B14F-4D97-AF65-F5344CB8AC3E}">
        <p14:creationId xmlns:p14="http://schemas.microsoft.com/office/powerpoint/2010/main" val="50908485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40D715-B764-5A4F-9351-BB56A2CD7303}" type="slidenum">
              <a:rPr lang="en-US"/>
              <a:pPr>
                <a:defRPr/>
              </a:pPr>
              <a:t>‹#›</a:t>
            </a:fld>
            <a:endParaRPr lang="en-US"/>
          </a:p>
        </p:txBody>
      </p:sp>
    </p:spTree>
    <p:extLst>
      <p:ext uri="{BB962C8B-B14F-4D97-AF65-F5344CB8AC3E}">
        <p14:creationId xmlns:p14="http://schemas.microsoft.com/office/powerpoint/2010/main" val="205966734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1800">
              <a:cs typeface="Arial"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1800">
                <a:cs typeface="Arial"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1800">
                <a:cs typeface="Arial"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grpSp>
      <p:sp>
        <p:nvSpPr>
          <p:cNvPr id="493581" name="Rectangle 13"/>
          <p:cNvSpPr>
            <a:spLocks noGrp="1" noChangeArrowheads="1"/>
          </p:cNvSpPr>
          <p:nvPr>
            <p:ph type="subTitle" idx="1"/>
          </p:nvPr>
        </p:nvSpPr>
        <p:spPr>
          <a:xfrm>
            <a:off x="1371600" y="3886200"/>
            <a:ext cx="6400800" cy="1752600"/>
          </a:xfrm>
        </p:spPr>
        <p:txBody>
          <a:bodyPr/>
          <a:lstStyle>
            <a:lvl1pPr marL="0" indent="0" algn="ctr">
              <a:buFont typeface="Times" pitchFamily="8" charset="0"/>
              <a:buNone/>
              <a:defRPr/>
            </a:lvl1pPr>
          </a:lstStyle>
          <a:p>
            <a:r>
              <a:rPr lang="en-US"/>
              <a:t>Click to edit Master subtitle style</a:t>
            </a:r>
          </a:p>
        </p:txBody>
      </p:sp>
      <p:sp>
        <p:nvSpPr>
          <p:cNvPr id="49358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BFA389A-3EA2-3941-946C-7A951737B240}" type="slidenum">
              <a:rPr lang="en-US"/>
              <a:pPr>
                <a:defRPr/>
              </a:pPr>
              <a:t>‹#›</a:t>
            </a:fld>
            <a:endParaRPr lang="en-US"/>
          </a:p>
        </p:txBody>
      </p:sp>
    </p:spTree>
    <p:extLst>
      <p:ext uri="{BB962C8B-B14F-4D97-AF65-F5344CB8AC3E}">
        <p14:creationId xmlns:p14="http://schemas.microsoft.com/office/powerpoint/2010/main" val="54468654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756600-1E50-E848-89F5-36B00E2BF2C4}" type="slidenum">
              <a:rPr lang="en-US"/>
              <a:pPr>
                <a:defRPr/>
              </a:pPr>
              <a:t>‹#›</a:t>
            </a:fld>
            <a:endParaRPr lang="en-US"/>
          </a:p>
        </p:txBody>
      </p:sp>
    </p:spTree>
    <p:extLst>
      <p:ext uri="{BB962C8B-B14F-4D97-AF65-F5344CB8AC3E}">
        <p14:creationId xmlns:p14="http://schemas.microsoft.com/office/powerpoint/2010/main" val="20169451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0AD94165-51EB-7946-95A0-FE1C0FCD861B}" type="slidenum">
              <a:rPr lang="en-US"/>
              <a:pPr>
                <a:defRPr/>
              </a:pPr>
              <a:t>‹#›</a:t>
            </a:fld>
            <a:endParaRPr lang="en-US"/>
          </a:p>
        </p:txBody>
      </p:sp>
    </p:spTree>
    <p:extLst>
      <p:ext uri="{BB962C8B-B14F-4D97-AF65-F5344CB8AC3E}">
        <p14:creationId xmlns:p14="http://schemas.microsoft.com/office/powerpoint/2010/main" val="403895125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6692B-3C8D-AC46-B5FE-32D52289A862}" type="slidenum">
              <a:rPr lang="en-US"/>
              <a:pPr>
                <a:defRPr/>
              </a:pPr>
              <a:t>‹#›</a:t>
            </a:fld>
            <a:endParaRPr lang="en-US"/>
          </a:p>
        </p:txBody>
      </p:sp>
    </p:spTree>
    <p:extLst>
      <p:ext uri="{BB962C8B-B14F-4D97-AF65-F5344CB8AC3E}">
        <p14:creationId xmlns:p14="http://schemas.microsoft.com/office/powerpoint/2010/main" val="389861097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2B7DE5-755B-7A4C-943E-6B8EC71AFCD1}" type="slidenum">
              <a:rPr lang="en-US"/>
              <a:pPr>
                <a:defRPr/>
              </a:pPr>
              <a:t>‹#›</a:t>
            </a:fld>
            <a:endParaRPr lang="en-US"/>
          </a:p>
        </p:txBody>
      </p:sp>
    </p:spTree>
    <p:extLst>
      <p:ext uri="{BB962C8B-B14F-4D97-AF65-F5344CB8AC3E}">
        <p14:creationId xmlns:p14="http://schemas.microsoft.com/office/powerpoint/2010/main" val="349654238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BDCEE73-0305-EB4A-8DD9-74CDDBADFFA4}" type="slidenum">
              <a:rPr lang="en-US"/>
              <a:pPr>
                <a:defRPr/>
              </a:pPr>
              <a:t>‹#›</a:t>
            </a:fld>
            <a:endParaRPr lang="en-US"/>
          </a:p>
        </p:txBody>
      </p:sp>
    </p:spTree>
    <p:extLst>
      <p:ext uri="{BB962C8B-B14F-4D97-AF65-F5344CB8AC3E}">
        <p14:creationId xmlns:p14="http://schemas.microsoft.com/office/powerpoint/2010/main" val="66612568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3BC524-0D45-E244-8D4A-822DDC522771}" type="slidenum">
              <a:rPr lang="en-US"/>
              <a:pPr>
                <a:defRPr/>
              </a:pPr>
              <a:t>‹#›</a:t>
            </a:fld>
            <a:endParaRPr lang="en-US"/>
          </a:p>
        </p:txBody>
      </p:sp>
    </p:spTree>
    <p:extLst>
      <p:ext uri="{BB962C8B-B14F-4D97-AF65-F5344CB8AC3E}">
        <p14:creationId xmlns:p14="http://schemas.microsoft.com/office/powerpoint/2010/main" val="348277101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937FDF-2A83-934F-A582-1BF444C1CED3}" type="slidenum">
              <a:rPr lang="en-US"/>
              <a:pPr>
                <a:defRPr/>
              </a:pPr>
              <a:t>‹#›</a:t>
            </a:fld>
            <a:endParaRPr lang="en-US"/>
          </a:p>
        </p:txBody>
      </p:sp>
    </p:spTree>
    <p:extLst>
      <p:ext uri="{BB962C8B-B14F-4D97-AF65-F5344CB8AC3E}">
        <p14:creationId xmlns:p14="http://schemas.microsoft.com/office/powerpoint/2010/main" val="125868726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511AD5-E8C0-5448-820A-5A67A31BAAF9}" type="slidenum">
              <a:rPr lang="en-US"/>
              <a:pPr>
                <a:defRPr/>
              </a:pPr>
              <a:t>‹#›</a:t>
            </a:fld>
            <a:endParaRPr lang="en-US"/>
          </a:p>
        </p:txBody>
      </p:sp>
    </p:spTree>
    <p:extLst>
      <p:ext uri="{BB962C8B-B14F-4D97-AF65-F5344CB8AC3E}">
        <p14:creationId xmlns:p14="http://schemas.microsoft.com/office/powerpoint/2010/main" val="284651720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96F9D6-0CDE-F24C-A2E3-894387F367D4}" type="slidenum">
              <a:rPr lang="en-US"/>
              <a:pPr>
                <a:defRPr/>
              </a:pPr>
              <a:t>‹#›</a:t>
            </a:fld>
            <a:endParaRPr lang="en-US"/>
          </a:p>
        </p:txBody>
      </p:sp>
    </p:spTree>
    <p:extLst>
      <p:ext uri="{BB962C8B-B14F-4D97-AF65-F5344CB8AC3E}">
        <p14:creationId xmlns:p14="http://schemas.microsoft.com/office/powerpoint/2010/main" val="410455456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351D35-4C2A-9041-B080-7C57D1C326A4}" type="slidenum">
              <a:rPr lang="en-US"/>
              <a:pPr>
                <a:defRPr/>
              </a:pPr>
              <a:t>‹#›</a:t>
            </a:fld>
            <a:endParaRPr lang="en-US"/>
          </a:p>
        </p:txBody>
      </p:sp>
    </p:spTree>
    <p:extLst>
      <p:ext uri="{BB962C8B-B14F-4D97-AF65-F5344CB8AC3E}">
        <p14:creationId xmlns:p14="http://schemas.microsoft.com/office/powerpoint/2010/main" val="305683003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AEAB55-9D16-0849-A230-9FEA8764C524}" type="slidenum">
              <a:rPr lang="en-US"/>
              <a:pPr>
                <a:defRPr/>
              </a:pPr>
              <a:t>‹#›</a:t>
            </a:fld>
            <a:endParaRPr lang="en-US"/>
          </a:p>
        </p:txBody>
      </p:sp>
    </p:spTree>
    <p:extLst>
      <p:ext uri="{BB962C8B-B14F-4D97-AF65-F5344CB8AC3E}">
        <p14:creationId xmlns:p14="http://schemas.microsoft.com/office/powerpoint/2010/main" val="395446431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22946" name="Rectangle 2"/>
          <p:cNvSpPr>
            <a:spLocks noGrp="1" noChangeArrowheads="1"/>
          </p:cNvSpPr>
          <p:nvPr>
            <p:ph type="ctrTitle"/>
          </p:nvPr>
        </p:nvSpPr>
        <p:spPr>
          <a:xfrm>
            <a:off x="685800" y="1828800"/>
            <a:ext cx="7772400" cy="1143000"/>
          </a:xfrm>
        </p:spPr>
        <p:txBody>
          <a:bodyPr/>
          <a:lstStyle>
            <a:lvl1pPr algn="ctr">
              <a:defRPr/>
            </a:lvl1pPr>
          </a:lstStyle>
          <a:p>
            <a:r>
              <a:rPr lang="en-US"/>
              <a:t>Click to edit Master title style</a:t>
            </a:r>
          </a:p>
        </p:txBody>
      </p:sp>
      <p:sp>
        <p:nvSpPr>
          <p:cNvPr id="722947" name="Rectangle 3"/>
          <p:cNvSpPr>
            <a:spLocks noGrp="1" noChangeArrowheads="1"/>
          </p:cNvSpPr>
          <p:nvPr>
            <p:ph type="subTitle"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544237-EA77-0344-AF3B-4732210C6B2E}" type="slidenum">
              <a:rPr lang="en-US"/>
              <a:pPr>
                <a:defRPr/>
              </a:pPr>
              <a:t>‹#›</a:t>
            </a:fld>
            <a:endParaRPr lang="en-US"/>
          </a:p>
        </p:txBody>
      </p:sp>
    </p:spTree>
    <p:extLst>
      <p:ext uri="{BB962C8B-B14F-4D97-AF65-F5344CB8AC3E}">
        <p14:creationId xmlns:p14="http://schemas.microsoft.com/office/powerpoint/2010/main" val="2019695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8883AE3-8533-AD40-B0EA-04FC7BC0232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686252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pPr>
              <a:defRPr/>
            </a:pPr>
            <a:fld id="{2BC4FA1E-E4E6-B84C-8CFD-91C6CB8EBF7F}" type="slidenum">
              <a:rPr lang="en-US"/>
              <a:pPr>
                <a:defRPr/>
              </a:pPr>
              <a:t>‹#›</a:t>
            </a:fld>
            <a:endParaRPr lang="en-US"/>
          </a:p>
        </p:txBody>
      </p:sp>
    </p:spTree>
    <p:extLst>
      <p:ext uri="{BB962C8B-B14F-4D97-AF65-F5344CB8AC3E}">
        <p14:creationId xmlns:p14="http://schemas.microsoft.com/office/powerpoint/2010/main" val="338716425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BB34D7-D740-ED41-9165-E618CF7DB90A}" type="slidenum">
              <a:rPr lang="en-US"/>
              <a:pPr>
                <a:defRPr/>
              </a:pPr>
              <a:t>‹#›</a:t>
            </a:fld>
            <a:endParaRPr lang="en-US"/>
          </a:p>
        </p:txBody>
      </p:sp>
    </p:spTree>
    <p:extLst>
      <p:ext uri="{BB962C8B-B14F-4D97-AF65-F5344CB8AC3E}">
        <p14:creationId xmlns:p14="http://schemas.microsoft.com/office/powerpoint/2010/main" val="398698954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634B02-0379-C944-800C-2DE967C80F7B}" type="slidenum">
              <a:rPr lang="en-US"/>
              <a:pPr>
                <a:defRPr/>
              </a:pPr>
              <a:t>‹#›</a:t>
            </a:fld>
            <a:endParaRPr lang="en-US"/>
          </a:p>
        </p:txBody>
      </p:sp>
    </p:spTree>
    <p:extLst>
      <p:ext uri="{BB962C8B-B14F-4D97-AF65-F5344CB8AC3E}">
        <p14:creationId xmlns:p14="http://schemas.microsoft.com/office/powerpoint/2010/main" val="396256216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6311F2-FAE9-C948-BEF2-D97AE318CF7A}" type="slidenum">
              <a:rPr lang="en-US"/>
              <a:pPr>
                <a:defRPr/>
              </a:pPr>
              <a:t>‹#›</a:t>
            </a:fld>
            <a:endParaRPr lang="en-US"/>
          </a:p>
        </p:txBody>
      </p:sp>
    </p:spTree>
    <p:extLst>
      <p:ext uri="{BB962C8B-B14F-4D97-AF65-F5344CB8AC3E}">
        <p14:creationId xmlns:p14="http://schemas.microsoft.com/office/powerpoint/2010/main" val="256207292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044FB8-5297-BC4A-A136-529376127569}" type="slidenum">
              <a:rPr lang="en-US"/>
              <a:pPr>
                <a:defRPr/>
              </a:pPr>
              <a:t>‹#›</a:t>
            </a:fld>
            <a:endParaRPr lang="en-US"/>
          </a:p>
        </p:txBody>
      </p:sp>
    </p:spTree>
    <p:extLst>
      <p:ext uri="{BB962C8B-B14F-4D97-AF65-F5344CB8AC3E}">
        <p14:creationId xmlns:p14="http://schemas.microsoft.com/office/powerpoint/2010/main" val="229906952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3793A22-112D-7B49-9990-B5CA92ACFF1B}" type="slidenum">
              <a:rPr lang="en-US"/>
              <a:pPr>
                <a:defRPr/>
              </a:pPr>
              <a:t>‹#›</a:t>
            </a:fld>
            <a:endParaRPr lang="en-US"/>
          </a:p>
        </p:txBody>
      </p:sp>
    </p:spTree>
    <p:extLst>
      <p:ext uri="{BB962C8B-B14F-4D97-AF65-F5344CB8AC3E}">
        <p14:creationId xmlns:p14="http://schemas.microsoft.com/office/powerpoint/2010/main" val="207110698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2A2F787-2AB3-B945-9F9B-73945A87EE32}" type="slidenum">
              <a:rPr lang="en-US"/>
              <a:pPr>
                <a:defRPr/>
              </a:pPr>
              <a:t>‹#›</a:t>
            </a:fld>
            <a:endParaRPr lang="en-US"/>
          </a:p>
        </p:txBody>
      </p:sp>
    </p:spTree>
    <p:extLst>
      <p:ext uri="{BB962C8B-B14F-4D97-AF65-F5344CB8AC3E}">
        <p14:creationId xmlns:p14="http://schemas.microsoft.com/office/powerpoint/2010/main" val="200500959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B71299-D92B-374B-B177-3CB0132E0BEE}" type="slidenum">
              <a:rPr lang="en-US"/>
              <a:pPr>
                <a:defRPr/>
              </a:pPr>
              <a:t>‹#›</a:t>
            </a:fld>
            <a:endParaRPr lang="en-US"/>
          </a:p>
        </p:txBody>
      </p:sp>
    </p:spTree>
    <p:extLst>
      <p:ext uri="{BB962C8B-B14F-4D97-AF65-F5344CB8AC3E}">
        <p14:creationId xmlns:p14="http://schemas.microsoft.com/office/powerpoint/2010/main" val="76743551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DB4DDF-E2B0-A04D-BD29-7F2B0634190D}" type="slidenum">
              <a:rPr lang="en-US"/>
              <a:pPr>
                <a:defRPr/>
              </a:pPr>
              <a:t>‹#›</a:t>
            </a:fld>
            <a:endParaRPr lang="en-US"/>
          </a:p>
        </p:txBody>
      </p:sp>
    </p:spTree>
    <p:extLst>
      <p:ext uri="{BB962C8B-B14F-4D97-AF65-F5344CB8AC3E}">
        <p14:creationId xmlns:p14="http://schemas.microsoft.com/office/powerpoint/2010/main" val="46020964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3C9B24-C4F3-684C-A66D-218D2FD2E09D}" type="slidenum">
              <a:rPr lang="en-US"/>
              <a:pPr>
                <a:defRPr/>
              </a:pPr>
              <a:t>‹#›</a:t>
            </a:fld>
            <a:endParaRPr lang="en-US"/>
          </a:p>
        </p:txBody>
      </p:sp>
    </p:spTree>
    <p:extLst>
      <p:ext uri="{BB962C8B-B14F-4D97-AF65-F5344CB8AC3E}">
        <p14:creationId xmlns:p14="http://schemas.microsoft.com/office/powerpoint/2010/main" val="404012826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411F5-D69C-014A-B428-50A7BAE771B0}" type="slidenum">
              <a:rPr lang="en-US"/>
              <a:pPr>
                <a:defRPr/>
              </a:pPr>
              <a:t>‹#›</a:t>
            </a:fld>
            <a:endParaRPr lang="en-US"/>
          </a:p>
        </p:txBody>
      </p:sp>
    </p:spTree>
    <p:extLst>
      <p:ext uri="{BB962C8B-B14F-4D97-AF65-F5344CB8AC3E}">
        <p14:creationId xmlns:p14="http://schemas.microsoft.com/office/powerpoint/2010/main" val="39492666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B98A324E-53C0-AB46-8C60-B389B70E38C2}" type="slidenum">
              <a:rPr lang="en-US"/>
              <a:pPr>
                <a:defRPr/>
              </a:pPr>
              <a:t>‹#›</a:t>
            </a:fld>
            <a:endParaRPr lang="en-US"/>
          </a:p>
        </p:txBody>
      </p:sp>
    </p:spTree>
    <p:extLst>
      <p:ext uri="{BB962C8B-B14F-4D97-AF65-F5344CB8AC3E}">
        <p14:creationId xmlns:p14="http://schemas.microsoft.com/office/powerpoint/2010/main" val="328958840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4DB2B7-0B7C-C44E-9AD7-A23F08577095}" type="slidenum">
              <a:rPr lang="en-US"/>
              <a:pPr>
                <a:defRPr/>
              </a:pPr>
              <a:t>‹#›</a:t>
            </a:fld>
            <a:endParaRPr lang="en-US"/>
          </a:p>
        </p:txBody>
      </p:sp>
    </p:spTree>
    <p:extLst>
      <p:ext uri="{BB962C8B-B14F-4D97-AF65-F5344CB8AC3E}">
        <p14:creationId xmlns:p14="http://schemas.microsoft.com/office/powerpoint/2010/main" val="25058846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25D1D6-83AF-164C-9859-A24741D0E42F}" type="slidenum">
              <a:rPr lang="en-US"/>
              <a:pPr>
                <a:defRPr/>
              </a:pPr>
              <a:t>‹#›</a:t>
            </a:fld>
            <a:endParaRPr lang="en-US"/>
          </a:p>
        </p:txBody>
      </p:sp>
    </p:spTree>
    <p:extLst>
      <p:ext uri="{BB962C8B-B14F-4D97-AF65-F5344CB8AC3E}">
        <p14:creationId xmlns:p14="http://schemas.microsoft.com/office/powerpoint/2010/main" val="289897221"/>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E3053F2-C85A-7E45-A5CC-D35AB5712D1B}" type="slidenum">
              <a:rPr lang="en-US"/>
              <a:pPr>
                <a:defRPr/>
              </a:pPr>
              <a:t>‹#›</a:t>
            </a:fld>
            <a:endParaRPr lang="en-US"/>
          </a:p>
        </p:txBody>
      </p:sp>
    </p:spTree>
    <p:extLst>
      <p:ext uri="{BB962C8B-B14F-4D97-AF65-F5344CB8AC3E}">
        <p14:creationId xmlns:p14="http://schemas.microsoft.com/office/powerpoint/2010/main" val="1896997164"/>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2D19E38-7F23-7B46-8BA2-59F9555CC002}" type="slidenum">
              <a:rPr lang="en-US"/>
              <a:pPr>
                <a:defRPr/>
              </a:pPr>
              <a:t>‹#›</a:t>
            </a:fld>
            <a:endParaRPr lang="en-US"/>
          </a:p>
        </p:txBody>
      </p:sp>
    </p:spTree>
    <p:extLst>
      <p:ext uri="{BB962C8B-B14F-4D97-AF65-F5344CB8AC3E}">
        <p14:creationId xmlns:p14="http://schemas.microsoft.com/office/powerpoint/2010/main" val="2048196866"/>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A45A59A-415E-6D4E-9FB7-3251CB706DA1}" type="slidenum">
              <a:rPr lang="en-US"/>
              <a:pPr>
                <a:defRPr/>
              </a:pPr>
              <a:t>‹#›</a:t>
            </a:fld>
            <a:endParaRPr lang="en-US"/>
          </a:p>
        </p:txBody>
      </p:sp>
    </p:spTree>
    <p:extLst>
      <p:ext uri="{BB962C8B-B14F-4D97-AF65-F5344CB8AC3E}">
        <p14:creationId xmlns:p14="http://schemas.microsoft.com/office/powerpoint/2010/main" val="1931503308"/>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081EDCC-0729-6E45-8FD7-04394E5C6AD7}" type="slidenum">
              <a:rPr lang="en-US"/>
              <a:pPr>
                <a:defRPr/>
              </a:pPr>
              <a:t>‹#›</a:t>
            </a:fld>
            <a:endParaRPr lang="en-US"/>
          </a:p>
        </p:txBody>
      </p:sp>
    </p:spTree>
    <p:extLst>
      <p:ext uri="{BB962C8B-B14F-4D97-AF65-F5344CB8AC3E}">
        <p14:creationId xmlns:p14="http://schemas.microsoft.com/office/powerpoint/2010/main" val="760709512"/>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4FA99AB-4E1F-4446-A040-87037B32A245}" type="slidenum">
              <a:rPr lang="en-US"/>
              <a:pPr>
                <a:defRPr/>
              </a:pPr>
              <a:t>‹#›</a:t>
            </a:fld>
            <a:endParaRPr lang="en-US"/>
          </a:p>
        </p:txBody>
      </p:sp>
    </p:spTree>
    <p:extLst>
      <p:ext uri="{BB962C8B-B14F-4D97-AF65-F5344CB8AC3E}">
        <p14:creationId xmlns:p14="http://schemas.microsoft.com/office/powerpoint/2010/main" val="1191120059"/>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17FB418-6B1A-7D44-B3D6-B1A73B6F9BCA}" type="slidenum">
              <a:rPr lang="en-US"/>
              <a:pPr>
                <a:defRPr/>
              </a:pPr>
              <a:t>‹#›</a:t>
            </a:fld>
            <a:endParaRPr lang="en-US"/>
          </a:p>
        </p:txBody>
      </p:sp>
    </p:spTree>
    <p:extLst>
      <p:ext uri="{BB962C8B-B14F-4D97-AF65-F5344CB8AC3E}">
        <p14:creationId xmlns:p14="http://schemas.microsoft.com/office/powerpoint/2010/main" val="114129675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BDB1D37-69F6-3D43-9F9A-EF3D56E31E12}" type="slidenum">
              <a:rPr lang="en-US"/>
              <a:pPr>
                <a:defRPr/>
              </a:pPr>
              <a:t>‹#›</a:t>
            </a:fld>
            <a:endParaRPr lang="en-US"/>
          </a:p>
        </p:txBody>
      </p:sp>
    </p:spTree>
    <p:extLst>
      <p:ext uri="{BB962C8B-B14F-4D97-AF65-F5344CB8AC3E}">
        <p14:creationId xmlns:p14="http://schemas.microsoft.com/office/powerpoint/2010/main" val="4083028887"/>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2B16C4-C2B3-844F-B4DA-DF4D3A983657}" type="slidenum">
              <a:rPr lang="en-US"/>
              <a:pPr>
                <a:defRPr/>
              </a:pPr>
              <a:t>‹#›</a:t>
            </a:fld>
            <a:endParaRPr lang="en-US"/>
          </a:p>
        </p:txBody>
      </p:sp>
    </p:spTree>
    <p:extLst>
      <p:ext uri="{BB962C8B-B14F-4D97-AF65-F5344CB8AC3E}">
        <p14:creationId xmlns:p14="http://schemas.microsoft.com/office/powerpoint/2010/main" val="205109621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A8BBFF9E-6BA6-4E4B-BA77-9D224A1B0474}" type="slidenum">
              <a:rPr lang="en-US"/>
              <a:pPr>
                <a:defRPr/>
              </a:pPr>
              <a:t>‹#›</a:t>
            </a:fld>
            <a:endParaRPr lang="en-US"/>
          </a:p>
        </p:txBody>
      </p:sp>
    </p:spTree>
    <p:extLst>
      <p:ext uri="{BB962C8B-B14F-4D97-AF65-F5344CB8AC3E}">
        <p14:creationId xmlns:p14="http://schemas.microsoft.com/office/powerpoint/2010/main" val="213840157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2566DE9-4067-8646-AB6A-B6955C17CD82}" type="slidenum">
              <a:rPr lang="en-US"/>
              <a:pPr>
                <a:defRPr/>
              </a:pPr>
              <a:t>‹#›</a:t>
            </a:fld>
            <a:endParaRPr lang="en-US"/>
          </a:p>
        </p:txBody>
      </p:sp>
    </p:spTree>
    <p:extLst>
      <p:ext uri="{BB962C8B-B14F-4D97-AF65-F5344CB8AC3E}">
        <p14:creationId xmlns:p14="http://schemas.microsoft.com/office/powerpoint/2010/main" val="3617037683"/>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FFCC"/>
                </a:solidFill>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994A9146-2D9F-FE47-9250-FB4CD9198C7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1986588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D90309D-80F3-B64F-BA97-BB0F7593B9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6172831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176A1AD-B1DD-6845-9970-FF1F07293EC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5763923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3F9C798-2D59-6B46-AB89-E3586C45474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0348179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B10A96CA-3D1E-0343-907D-037F71F90FF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3035916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E01E0A15-998F-0449-B44D-31D4BE797B8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3645740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FBDDB4C-49B6-5B43-8A7A-F0084B24DC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3989288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F5111D-ADD1-AA4B-948B-4FD29C4BBF6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2846366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C9AA28B-7ED5-2647-A6D8-48D3E40A0F9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05616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82414434-4FC8-AF46-A948-8623EE5D5DD2}" type="slidenum">
              <a:rPr lang="en-US"/>
              <a:pPr>
                <a:defRPr/>
              </a:pPr>
              <a:t>‹#›</a:t>
            </a:fld>
            <a:endParaRPr lang="en-US"/>
          </a:p>
        </p:txBody>
      </p:sp>
    </p:spTree>
    <p:extLst>
      <p:ext uri="{BB962C8B-B14F-4D97-AF65-F5344CB8AC3E}">
        <p14:creationId xmlns:p14="http://schemas.microsoft.com/office/powerpoint/2010/main" val="417278822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BA67E94-B8DF-1047-BA53-422B3AD38F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1735940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ED9F755-FC40-4945-ADE4-4B810563BC0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9221123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9FB7D883-84A5-1E49-9FFB-BB45A7197CBB}" type="datetimeFigureOut">
              <a:rPr lang="en-US"/>
              <a:pPr>
                <a:defRPr/>
              </a:pPr>
              <a:t>11/3/25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0D936E0-64A8-5A43-8BB7-446D5C125756}" type="slidenum">
              <a:rPr lang="en-US"/>
              <a:pPr>
                <a:defRPr/>
              </a:pPr>
              <a:t>‹#›</a:t>
            </a:fld>
            <a:endParaRPr lang="en-US"/>
          </a:p>
        </p:txBody>
      </p:sp>
    </p:spTree>
    <p:extLst>
      <p:ext uri="{BB962C8B-B14F-4D97-AF65-F5344CB8AC3E}">
        <p14:creationId xmlns:p14="http://schemas.microsoft.com/office/powerpoint/2010/main" val="406233257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77C908E8-E98B-2B4C-9507-83641746F161}" type="datetimeFigureOut">
              <a:rPr lang="en-US"/>
              <a:pPr>
                <a:defRPr/>
              </a:pPr>
              <a:t>11/3/25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A9D9CAA-86EF-D147-BBD0-613EBD6E9CD2}" type="slidenum">
              <a:rPr lang="en-US"/>
              <a:pPr>
                <a:defRPr/>
              </a:pPr>
              <a:t>‹#›</a:t>
            </a:fld>
            <a:endParaRPr lang="en-US"/>
          </a:p>
        </p:txBody>
      </p:sp>
    </p:spTree>
    <p:extLst>
      <p:ext uri="{BB962C8B-B14F-4D97-AF65-F5344CB8AC3E}">
        <p14:creationId xmlns:p14="http://schemas.microsoft.com/office/powerpoint/2010/main" val="170835306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8EC5B94A-3AE1-CD47-BDC4-CEF46CDA586A}" type="datetimeFigureOut">
              <a:rPr lang="en-US"/>
              <a:pPr>
                <a:defRPr/>
              </a:pPr>
              <a:t>11/3/25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E2361289-B3E8-F44F-9D93-5752CE09E6E5}" type="slidenum">
              <a:rPr lang="en-US"/>
              <a:pPr>
                <a:defRPr/>
              </a:pPr>
              <a:t>‹#›</a:t>
            </a:fld>
            <a:endParaRPr lang="en-US"/>
          </a:p>
        </p:txBody>
      </p:sp>
    </p:spTree>
    <p:extLst>
      <p:ext uri="{BB962C8B-B14F-4D97-AF65-F5344CB8AC3E}">
        <p14:creationId xmlns:p14="http://schemas.microsoft.com/office/powerpoint/2010/main" val="123484549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FC09FD0-C576-C94E-AA6E-9D8272172D8D}" type="datetimeFigureOut">
              <a:rPr lang="en-US"/>
              <a:pPr>
                <a:defRPr/>
              </a:pPr>
              <a:t>11/3/25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B06BF0B1-BDE6-3A4B-825D-28CB84460DAD}" type="slidenum">
              <a:rPr lang="en-US"/>
              <a:pPr>
                <a:defRPr/>
              </a:pPr>
              <a:t>‹#›</a:t>
            </a:fld>
            <a:endParaRPr lang="en-US"/>
          </a:p>
        </p:txBody>
      </p:sp>
    </p:spTree>
    <p:extLst>
      <p:ext uri="{BB962C8B-B14F-4D97-AF65-F5344CB8AC3E}">
        <p14:creationId xmlns:p14="http://schemas.microsoft.com/office/powerpoint/2010/main" val="302325000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F07CFA50-1EC2-8045-8CC9-E530AC34403A}" type="datetimeFigureOut">
              <a:rPr lang="en-US"/>
              <a:pPr>
                <a:defRPr/>
              </a:pPr>
              <a:t>11/3/25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DC984C9-6AEA-6048-8DE0-629AC2043619}" type="slidenum">
              <a:rPr lang="en-US"/>
              <a:pPr>
                <a:defRPr/>
              </a:pPr>
              <a:t>‹#›</a:t>
            </a:fld>
            <a:endParaRPr lang="en-US"/>
          </a:p>
        </p:txBody>
      </p:sp>
    </p:spTree>
    <p:extLst>
      <p:ext uri="{BB962C8B-B14F-4D97-AF65-F5344CB8AC3E}">
        <p14:creationId xmlns:p14="http://schemas.microsoft.com/office/powerpoint/2010/main" val="164885978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E75EB5F-E13A-9F40-A12C-E7A3E0EC56C6}" type="datetimeFigureOut">
              <a:rPr lang="en-US"/>
              <a:pPr>
                <a:defRPr/>
              </a:pPr>
              <a:t>11/3/25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B30A97A-DCD9-074D-86E4-8261A122F36A}" type="slidenum">
              <a:rPr lang="en-US"/>
              <a:pPr>
                <a:defRPr/>
              </a:pPr>
              <a:t>‹#›</a:t>
            </a:fld>
            <a:endParaRPr lang="en-US"/>
          </a:p>
        </p:txBody>
      </p:sp>
    </p:spTree>
    <p:extLst>
      <p:ext uri="{BB962C8B-B14F-4D97-AF65-F5344CB8AC3E}">
        <p14:creationId xmlns:p14="http://schemas.microsoft.com/office/powerpoint/2010/main" val="258144773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0A80913-E7F9-3F4F-A0F7-7C6FC73A8170}" type="datetimeFigureOut">
              <a:rPr lang="en-US"/>
              <a:pPr>
                <a:defRPr/>
              </a:pPr>
              <a:t>11/3/25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FEFBCC7-EBF0-424D-AEA0-01D0F921C417}" type="slidenum">
              <a:rPr lang="en-US"/>
              <a:pPr>
                <a:defRPr/>
              </a:pPr>
              <a:t>‹#›</a:t>
            </a:fld>
            <a:endParaRPr lang="en-US"/>
          </a:p>
        </p:txBody>
      </p:sp>
    </p:spTree>
    <p:extLst>
      <p:ext uri="{BB962C8B-B14F-4D97-AF65-F5344CB8AC3E}">
        <p14:creationId xmlns:p14="http://schemas.microsoft.com/office/powerpoint/2010/main" val="403070450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002333B-E3D7-0D4F-A59C-AE9BC41B3F4D}" type="datetimeFigureOut">
              <a:rPr lang="en-US"/>
              <a:pPr>
                <a:defRPr/>
              </a:pPr>
              <a:t>11/3/25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2C2D4D6-0D3A-B44E-A224-1FD2E827AA1F}" type="slidenum">
              <a:rPr lang="en-US"/>
              <a:pPr>
                <a:defRPr/>
              </a:pPr>
              <a:t>‹#›</a:t>
            </a:fld>
            <a:endParaRPr lang="en-US"/>
          </a:p>
        </p:txBody>
      </p:sp>
    </p:spTree>
    <p:extLst>
      <p:ext uri="{BB962C8B-B14F-4D97-AF65-F5344CB8AC3E}">
        <p14:creationId xmlns:p14="http://schemas.microsoft.com/office/powerpoint/2010/main" val="94732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05423937-EF38-B449-B0DA-AB938FEEDBB2}" type="slidenum">
              <a:rPr lang="en-US"/>
              <a:pPr>
                <a:defRPr/>
              </a:pPr>
              <a:t>‹#›</a:t>
            </a:fld>
            <a:endParaRPr lang="en-US"/>
          </a:p>
        </p:txBody>
      </p:sp>
    </p:spTree>
    <p:extLst>
      <p:ext uri="{BB962C8B-B14F-4D97-AF65-F5344CB8AC3E}">
        <p14:creationId xmlns:p14="http://schemas.microsoft.com/office/powerpoint/2010/main" val="2632205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5AF9ACB-A3CF-C244-9FEE-4BFF8165F552}" type="datetimeFigureOut">
              <a:rPr lang="en-US"/>
              <a:pPr>
                <a:defRPr/>
              </a:pPr>
              <a:t>11/3/25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DB33BDD-42D0-AC47-BE03-2B3F040ED802}" type="slidenum">
              <a:rPr lang="en-US"/>
              <a:pPr>
                <a:defRPr/>
              </a:pPr>
              <a:t>‹#›</a:t>
            </a:fld>
            <a:endParaRPr lang="en-US"/>
          </a:p>
        </p:txBody>
      </p:sp>
    </p:spTree>
    <p:extLst>
      <p:ext uri="{BB962C8B-B14F-4D97-AF65-F5344CB8AC3E}">
        <p14:creationId xmlns:p14="http://schemas.microsoft.com/office/powerpoint/2010/main" val="271342828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D2D06A3-2158-3C4D-BF81-0AA25D5FE8AA}" type="datetimeFigureOut">
              <a:rPr lang="en-US"/>
              <a:pPr>
                <a:defRPr/>
              </a:pPr>
              <a:t>11/3/25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A9733B6-2C9F-0348-89EE-480E0A0D5F0A}" type="slidenum">
              <a:rPr lang="en-US"/>
              <a:pPr>
                <a:defRPr/>
              </a:pPr>
              <a:t>‹#›</a:t>
            </a:fld>
            <a:endParaRPr lang="en-US"/>
          </a:p>
        </p:txBody>
      </p:sp>
    </p:spTree>
    <p:extLst>
      <p:ext uri="{BB962C8B-B14F-4D97-AF65-F5344CB8AC3E}">
        <p14:creationId xmlns:p14="http://schemas.microsoft.com/office/powerpoint/2010/main" val="44522095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7181C8D-9082-FE46-9029-6497FDCC8386}" type="datetimeFigureOut">
              <a:rPr lang="en-US"/>
              <a:pPr>
                <a:defRPr/>
              </a:pPr>
              <a:t>11/3/25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034E6AF-2DCA-374A-8A86-187272CF655A}" type="slidenum">
              <a:rPr lang="en-US"/>
              <a:pPr>
                <a:defRPr/>
              </a:pPr>
              <a:t>‹#›</a:t>
            </a:fld>
            <a:endParaRPr lang="en-US"/>
          </a:p>
        </p:txBody>
      </p:sp>
    </p:spTree>
    <p:extLst>
      <p:ext uri="{BB962C8B-B14F-4D97-AF65-F5344CB8AC3E}">
        <p14:creationId xmlns:p14="http://schemas.microsoft.com/office/powerpoint/2010/main" val="389059681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Verdana" pitchFamily="-112" charset="0"/>
              </a:endParaRPr>
            </a:p>
          </p:txBody>
        </p:sp>
        <p:sp>
          <p:nvSpPr>
            <p:cNvPr id="6" name="Freeform 4"/>
            <p:cNvSpPr>
              <a:spLocks/>
            </p:cNvSpPr>
            <p:nvPr/>
          </p:nvSpPr>
          <p:spPr bwMode="hidden">
            <a:xfrm>
              <a:off x="0" y="2496"/>
              <a:ext cx="2112" cy="1604"/>
            </a:xfrm>
            <a:custGeom>
              <a:avLst/>
              <a:gdLst>
                <a:gd name="T0" fmla="*/ 568 w 2123"/>
                <a:gd name="T1" fmla="*/ 834 h 1696"/>
                <a:gd name="T2" fmla="*/ 532 w 2123"/>
                <a:gd name="T3" fmla="*/ 547 h 1696"/>
                <a:gd name="T4" fmla="*/ 658 w 2123"/>
                <a:gd name="T5" fmla="*/ 317 h 1696"/>
                <a:gd name="T6" fmla="*/ 907 w 2123"/>
                <a:gd name="T7" fmla="*/ 470 h 1696"/>
                <a:gd name="T8" fmla="*/ 1190 w 2123"/>
                <a:gd name="T9" fmla="*/ 695 h 1696"/>
                <a:gd name="T10" fmla="*/ 1451 w 2123"/>
                <a:gd name="T11" fmla="*/ 887 h 1696"/>
                <a:gd name="T12" fmla="*/ 1764 w 2123"/>
                <a:gd name="T13" fmla="*/ 1088 h 1696"/>
                <a:gd name="T14" fmla="*/ 1843 w 2123"/>
                <a:gd name="T15" fmla="*/ 1130 h 1696"/>
                <a:gd name="T16" fmla="*/ 1799 w 2123"/>
                <a:gd name="T17" fmla="*/ 1084 h 1696"/>
                <a:gd name="T18" fmla="*/ 1383 w 2123"/>
                <a:gd name="T19" fmla="*/ 801 h 1696"/>
                <a:gd name="T20" fmla="*/ 1064 w 2123"/>
                <a:gd name="T21" fmla="*/ 547 h 1696"/>
                <a:gd name="T22" fmla="*/ 707 w 2123"/>
                <a:gd name="T23" fmla="*/ 263 h 1696"/>
                <a:gd name="T24" fmla="*/ 979 w 2123"/>
                <a:gd name="T25" fmla="*/ 249 h 1696"/>
                <a:gd name="T26" fmla="*/ 1258 w 2123"/>
                <a:gd name="T27" fmla="*/ 254 h 1696"/>
                <a:gd name="T28" fmla="*/ 1582 w 2123"/>
                <a:gd name="T29" fmla="*/ 215 h 1696"/>
                <a:gd name="T30" fmla="*/ 2079 w 2123"/>
                <a:gd name="T31" fmla="*/ 157 h 1696"/>
                <a:gd name="T32" fmla="*/ 2031 w 2123"/>
                <a:gd name="T33" fmla="*/ 139 h 1696"/>
                <a:gd name="T34" fmla="*/ 1511 w 2123"/>
                <a:gd name="T35" fmla="*/ 206 h 1696"/>
                <a:gd name="T36" fmla="*/ 1184 w 2123"/>
                <a:gd name="T37" fmla="*/ 220 h 1696"/>
                <a:gd name="T38" fmla="*/ 743 w 2123"/>
                <a:gd name="T39" fmla="*/ 206 h 1696"/>
                <a:gd name="T40" fmla="*/ 803 w 2123"/>
                <a:gd name="T41" fmla="*/ 182 h 1696"/>
                <a:gd name="T42" fmla="*/ 1118 w 2123"/>
                <a:gd name="T43" fmla="*/ 0 h 1696"/>
                <a:gd name="T44" fmla="*/ 1064 w 2123"/>
                <a:gd name="T45" fmla="*/ 24 h 1696"/>
                <a:gd name="T46" fmla="*/ 990 w 2123"/>
                <a:gd name="T47" fmla="*/ 67 h 1696"/>
                <a:gd name="T48" fmla="*/ 839 w 2123"/>
                <a:gd name="T49" fmla="*/ 153 h 1696"/>
                <a:gd name="T50" fmla="*/ 658 w 2123"/>
                <a:gd name="T51" fmla="*/ 225 h 1696"/>
                <a:gd name="T52" fmla="*/ 622 w 2123"/>
                <a:gd name="T53" fmla="*/ 288 h 1696"/>
                <a:gd name="T54" fmla="*/ 297 w 2123"/>
                <a:gd name="T55" fmla="*/ 470 h 1696"/>
                <a:gd name="T56" fmla="*/ 0 w 2123"/>
                <a:gd name="T57" fmla="*/ 581 h 1696"/>
                <a:gd name="T58" fmla="*/ 0 w 2123"/>
                <a:gd name="T59" fmla="*/ 585 h 1696"/>
                <a:gd name="T60" fmla="*/ 0 w 2123"/>
                <a:gd name="T61" fmla="*/ 614 h 1696"/>
                <a:gd name="T62" fmla="*/ 291 w 2123"/>
                <a:gd name="T63" fmla="*/ 508 h 1696"/>
                <a:gd name="T64" fmla="*/ 580 w 2123"/>
                <a:gd name="T65" fmla="*/ 345 h 1696"/>
                <a:gd name="T66" fmla="*/ 496 w 2123"/>
                <a:gd name="T67" fmla="*/ 537 h 1696"/>
                <a:gd name="T68" fmla="*/ 514 w 2123"/>
                <a:gd name="T69" fmla="*/ 796 h 1696"/>
                <a:gd name="T70" fmla="*/ 452 w 2123"/>
                <a:gd name="T71" fmla="*/ 934 h 1696"/>
                <a:gd name="T72" fmla="*/ 321 w 2123"/>
                <a:gd name="T73" fmla="*/ 1184 h 1696"/>
                <a:gd name="T74" fmla="*/ 315 w 2123"/>
                <a:gd name="T75" fmla="*/ 1357 h 1696"/>
                <a:gd name="T76" fmla="*/ 321 w 2123"/>
                <a:gd name="T77" fmla="*/ 1357 h 1696"/>
                <a:gd name="T78" fmla="*/ 339 w 2123"/>
                <a:gd name="T79" fmla="*/ 1242 h 1696"/>
                <a:gd name="T80" fmla="*/ 568 w 2123"/>
                <a:gd name="T81" fmla="*/ 834 h 1696"/>
                <a:gd name="T82" fmla="*/ 568 w 2123"/>
                <a:gd name="T83" fmla="*/ 834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8" name="Freeform 6"/>
            <p:cNvSpPr>
              <a:spLocks/>
            </p:cNvSpPr>
            <p:nvPr/>
          </p:nvSpPr>
          <p:spPr bwMode="hidden">
            <a:xfrm>
              <a:off x="0" y="524"/>
              <a:ext cx="973" cy="1195"/>
            </a:xfrm>
            <a:custGeom>
              <a:avLst/>
              <a:gdLst>
                <a:gd name="T0" fmla="*/ 327 w 969"/>
                <a:gd name="T1" fmla="*/ 1198 h 1192"/>
                <a:gd name="T2" fmla="*/ 498 w 969"/>
                <a:gd name="T3" fmla="*/ 1204 h 1192"/>
                <a:gd name="T4" fmla="*/ 588 w 969"/>
                <a:gd name="T5" fmla="*/ 1162 h 1192"/>
                <a:gd name="T6" fmla="*/ 825 w 969"/>
                <a:gd name="T7" fmla="*/ 1097 h 1192"/>
                <a:gd name="T8" fmla="*/ 949 w 969"/>
                <a:gd name="T9" fmla="*/ 1067 h 1192"/>
                <a:gd name="T10" fmla="*/ 771 w 969"/>
                <a:gd name="T11" fmla="*/ 998 h 1192"/>
                <a:gd name="T12" fmla="*/ 564 w 969"/>
                <a:gd name="T13" fmla="*/ 961 h 1192"/>
                <a:gd name="T14" fmla="*/ 201 w 969"/>
                <a:gd name="T15" fmla="*/ 979 h 1192"/>
                <a:gd name="T16" fmla="*/ 303 w 969"/>
                <a:gd name="T17" fmla="*/ 901 h 1192"/>
                <a:gd name="T18" fmla="*/ 504 w 969"/>
                <a:gd name="T19" fmla="*/ 811 h 1192"/>
                <a:gd name="T20" fmla="*/ 706 w 969"/>
                <a:gd name="T21" fmla="*/ 679 h 1192"/>
                <a:gd name="T22" fmla="*/ 712 w 969"/>
                <a:gd name="T23" fmla="*/ 679 h 1192"/>
                <a:gd name="T24" fmla="*/ 724 w 969"/>
                <a:gd name="T25" fmla="*/ 673 h 1192"/>
                <a:gd name="T26" fmla="*/ 765 w 969"/>
                <a:gd name="T27" fmla="*/ 655 h 1192"/>
                <a:gd name="T28" fmla="*/ 789 w 969"/>
                <a:gd name="T29" fmla="*/ 649 h 1192"/>
                <a:gd name="T30" fmla="*/ 801 w 969"/>
                <a:gd name="T31" fmla="*/ 637 h 1192"/>
                <a:gd name="T32" fmla="*/ 807 w 969"/>
                <a:gd name="T33" fmla="*/ 625 h 1192"/>
                <a:gd name="T34" fmla="*/ 801 w 969"/>
                <a:gd name="T35" fmla="*/ 619 h 1192"/>
                <a:gd name="T36" fmla="*/ 795 w 969"/>
                <a:gd name="T37" fmla="*/ 607 h 1192"/>
                <a:gd name="T38" fmla="*/ 795 w 969"/>
                <a:gd name="T39" fmla="*/ 579 h 1192"/>
                <a:gd name="T40" fmla="*/ 807 w 969"/>
                <a:gd name="T41" fmla="*/ 549 h 1192"/>
                <a:gd name="T42" fmla="*/ 819 w 969"/>
                <a:gd name="T43" fmla="*/ 519 h 1192"/>
                <a:gd name="T44" fmla="*/ 837 w 969"/>
                <a:gd name="T45" fmla="*/ 489 h 1192"/>
                <a:gd name="T46" fmla="*/ 849 w 969"/>
                <a:gd name="T47" fmla="*/ 459 h 1192"/>
                <a:gd name="T48" fmla="*/ 857 w 969"/>
                <a:gd name="T49" fmla="*/ 441 h 1192"/>
                <a:gd name="T50" fmla="*/ 865 w 969"/>
                <a:gd name="T51" fmla="*/ 435 h 1192"/>
                <a:gd name="T52" fmla="*/ 865 w 969"/>
                <a:gd name="T53" fmla="*/ 351 h 1192"/>
                <a:gd name="T54" fmla="*/ 865 w 969"/>
                <a:gd name="T55" fmla="*/ 345 h 1192"/>
                <a:gd name="T56" fmla="*/ 871 w 969"/>
                <a:gd name="T57" fmla="*/ 339 h 1192"/>
                <a:gd name="T58" fmla="*/ 889 w 969"/>
                <a:gd name="T59" fmla="*/ 309 h 1192"/>
                <a:gd name="T60" fmla="*/ 901 w 969"/>
                <a:gd name="T61" fmla="*/ 273 h 1192"/>
                <a:gd name="T62" fmla="*/ 913 w 969"/>
                <a:gd name="T63" fmla="*/ 243 h 1192"/>
                <a:gd name="T64" fmla="*/ 919 w 969"/>
                <a:gd name="T65" fmla="*/ 231 h 1192"/>
                <a:gd name="T66" fmla="*/ 925 w 969"/>
                <a:gd name="T67" fmla="*/ 219 h 1192"/>
                <a:gd name="T68" fmla="*/ 943 w 969"/>
                <a:gd name="T69" fmla="*/ 173 h 1192"/>
                <a:gd name="T70" fmla="*/ 961 w 969"/>
                <a:gd name="T71" fmla="*/ 137 h 1192"/>
                <a:gd name="T72" fmla="*/ 967 w 969"/>
                <a:gd name="T73" fmla="*/ 125 h 1192"/>
                <a:gd name="T74" fmla="*/ 967 w 969"/>
                <a:gd name="T75" fmla="*/ 119 h 1192"/>
                <a:gd name="T76" fmla="*/ 985 w 969"/>
                <a:gd name="T77" fmla="*/ 0 h 1192"/>
                <a:gd name="T78" fmla="*/ 961 w 969"/>
                <a:gd name="T79" fmla="*/ 47 h 1192"/>
                <a:gd name="T80" fmla="*/ 795 w 969"/>
                <a:gd name="T81" fmla="*/ 113 h 1192"/>
                <a:gd name="T82" fmla="*/ 718 w 969"/>
                <a:gd name="T83" fmla="*/ 161 h 1192"/>
                <a:gd name="T84" fmla="*/ 468 w 969"/>
                <a:gd name="T85" fmla="*/ 237 h 1192"/>
                <a:gd name="T86" fmla="*/ 285 w 969"/>
                <a:gd name="T87" fmla="*/ 291 h 1192"/>
                <a:gd name="T88" fmla="*/ 177 w 969"/>
                <a:gd name="T89" fmla="*/ 297 h 1192"/>
                <a:gd name="T90" fmla="*/ 12 w 969"/>
                <a:gd name="T91" fmla="*/ 489 h 1192"/>
                <a:gd name="T92" fmla="*/ 0 w 969"/>
                <a:gd name="T93" fmla="*/ 513 h 1192"/>
                <a:gd name="T94" fmla="*/ 0 w 969"/>
                <a:gd name="T95" fmla="*/ 1198 h 1192"/>
                <a:gd name="T96" fmla="*/ 96 w 969"/>
                <a:gd name="T97" fmla="*/ 1192 h 1192"/>
                <a:gd name="T98" fmla="*/ 327 w 969"/>
                <a:gd name="T99" fmla="*/ 1198 h 1192"/>
                <a:gd name="T100" fmla="*/ 327 w 969"/>
                <a:gd name="T101" fmla="*/ 1198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0" name="Freeform 8"/>
            <p:cNvSpPr>
              <a:spLocks/>
            </p:cNvSpPr>
            <p:nvPr/>
          </p:nvSpPr>
          <p:spPr bwMode="hidden">
            <a:xfrm>
              <a:off x="3525" y="1"/>
              <a:ext cx="2185" cy="1508"/>
            </a:xfrm>
            <a:custGeom>
              <a:avLst/>
              <a:gdLst>
                <a:gd name="T0" fmla="*/ 1050 w 2176"/>
                <a:gd name="T1" fmla="*/ 775 h 1505"/>
                <a:gd name="T2" fmla="*/ 1210 w 2176"/>
                <a:gd name="T3" fmla="*/ 1243 h 1505"/>
                <a:gd name="T4" fmla="*/ 972 w 2176"/>
                <a:gd name="T5" fmla="*/ 1201 h 1505"/>
                <a:gd name="T6" fmla="*/ 735 w 2176"/>
                <a:gd name="T7" fmla="*/ 1135 h 1505"/>
                <a:gd name="T8" fmla="*/ 450 w 2176"/>
                <a:gd name="T9" fmla="*/ 1117 h 1505"/>
                <a:gd name="T10" fmla="*/ 0 w 2176"/>
                <a:gd name="T11" fmla="*/ 1087 h 1505"/>
                <a:gd name="T12" fmla="*/ 30 w 2176"/>
                <a:gd name="T13" fmla="*/ 1123 h 1505"/>
                <a:gd name="T14" fmla="*/ 504 w 2176"/>
                <a:gd name="T15" fmla="*/ 1141 h 1505"/>
                <a:gd name="T16" fmla="*/ 789 w 2176"/>
                <a:gd name="T17" fmla="*/ 1195 h 1505"/>
                <a:gd name="T18" fmla="*/ 1150 w 2176"/>
                <a:gd name="T19" fmla="*/ 1313 h 1505"/>
                <a:gd name="T20" fmla="*/ 1086 w 2176"/>
                <a:gd name="T21" fmla="*/ 1331 h 1505"/>
                <a:gd name="T22" fmla="*/ 723 w 2176"/>
                <a:gd name="T23" fmla="*/ 1517 h 1505"/>
                <a:gd name="T24" fmla="*/ 777 w 2176"/>
                <a:gd name="T25" fmla="*/ 1493 h 1505"/>
                <a:gd name="T26" fmla="*/ 877 w 2176"/>
                <a:gd name="T27" fmla="*/ 1451 h 1505"/>
                <a:gd name="T28" fmla="*/ 1038 w 2176"/>
                <a:gd name="T29" fmla="*/ 1367 h 1505"/>
                <a:gd name="T30" fmla="*/ 1234 w 2176"/>
                <a:gd name="T31" fmla="*/ 1307 h 1505"/>
                <a:gd name="T32" fmla="*/ 1287 w 2176"/>
                <a:gd name="T33" fmla="*/ 1231 h 1505"/>
                <a:gd name="T34" fmla="*/ 1660 w 2176"/>
                <a:gd name="T35" fmla="*/ 1051 h 1505"/>
                <a:gd name="T36" fmla="*/ 1963 w 2176"/>
                <a:gd name="T37" fmla="*/ 961 h 1505"/>
                <a:gd name="T38" fmla="*/ 2212 w 2176"/>
                <a:gd name="T39" fmla="*/ 829 h 1505"/>
                <a:gd name="T40" fmla="*/ 1993 w 2176"/>
                <a:gd name="T41" fmla="*/ 919 h 1505"/>
                <a:gd name="T42" fmla="*/ 1684 w 2176"/>
                <a:gd name="T43" fmla="*/ 997 h 1505"/>
                <a:gd name="T44" fmla="*/ 1363 w 2176"/>
                <a:gd name="T45" fmla="*/ 1159 h 1505"/>
                <a:gd name="T46" fmla="*/ 1525 w 2176"/>
                <a:gd name="T47" fmla="*/ 913 h 1505"/>
                <a:gd name="T48" fmla="*/ 1648 w 2176"/>
                <a:gd name="T49" fmla="*/ 549 h 1505"/>
                <a:gd name="T50" fmla="*/ 1768 w 2176"/>
                <a:gd name="T51" fmla="*/ 376 h 1505"/>
                <a:gd name="T52" fmla="*/ 2011 w 2176"/>
                <a:gd name="T53" fmla="*/ 60 h 1505"/>
                <a:gd name="T54" fmla="*/ 2035 w 2176"/>
                <a:gd name="T55" fmla="*/ 0 h 1505"/>
                <a:gd name="T56" fmla="*/ 2005 w 2176"/>
                <a:gd name="T57" fmla="*/ 0 h 1505"/>
                <a:gd name="T58" fmla="*/ 1624 w 2176"/>
                <a:gd name="T59" fmla="*/ 484 h 1505"/>
                <a:gd name="T60" fmla="*/ 1501 w 2176"/>
                <a:gd name="T61" fmla="*/ 895 h 1505"/>
                <a:gd name="T62" fmla="*/ 1275 w 2176"/>
                <a:gd name="T63" fmla="*/ 1183 h 1505"/>
                <a:gd name="T64" fmla="*/ 1150 w 2176"/>
                <a:gd name="T65" fmla="*/ 913 h 1505"/>
                <a:gd name="T66" fmla="*/ 1026 w 2176"/>
                <a:gd name="T67" fmla="*/ 544 h 1505"/>
                <a:gd name="T68" fmla="*/ 901 w 2176"/>
                <a:gd name="T69" fmla="*/ 222 h 1505"/>
                <a:gd name="T70" fmla="*/ 801 w 2176"/>
                <a:gd name="T71" fmla="*/ 0 h 1505"/>
                <a:gd name="T72" fmla="*/ 765 w 2176"/>
                <a:gd name="T73" fmla="*/ 0 h 1505"/>
                <a:gd name="T74" fmla="*/ 919 w 2176"/>
                <a:gd name="T75" fmla="*/ 358 h 1505"/>
                <a:gd name="T76" fmla="*/ 1050 w 2176"/>
                <a:gd name="T77" fmla="*/ 775 h 1505"/>
                <a:gd name="T78" fmla="*/ 1050 w 2176"/>
                <a:gd name="T79" fmla="*/ 775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1" name="Freeform 9"/>
            <p:cNvSpPr>
              <a:spLocks/>
            </p:cNvSpPr>
            <p:nvPr/>
          </p:nvSpPr>
          <p:spPr bwMode="hidden">
            <a:xfrm>
              <a:off x="0" y="649"/>
              <a:ext cx="816" cy="806"/>
            </a:xfrm>
            <a:custGeom>
              <a:avLst/>
              <a:gdLst>
                <a:gd name="T0" fmla="*/ 165 w 813"/>
                <a:gd name="T1" fmla="*/ 568 h 804"/>
                <a:gd name="T2" fmla="*/ 333 w 813"/>
                <a:gd name="T3" fmla="*/ 442 h 804"/>
                <a:gd name="T4" fmla="*/ 654 w 813"/>
                <a:gd name="T5" fmla="*/ 220 h 804"/>
                <a:gd name="T6" fmla="*/ 825 w 813"/>
                <a:gd name="T7" fmla="*/ 0 h 804"/>
                <a:gd name="T8" fmla="*/ 687 w 813"/>
                <a:gd name="T9" fmla="*/ 150 h 804"/>
                <a:gd name="T10" fmla="*/ 148 w 813"/>
                <a:gd name="T11" fmla="*/ 508 h 804"/>
                <a:gd name="T12" fmla="*/ 0 w 813"/>
                <a:gd name="T13" fmla="*/ 740 h 804"/>
                <a:gd name="T14" fmla="*/ 0 w 813"/>
                <a:gd name="T15" fmla="*/ 812 h 804"/>
                <a:gd name="T16" fmla="*/ 165 w 813"/>
                <a:gd name="T17" fmla="*/ 568 h 804"/>
                <a:gd name="T18" fmla="*/ 165 w 813"/>
                <a:gd name="T19" fmla="*/ 568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2" name="Freeform 10"/>
            <p:cNvSpPr>
              <a:spLocks/>
            </p:cNvSpPr>
            <p:nvPr/>
          </p:nvSpPr>
          <p:spPr bwMode="hidden">
            <a:xfrm>
              <a:off x="0" y="1545"/>
              <a:ext cx="762" cy="107"/>
            </a:xfrm>
            <a:custGeom>
              <a:avLst/>
              <a:gdLst>
                <a:gd name="T0" fmla="*/ 468 w 759"/>
                <a:gd name="T1" fmla="*/ 66 h 107"/>
                <a:gd name="T2" fmla="*/ 771 w 759"/>
                <a:gd name="T3" fmla="*/ 0 h 107"/>
                <a:gd name="T4" fmla="*/ 504 w 759"/>
                <a:gd name="T5" fmla="*/ 36 h 107"/>
                <a:gd name="T6" fmla="*/ 142 w 759"/>
                <a:gd name="T7" fmla="*/ 48 h 107"/>
                <a:gd name="T8" fmla="*/ 0 w 759"/>
                <a:gd name="T9" fmla="*/ 78 h 107"/>
                <a:gd name="T10" fmla="*/ 0 w 759"/>
                <a:gd name="T11" fmla="*/ 107 h 107"/>
                <a:gd name="T12" fmla="*/ 96 w 759"/>
                <a:gd name="T13" fmla="*/ 89 h 107"/>
                <a:gd name="T14" fmla="*/ 468 w 759"/>
                <a:gd name="T15" fmla="*/ 66 h 107"/>
                <a:gd name="T16" fmla="*/ 468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3" name="Freeform 11"/>
            <p:cNvSpPr>
              <a:spLocks/>
            </p:cNvSpPr>
            <p:nvPr/>
          </p:nvSpPr>
          <p:spPr bwMode="hidden">
            <a:xfrm>
              <a:off x="2314" y="3431"/>
              <a:ext cx="3182" cy="745"/>
            </a:xfrm>
            <a:custGeom>
              <a:avLst/>
              <a:gdLst>
                <a:gd name="T0" fmla="*/ 1411 w 3169"/>
                <a:gd name="T1" fmla="*/ 243 h 743"/>
                <a:gd name="T2" fmla="*/ 1762 w 3169"/>
                <a:gd name="T3" fmla="*/ 237 h 743"/>
                <a:gd name="T4" fmla="*/ 2123 w 3169"/>
                <a:gd name="T5" fmla="*/ 255 h 743"/>
                <a:gd name="T6" fmla="*/ 2545 w 3169"/>
                <a:gd name="T7" fmla="*/ 237 h 743"/>
                <a:gd name="T8" fmla="*/ 3221 w 3169"/>
                <a:gd name="T9" fmla="*/ 208 h 743"/>
                <a:gd name="T10" fmla="*/ 3167 w 3169"/>
                <a:gd name="T11" fmla="*/ 190 h 743"/>
                <a:gd name="T12" fmla="*/ 2462 w 3169"/>
                <a:gd name="T13" fmla="*/ 225 h 743"/>
                <a:gd name="T14" fmla="*/ 2035 w 3169"/>
                <a:gd name="T15" fmla="*/ 225 h 743"/>
                <a:gd name="T16" fmla="*/ 1483 w 3169"/>
                <a:gd name="T17" fmla="*/ 190 h 743"/>
                <a:gd name="T18" fmla="*/ 1567 w 3169"/>
                <a:gd name="T19" fmla="*/ 168 h 743"/>
                <a:gd name="T20" fmla="*/ 2071 w 3169"/>
                <a:gd name="T21" fmla="*/ 0 h 743"/>
                <a:gd name="T22" fmla="*/ 1993 w 3169"/>
                <a:gd name="T23" fmla="*/ 24 h 743"/>
                <a:gd name="T24" fmla="*/ 1868 w 3169"/>
                <a:gd name="T25" fmla="*/ 66 h 743"/>
                <a:gd name="T26" fmla="*/ 1630 w 3169"/>
                <a:gd name="T27" fmla="*/ 138 h 743"/>
                <a:gd name="T28" fmla="*/ 1362 w 3169"/>
                <a:gd name="T29" fmla="*/ 202 h 743"/>
                <a:gd name="T30" fmla="*/ 1288 w 3169"/>
                <a:gd name="T31" fmla="*/ 255 h 743"/>
                <a:gd name="T32" fmla="*/ 777 w 3169"/>
                <a:gd name="T33" fmla="*/ 417 h 743"/>
                <a:gd name="T34" fmla="*/ 339 w 3169"/>
                <a:gd name="T35" fmla="*/ 507 h 743"/>
                <a:gd name="T36" fmla="*/ 0 w 3169"/>
                <a:gd name="T37" fmla="*/ 625 h 743"/>
                <a:gd name="T38" fmla="*/ 303 w 3169"/>
                <a:gd name="T39" fmla="*/ 543 h 743"/>
                <a:gd name="T40" fmla="*/ 747 w 3169"/>
                <a:gd name="T41" fmla="*/ 453 h 743"/>
                <a:gd name="T42" fmla="*/ 1198 w 3169"/>
                <a:gd name="T43" fmla="*/ 315 h 743"/>
                <a:gd name="T44" fmla="*/ 997 w 3169"/>
                <a:gd name="T45" fmla="*/ 495 h 743"/>
                <a:gd name="T46" fmla="*/ 883 w 3169"/>
                <a:gd name="T47" fmla="*/ 751 h 743"/>
                <a:gd name="T48" fmla="*/ 877 w 3169"/>
                <a:gd name="T49" fmla="*/ 751 h 743"/>
                <a:gd name="T50" fmla="*/ 949 w 3169"/>
                <a:gd name="T51" fmla="*/ 751 h 743"/>
                <a:gd name="T52" fmla="*/ 1038 w 3169"/>
                <a:gd name="T53" fmla="*/ 501 h 743"/>
                <a:gd name="T54" fmla="*/ 1317 w 3169"/>
                <a:gd name="T55" fmla="*/ 285 h 743"/>
                <a:gd name="T56" fmla="*/ 1555 w 3169"/>
                <a:gd name="T57" fmla="*/ 453 h 743"/>
                <a:gd name="T58" fmla="*/ 1798 w 3169"/>
                <a:gd name="T59" fmla="*/ 685 h 743"/>
                <a:gd name="T60" fmla="*/ 1886 w 3169"/>
                <a:gd name="T61" fmla="*/ 751 h 743"/>
                <a:gd name="T62" fmla="*/ 1951 w 3169"/>
                <a:gd name="T63" fmla="*/ 751 h 743"/>
                <a:gd name="T64" fmla="*/ 1720 w 3169"/>
                <a:gd name="T65" fmla="*/ 531 h 743"/>
                <a:gd name="T66" fmla="*/ 1411 w 3169"/>
                <a:gd name="T67" fmla="*/ 243 h 743"/>
                <a:gd name="T68" fmla="*/ 1411 w 3169"/>
                <a:gd name="T69" fmla="*/ 243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0" hangingPunct="0">
                <a:defRPr/>
              </a:pPr>
              <a:endParaRPr lang="en-US" sz="1800">
                <a:solidFill>
                  <a:srgbClr val="FFFFFF"/>
                </a:solidFill>
                <a:latin typeface="Verdana" pitchFamily="-112" charset="0"/>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0" hangingPunct="0">
                <a:defRPr/>
              </a:pPr>
              <a:endParaRPr lang="en-US" sz="1800">
                <a:solidFill>
                  <a:srgbClr val="FFFFFF"/>
                </a:solidFill>
                <a:latin typeface="Verdana" pitchFamily="-112" charset="0"/>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Verdana" pitchFamily="-112" charset="0"/>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Verdana" pitchFamily="-112" charset="0"/>
              </a:endParaRPr>
            </a:p>
          </p:txBody>
        </p:sp>
        <p:sp>
          <p:nvSpPr>
            <p:cNvPr id="22" name="Freeform 20"/>
            <p:cNvSpPr>
              <a:spLocks/>
            </p:cNvSpPr>
            <p:nvPr/>
          </p:nvSpPr>
          <p:spPr bwMode="hidden">
            <a:xfrm>
              <a:off x="3160" y="1860"/>
              <a:ext cx="2162" cy="1934"/>
            </a:xfrm>
            <a:custGeom>
              <a:avLst/>
              <a:gdLst>
                <a:gd name="T0" fmla="*/ 1874 w 2153"/>
                <a:gd name="T1" fmla="*/ 859 h 1930"/>
                <a:gd name="T2" fmla="*/ 1969 w 2153"/>
                <a:gd name="T3" fmla="*/ 1027 h 1930"/>
                <a:gd name="T4" fmla="*/ 2087 w 2153"/>
                <a:gd name="T5" fmla="*/ 1176 h 1930"/>
                <a:gd name="T6" fmla="*/ 2153 w 2153"/>
                <a:gd name="T7" fmla="*/ 1258 h 1930"/>
                <a:gd name="T8" fmla="*/ 2189 w 2153"/>
                <a:gd name="T9" fmla="*/ 1306 h 1930"/>
                <a:gd name="T10" fmla="*/ 1921 w 2153"/>
                <a:gd name="T11" fmla="*/ 985 h 1930"/>
                <a:gd name="T12" fmla="*/ 1892 w 2153"/>
                <a:gd name="T13" fmla="*/ 937 h 1930"/>
                <a:gd name="T14" fmla="*/ 1812 w 2153"/>
                <a:gd name="T15" fmla="*/ 1252 h 1930"/>
                <a:gd name="T16" fmla="*/ 1798 w 2153"/>
                <a:gd name="T17" fmla="*/ 1498 h 1930"/>
                <a:gd name="T18" fmla="*/ 1850 w 2153"/>
                <a:gd name="T19" fmla="*/ 1922 h 1930"/>
                <a:gd name="T20" fmla="*/ 1819 w 2153"/>
                <a:gd name="T21" fmla="*/ 1946 h 1930"/>
                <a:gd name="T22" fmla="*/ 1774 w 2153"/>
                <a:gd name="T23" fmla="*/ 1546 h 1930"/>
                <a:gd name="T24" fmla="*/ 1756 w 2153"/>
                <a:gd name="T25" fmla="*/ 1300 h 1930"/>
                <a:gd name="T26" fmla="*/ 1792 w 2153"/>
                <a:gd name="T27" fmla="*/ 1093 h 1930"/>
                <a:gd name="T28" fmla="*/ 1798 w 2153"/>
                <a:gd name="T29" fmla="*/ 883 h 1930"/>
                <a:gd name="T30" fmla="*/ 1288 w 2153"/>
                <a:gd name="T31" fmla="*/ 1015 h 1930"/>
                <a:gd name="T32" fmla="*/ 837 w 2153"/>
                <a:gd name="T33" fmla="*/ 1140 h 1930"/>
                <a:gd name="T34" fmla="*/ 327 w 2153"/>
                <a:gd name="T35" fmla="*/ 1324 h 1930"/>
                <a:gd name="T36" fmla="*/ 18 w 2153"/>
                <a:gd name="T37" fmla="*/ 1432 h 1930"/>
                <a:gd name="T38" fmla="*/ 315 w 2153"/>
                <a:gd name="T39" fmla="*/ 1294 h 1930"/>
                <a:gd name="T40" fmla="*/ 694 w 2153"/>
                <a:gd name="T41" fmla="*/ 1152 h 1930"/>
                <a:gd name="T42" fmla="*/ 1038 w 2153"/>
                <a:gd name="T43" fmla="*/ 1045 h 1930"/>
                <a:gd name="T44" fmla="*/ 1435 w 2153"/>
                <a:gd name="T45" fmla="*/ 937 h 1930"/>
                <a:gd name="T46" fmla="*/ 1720 w 2153"/>
                <a:gd name="T47" fmla="*/ 823 h 1930"/>
                <a:gd name="T48" fmla="*/ 1357 w 2153"/>
                <a:gd name="T49" fmla="*/ 627 h 1930"/>
                <a:gd name="T50" fmla="*/ 877 w 2153"/>
                <a:gd name="T51" fmla="*/ 519 h 1930"/>
                <a:gd name="T52" fmla="*/ 231 w 2153"/>
                <a:gd name="T53" fmla="*/ 161 h 1930"/>
                <a:gd name="T54" fmla="*/ 0 w 2153"/>
                <a:gd name="T55" fmla="*/ 83 h 1930"/>
                <a:gd name="T56" fmla="*/ 333 w 2153"/>
                <a:gd name="T57" fmla="*/ 179 h 1930"/>
                <a:gd name="T58" fmla="*/ 724 w 2153"/>
                <a:gd name="T59" fmla="*/ 387 h 1930"/>
                <a:gd name="T60" fmla="*/ 949 w 2153"/>
                <a:gd name="T61" fmla="*/ 495 h 1930"/>
                <a:gd name="T62" fmla="*/ 1375 w 2153"/>
                <a:gd name="T63" fmla="*/ 597 h 1930"/>
                <a:gd name="T64" fmla="*/ 1678 w 2153"/>
                <a:gd name="T65" fmla="*/ 751 h 1930"/>
                <a:gd name="T66" fmla="*/ 1447 w 2153"/>
                <a:gd name="T67" fmla="*/ 465 h 1930"/>
                <a:gd name="T68" fmla="*/ 1306 w 2153"/>
                <a:gd name="T69" fmla="*/ 191 h 1930"/>
                <a:gd name="T70" fmla="*/ 1174 w 2153"/>
                <a:gd name="T71" fmla="*/ 0 h 1930"/>
                <a:gd name="T72" fmla="*/ 1363 w 2153"/>
                <a:gd name="T73" fmla="*/ 215 h 1930"/>
                <a:gd name="T74" fmla="*/ 1513 w 2153"/>
                <a:gd name="T75" fmla="*/ 489 h 1930"/>
                <a:gd name="T76" fmla="*/ 1774 w 2153"/>
                <a:gd name="T77" fmla="*/ 811 h 1930"/>
                <a:gd name="T78" fmla="*/ 1874 w 2153"/>
                <a:gd name="T79" fmla="*/ 859 h 1930"/>
                <a:gd name="T80" fmla="*/ 1874 w 2153"/>
                <a:gd name="T81" fmla="*/ 859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grpSp>
      <p:sp>
        <p:nvSpPr>
          <p:cNvPr id="55317"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55318" name="Rectangle 2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24" name="Rectangle 24"/>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5" name="Rectangle 25"/>
          <p:cNvSpPr>
            <a:spLocks noGrp="1" noChangeArrowheads="1"/>
          </p:cNvSpPr>
          <p:nvPr>
            <p:ph type="sldNum" sz="quarter" idx="12"/>
          </p:nvPr>
        </p:nvSpPr>
        <p:spPr/>
        <p:txBody>
          <a:bodyPr/>
          <a:lstStyle>
            <a:lvl1pPr>
              <a:defRPr/>
            </a:lvl1pPr>
          </a:lstStyle>
          <a:p>
            <a:pPr>
              <a:defRPr/>
            </a:pPr>
            <a:fld id="{FEC6715B-7904-D34C-9E18-65AD45F828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299088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9E08EEC-014B-D64B-AB34-43ABCA2BBC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914614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069817E-E2C0-8248-AFFE-67BF09CFCE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025524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23EF7251-0F33-2142-85DF-DABD161375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86505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5787BA35-EF07-3645-AD01-F097E1375A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070503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E0EE5859-9630-C048-98E3-4F3781EE70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98150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EA27BC4E-60AB-9E4F-AB07-81E7A4FE0D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20647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A2FA69-5A3F-EB44-9BAB-74351E8D90AD}" type="slidenum">
              <a:rPr lang="en-US"/>
              <a:pPr>
                <a:defRPr/>
              </a:pPr>
              <a:t>‹#›</a:t>
            </a:fld>
            <a:endParaRPr lang="en-US"/>
          </a:p>
        </p:txBody>
      </p:sp>
    </p:spTree>
    <p:extLst>
      <p:ext uri="{BB962C8B-B14F-4D97-AF65-F5344CB8AC3E}">
        <p14:creationId xmlns:p14="http://schemas.microsoft.com/office/powerpoint/2010/main" val="5041807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CECA5BE-5669-7B4B-81B8-E4964FED6D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815609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F35A72F-405F-C148-8D19-F2096C4E4B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148508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96C8851-B4EB-2F4D-845E-3D9A744E51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531266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E489F7E-48B3-6D4F-A58E-74372ED359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9946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4786"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74787"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266D4D-E813-4044-BC56-2DEA713A3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96186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649036-7941-6945-9679-874F1FCE3C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408949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86A563-422F-9641-B039-B98F17FF3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61981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C44E2-E2E1-074F-BCB4-F63BA5E45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94837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EDC7906-0FA8-634A-A545-C70D778DB4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394117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2F7FD-6539-8E48-8112-49BEFBD505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33342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0BAEDC-0D7B-AD49-9B67-1CC5D529DBF8}" type="slidenum">
              <a:rPr lang="en-US"/>
              <a:pPr>
                <a:defRPr/>
              </a:pPr>
              <a:t>‹#›</a:t>
            </a:fld>
            <a:endParaRPr lang="en-US"/>
          </a:p>
        </p:txBody>
      </p:sp>
    </p:spTree>
    <p:extLst>
      <p:ext uri="{BB962C8B-B14F-4D97-AF65-F5344CB8AC3E}">
        <p14:creationId xmlns:p14="http://schemas.microsoft.com/office/powerpoint/2010/main" val="248057791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E303B8-7E97-E44A-8900-3549AD8FF6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072892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F305E-609F-0B4C-BE3F-18D29B5E1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486796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9CCE23-B087-DE47-AE47-EF57902D22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83000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D40DE3-CECA-FE46-84B1-DC2C131C9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303794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0AC879-2C31-9F42-AF7E-B816DE0379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796479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FFCC"/>
                </a:solidFill>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994A9146-2D9F-FE47-9250-FB4CD9198C7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2285869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D90309D-80F3-B64F-BA97-BB0F7593B9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9484066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176A1AD-B1DD-6845-9970-FF1F07293EC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7653288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3F9C798-2D59-6B46-AB89-E3586C45474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3333189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B10A96CA-3D1E-0343-907D-037F71F90FF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140983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6255E5-F7D5-1A48-976C-9C8BE8EF3CFE}" type="slidenum">
              <a:rPr lang="en-US"/>
              <a:pPr>
                <a:defRPr/>
              </a:pPr>
              <a:t>‹#›</a:t>
            </a:fld>
            <a:endParaRPr lang="en-US"/>
          </a:p>
        </p:txBody>
      </p:sp>
    </p:spTree>
    <p:extLst>
      <p:ext uri="{BB962C8B-B14F-4D97-AF65-F5344CB8AC3E}">
        <p14:creationId xmlns:p14="http://schemas.microsoft.com/office/powerpoint/2010/main" val="274232963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E01E0A15-998F-0449-B44D-31D4BE797B8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6105874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FBDDB4C-49B6-5B43-8A7A-F0084B24DC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1972081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F5111D-ADD1-AA4B-948B-4FD29C4BBF6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5744072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C9AA28B-7ED5-2647-A6D8-48D3E40A0F9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9919699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BA67E94-B8DF-1047-BA53-422B3AD38F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7598618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ED9F755-FC40-4945-ADE4-4B810563BC0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8249652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FFCC"/>
                </a:solidFill>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994A9146-2D9F-FE47-9250-FB4CD9198C7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8659756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D90309D-80F3-B64F-BA97-BB0F7593B9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8950328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176A1AD-B1DD-6845-9970-FF1F07293EC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5044480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3F9C798-2D59-6B46-AB89-E3586C45474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5788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15E6ED-636F-2E47-9BDB-883F8C5D954B}" type="slidenum">
              <a:rPr lang="en-US"/>
              <a:pPr>
                <a:defRPr/>
              </a:pPr>
              <a:t>‹#›</a:t>
            </a:fld>
            <a:endParaRPr lang="en-US"/>
          </a:p>
        </p:txBody>
      </p:sp>
    </p:spTree>
    <p:extLst>
      <p:ext uri="{BB962C8B-B14F-4D97-AF65-F5344CB8AC3E}">
        <p14:creationId xmlns:p14="http://schemas.microsoft.com/office/powerpoint/2010/main" val="323827629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B10A96CA-3D1E-0343-907D-037F71F90FF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1054106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E01E0A15-998F-0449-B44D-31D4BE797B8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3192056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FBDDB4C-49B6-5B43-8A7A-F0084B24DC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3918077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F5111D-ADD1-AA4B-948B-4FD29C4BBF6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3641836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C9AA28B-7ED5-2647-A6D8-48D3E40A0F9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9665844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BA67E94-B8DF-1047-BA53-422B3AD38F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7011998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ED9F755-FC40-4945-ADE4-4B810563BC0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272623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343880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895469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37997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CE7910-E4C6-6E4F-8476-0CE82A9B9876}" type="slidenum">
              <a:rPr lang="en-US"/>
              <a:pPr>
                <a:defRPr/>
              </a:pPr>
              <a:t>‹#›</a:t>
            </a:fld>
            <a:endParaRPr lang="en-US"/>
          </a:p>
        </p:txBody>
      </p:sp>
    </p:spTree>
    <p:extLst>
      <p:ext uri="{BB962C8B-B14F-4D97-AF65-F5344CB8AC3E}">
        <p14:creationId xmlns:p14="http://schemas.microsoft.com/office/powerpoint/2010/main" val="354139452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636907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459122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144386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952234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008955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961343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579693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158294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8258" name="Rectangle 2"/>
          <p:cNvSpPr>
            <a:spLocks noGrp="1" noChangeArrowheads="1"/>
          </p:cNvSpPr>
          <p:nvPr>
            <p:ph type="ctrTitle"/>
          </p:nvPr>
        </p:nvSpPr>
        <p:spPr>
          <a:xfrm>
            <a:off x="685800" y="2286000"/>
            <a:ext cx="7772400" cy="1143000"/>
          </a:xfrm>
        </p:spPr>
        <p:txBody>
          <a:bodyPr anchor="ctr"/>
          <a:lstStyle>
            <a:lvl1pPr>
              <a:defRPr/>
            </a:lvl1pPr>
          </a:lstStyle>
          <a:p>
            <a:r>
              <a:rPr lang="en-US"/>
              <a:t>Click to edit Master title style</a:t>
            </a:r>
          </a:p>
        </p:txBody>
      </p:sp>
      <p:sp>
        <p:nvSpPr>
          <p:cNvPr id="608259"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639BBF1-4373-4648-ABCF-E2F8BC038728}"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6709136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47F4948-2A50-1441-9B53-D96FC45A8271}"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1034585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0D360910-E011-3D4B-B43C-F0896F7ECD89}"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689164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4FE1EA-727A-E14B-8DA7-50D67980B5C5}" type="slidenum">
              <a:rPr lang="en-US"/>
              <a:pPr>
                <a:defRPr/>
              </a:pPr>
              <a:t>‹#›</a:t>
            </a:fld>
            <a:endParaRPr lang="en-US"/>
          </a:p>
        </p:txBody>
      </p:sp>
    </p:spTree>
    <p:extLst>
      <p:ext uri="{BB962C8B-B14F-4D97-AF65-F5344CB8AC3E}">
        <p14:creationId xmlns:p14="http://schemas.microsoft.com/office/powerpoint/2010/main" val="58292752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4932EF9-E311-A243-B3EF-F6E2616842C7}"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218222157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CFDB898-7195-6E48-AC6E-1123750C3955}"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100755415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B18F548-3D5D-B648-AF31-D16F722EE810}"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318154641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032CE43-C65C-834A-A5CD-47F1F2DD3BAF}"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321430701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FA9E16A2-B062-EF4B-946A-F25E9D90CD0A}"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35708691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6B91F459-6521-5346-88BB-DE1216D635D0}"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307536408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8AAA6C61-DF39-CD47-9DC2-CB6B1336781E}"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136417025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F46EE9E-D304-8846-BB99-0001E015BF0B}"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123314854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966A950-8EF8-2D47-A7F7-7F5C0BB69040}"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37181946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5682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91C6901-0481-5C44-928C-19E72ED9FCEE}" type="slidenum">
              <a:rPr lang="en-US"/>
              <a:pPr>
                <a:defRPr/>
              </a:pPr>
              <a:t>‹#›</a:t>
            </a:fld>
            <a:endParaRPr lang="en-US"/>
          </a:p>
        </p:txBody>
      </p:sp>
    </p:spTree>
    <p:extLst>
      <p:ext uri="{BB962C8B-B14F-4D97-AF65-F5344CB8AC3E}">
        <p14:creationId xmlns:p14="http://schemas.microsoft.com/office/powerpoint/2010/main" val="260759276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729236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57003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164949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905617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769029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892037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319220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338968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48536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15839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1312FD-A990-0B4F-9F1E-956A0E0907CC}" type="slidenum">
              <a:rPr lang="en-US"/>
              <a:pPr>
                <a:defRPr/>
              </a:pPr>
              <a:t>‹#›</a:t>
            </a:fld>
            <a:endParaRPr lang="en-US"/>
          </a:p>
        </p:txBody>
      </p:sp>
    </p:spTree>
    <p:extLst>
      <p:ext uri="{BB962C8B-B14F-4D97-AF65-F5344CB8AC3E}">
        <p14:creationId xmlns:p14="http://schemas.microsoft.com/office/powerpoint/2010/main" val="413637333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913221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5325922"/>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34432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896721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030846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33931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8698728"/>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387873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081282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58309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C9E12B-7DC6-3542-830B-89959499CA73}" type="slidenum">
              <a:rPr lang="en-US"/>
              <a:pPr>
                <a:defRPr/>
              </a:pPr>
              <a:t>‹#›</a:t>
            </a:fld>
            <a:endParaRPr lang="en-US"/>
          </a:p>
        </p:txBody>
      </p:sp>
    </p:spTree>
    <p:extLst>
      <p:ext uri="{BB962C8B-B14F-4D97-AF65-F5344CB8AC3E}">
        <p14:creationId xmlns:p14="http://schemas.microsoft.com/office/powerpoint/2010/main" val="208407590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358144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297880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726787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2473330"/>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618834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0850601"/>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59442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472470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947293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98411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4EB679-516D-8948-B527-266D31EACDD1}" type="slidenum">
              <a:rPr lang="en-US"/>
              <a:pPr>
                <a:defRPr/>
              </a:pPr>
              <a:t>‹#›</a:t>
            </a:fld>
            <a:endParaRPr lang="en-US"/>
          </a:p>
        </p:txBody>
      </p:sp>
    </p:spTree>
    <p:extLst>
      <p:ext uri="{BB962C8B-B14F-4D97-AF65-F5344CB8AC3E}">
        <p14:creationId xmlns:p14="http://schemas.microsoft.com/office/powerpoint/2010/main" val="175348789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2649940"/>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6486784"/>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9780893"/>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7503097"/>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465155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093540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85780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761322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40982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4952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35D575-3878-4E42-A0E6-F765FA780D5B}" type="slidenum">
              <a:rPr lang="en-US"/>
              <a:pPr>
                <a:defRPr/>
              </a:pPr>
              <a:t>‹#›</a:t>
            </a:fld>
            <a:endParaRPr lang="en-US"/>
          </a:p>
        </p:txBody>
      </p:sp>
    </p:spTree>
    <p:extLst>
      <p:ext uri="{BB962C8B-B14F-4D97-AF65-F5344CB8AC3E}">
        <p14:creationId xmlns:p14="http://schemas.microsoft.com/office/powerpoint/2010/main" val="219592177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5298164"/>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156724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031499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8AEFBC29-2B4B-B248-882A-E5C7A0B271F2}"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16560006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0335C9F8-81E7-1F4E-8526-DD953D9F87AD}"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82186850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1A7975BF-3E89-794E-9A97-8DEEAA621ACB}"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1677847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C0E39D57-1166-4A4A-A4C5-09BB1AF3FD8A}"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101219501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8"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9"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22B148E9-E4B8-DC49-B209-BFF9900E9DBF}"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141457450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4"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5"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1943058D-6FBB-8146-8033-E6A59C1545B8}"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110233331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3"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4"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B8BB8D7D-F448-6A4C-B91C-62E346BEFAF3}"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23288450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46E27-485D-CB42-BAF1-435FB5AD2047}" type="slidenum">
              <a:rPr lang="en-US"/>
              <a:pPr>
                <a:defRPr/>
              </a:pPr>
              <a:t>‹#›</a:t>
            </a:fld>
            <a:endParaRPr lang="en-US"/>
          </a:p>
        </p:txBody>
      </p:sp>
    </p:spTree>
    <p:extLst>
      <p:ext uri="{BB962C8B-B14F-4D97-AF65-F5344CB8AC3E}">
        <p14:creationId xmlns:p14="http://schemas.microsoft.com/office/powerpoint/2010/main" val="284295092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89D35B2D-378A-E34B-A678-3F0FEBA60221}"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152961980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8D302703-A210-3943-8B78-C3B5FE8049FA}"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305946753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00516C8C-D38D-E942-ADA5-5570CC122EE5}"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41644000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D9D180EF-9A1D-B54F-834D-F66847418F93}"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168828019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39" name="Freeform 150"/>
              <p:cNvSpPr>
                <a:spLocks/>
              </p:cNvSpPr>
              <p:nvPr userDrawn="1"/>
            </p:nvSpPr>
            <p:spPr bwMode="ltGray">
              <a:xfrm rot="-2857037">
                <a:off x="619" y="3550"/>
                <a:ext cx="68" cy="69"/>
              </a:xfrm>
              <a:custGeom>
                <a:avLst/>
                <a:gdLst>
                  <a:gd name="T0" fmla="*/ 0 w 144"/>
                  <a:gd name="T1" fmla="*/ 4 h 154"/>
                  <a:gd name="T2" fmla="*/ 3 w 144"/>
                  <a:gd name="T3" fmla="*/ 6 h 154"/>
                  <a:gd name="T4" fmla="*/ 6 w 144"/>
                  <a:gd name="T5" fmla="*/ 5 h 154"/>
                  <a:gd name="T6" fmla="*/ 3 w 144"/>
                  <a:gd name="T7" fmla="*/ 2 h 154"/>
                  <a:gd name="T8" fmla="*/ 5 w 144"/>
                  <a:gd name="T9" fmla="*/ 1 h 154"/>
                  <a:gd name="T10" fmla="*/ 6 w 144"/>
                  <a:gd name="T11" fmla="*/ 2 h 154"/>
                  <a:gd name="T12" fmla="*/ 7 w 144"/>
                  <a:gd name="T13" fmla="*/ 2 h 154"/>
                  <a:gd name="T14" fmla="*/ 5 w 144"/>
                  <a:gd name="T15" fmla="*/ 0 h 154"/>
                  <a:gd name="T16" fmla="*/ 2 w 144"/>
                  <a:gd name="T17" fmla="*/ 1 h 154"/>
                  <a:gd name="T18" fmla="*/ 4 w 144"/>
                  <a:gd name="T19" fmla="*/ 4 h 154"/>
                  <a:gd name="T20" fmla="*/ 1 w 144"/>
                  <a:gd name="T21" fmla="*/ 4 h 154"/>
                  <a:gd name="T22" fmla="*/ 0 w 144"/>
                  <a:gd name="T23" fmla="*/ 4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Verdana" pitchFamily="-112" charset="0"/>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Verdana" pitchFamily="-112" charset="0"/>
                </a:endParaRPr>
              </a:p>
            </p:txBody>
          </p:sp>
        </p:grpSp>
      </p:grpSp>
      <p:sp>
        <p:nvSpPr>
          <p:cNvPr id="8412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84122"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E4EFB7C5-C4AC-4046-8D28-BD18811E53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79423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3FEBB51-9D70-154E-8710-0396DA2B08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559216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56CF1EAB-0577-FF4E-915E-DF130D6C69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469825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28E4C2F1-B545-554F-B3D2-78B3F06C8A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533837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E6ADA438-5A26-F34F-862C-18E99DBAF3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9952104"/>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FABD1814-EDCB-5241-B75A-79F08B01C4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81777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B0A89A-F2D7-B641-A2BC-F6202B71D1ED}" type="slidenum">
              <a:rPr lang="en-US"/>
              <a:pPr>
                <a:defRPr/>
              </a:pPr>
              <a:t>‹#›</a:t>
            </a:fld>
            <a:endParaRPr lang="en-US"/>
          </a:p>
        </p:txBody>
      </p:sp>
    </p:spTree>
    <p:extLst>
      <p:ext uri="{BB962C8B-B14F-4D97-AF65-F5344CB8AC3E}">
        <p14:creationId xmlns:p14="http://schemas.microsoft.com/office/powerpoint/2010/main" val="45011925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FC73947C-DE3D-EA4A-A321-84DAC1FCA8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349727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6D690BC8-15B2-2F4F-8A54-B0A6617758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415655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0C2E682B-8BAE-5A43-BCF4-AFBB64D37C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879865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F9CA4D1C-F8CF-7A49-8C4F-B28EAA9469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687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D6B6490D-911A-6445-AE8C-14847A93D3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07766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09826793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626747662"/>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57997074"/>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68575399"/>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57923519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97B4C9-02CC-5840-8E59-4C6A6BDF1CD5}" type="slidenum">
              <a:rPr lang="en-US"/>
              <a:pPr>
                <a:defRPr/>
              </a:pPr>
              <a:t>‹#›</a:t>
            </a:fld>
            <a:endParaRPr lang="en-US"/>
          </a:p>
        </p:txBody>
      </p:sp>
    </p:spTree>
    <p:extLst>
      <p:ext uri="{BB962C8B-B14F-4D97-AF65-F5344CB8AC3E}">
        <p14:creationId xmlns:p14="http://schemas.microsoft.com/office/powerpoint/2010/main" val="4013554239"/>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516500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227474158"/>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2254450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913627896"/>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3220580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1724030080"/>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2738"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372739" name="Rectangle 3"/>
          <p:cNvSpPr>
            <a:spLocks noGrp="1" noChangeArrowheads="1"/>
          </p:cNvSpPr>
          <p:nvPr>
            <p:ph type="subTitle" idx="1"/>
          </p:nvPr>
        </p:nvSpPr>
        <p:spPr>
          <a:xfrm>
            <a:off x="1371600" y="3886200"/>
            <a:ext cx="6400800" cy="1752600"/>
          </a:xfrm>
        </p:spPr>
        <p:txBody>
          <a:bodyPr/>
          <a:lstStyle>
            <a:lvl1pPr marL="0" indent="0" algn="r">
              <a:buFont typeface="Wingdings" pitchFamily="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56D8AF-DF83-974E-8C19-7E5D36E39F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3122294"/>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F26177-3742-2A40-83F4-A2227FD28D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1234599"/>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369170-B4CA-1D44-AE63-ED1B6E29C8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45742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866A5A-63A5-B145-B59D-D7CA064E0B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82337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36BAC6-DA84-E04B-9381-7219E4AEE69C}" type="slidenum">
              <a:rPr lang="en-US"/>
              <a:pPr>
                <a:defRPr/>
              </a:pPr>
              <a:t>‹#›</a:t>
            </a:fld>
            <a:endParaRPr lang="en-US"/>
          </a:p>
        </p:txBody>
      </p:sp>
    </p:spTree>
    <p:extLst>
      <p:ext uri="{BB962C8B-B14F-4D97-AF65-F5344CB8AC3E}">
        <p14:creationId xmlns:p14="http://schemas.microsoft.com/office/powerpoint/2010/main" val="39415781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0C4C86-77F7-204F-BF1B-42090743B3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960927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7037A9-D261-F242-B9F6-D34623E0AB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276892"/>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41144D7-C11C-BF4F-936B-D56331A618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7722099"/>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5DACE9-2D26-B64E-9822-E1B3EECD12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431574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30C66E-0DF0-2845-A17D-A0B67A8167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777274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1B4685-8988-224C-877E-96896F768D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081877"/>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C41DE6-B54A-B24C-B457-7CDAC4BD61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7779329"/>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ahLst/>
                <a:cxnLst>
                  <a:cxn ang="0">
                    <a:pos x="290" y="1016"/>
                  </a:cxn>
                  <a:cxn ang="0">
                    <a:pos x="316" y="974"/>
                  </a:cxn>
                  <a:cxn ang="0">
                    <a:pos x="354" y="920"/>
                  </a:cxn>
                  <a:cxn ang="0">
                    <a:pos x="384" y="884"/>
                  </a:cxn>
                  <a:cxn ang="0">
                    <a:pos x="381" y="832"/>
                  </a:cxn>
                  <a:cxn ang="0">
                    <a:pos x="370" y="794"/>
                  </a:cxn>
                  <a:cxn ang="0">
                    <a:pos x="361" y="760"/>
                  </a:cxn>
                  <a:cxn ang="0">
                    <a:pos x="361" y="734"/>
                  </a:cxn>
                  <a:cxn ang="0">
                    <a:pos x="359" y="707"/>
                  </a:cxn>
                  <a:cxn ang="0">
                    <a:pos x="373" y="691"/>
                  </a:cxn>
                  <a:cxn ang="0">
                    <a:pos x="391" y="686"/>
                  </a:cxn>
                  <a:cxn ang="0">
                    <a:pos x="395" y="680"/>
                  </a:cxn>
                  <a:cxn ang="0">
                    <a:pos x="390" y="671"/>
                  </a:cxn>
                  <a:cxn ang="0">
                    <a:pos x="386" y="660"/>
                  </a:cxn>
                  <a:cxn ang="0">
                    <a:pos x="437" y="635"/>
                  </a:cxn>
                  <a:cxn ang="0">
                    <a:pos x="442" y="619"/>
                  </a:cxn>
                  <a:cxn ang="0">
                    <a:pos x="438" y="604"/>
                  </a:cxn>
                  <a:cxn ang="0">
                    <a:pos x="400" y="543"/>
                  </a:cxn>
                  <a:cxn ang="0">
                    <a:pos x="384" y="474"/>
                  </a:cxn>
                  <a:cxn ang="0">
                    <a:pos x="354" y="455"/>
                  </a:cxn>
                  <a:cxn ang="0">
                    <a:pos x="326" y="433"/>
                  </a:cxn>
                  <a:cxn ang="0">
                    <a:pos x="312" y="411"/>
                  </a:cxn>
                  <a:cxn ang="0">
                    <a:pos x="307" y="391"/>
                  </a:cxn>
                  <a:cxn ang="0">
                    <a:pos x="290" y="339"/>
                  </a:cxn>
                  <a:cxn ang="0">
                    <a:pos x="308" y="289"/>
                  </a:cxn>
                  <a:cxn ang="0">
                    <a:pos x="298" y="278"/>
                  </a:cxn>
                  <a:cxn ang="0">
                    <a:pos x="280" y="307"/>
                  </a:cxn>
                  <a:cxn ang="0">
                    <a:pos x="269" y="283"/>
                  </a:cxn>
                  <a:cxn ang="0">
                    <a:pos x="272" y="224"/>
                  </a:cxn>
                  <a:cxn ang="0">
                    <a:pos x="280" y="177"/>
                  </a:cxn>
                  <a:cxn ang="0">
                    <a:pos x="280" y="146"/>
                  </a:cxn>
                  <a:cxn ang="0">
                    <a:pos x="281" y="123"/>
                  </a:cxn>
                  <a:cxn ang="0">
                    <a:pos x="290" y="104"/>
                  </a:cxn>
                  <a:cxn ang="0">
                    <a:pos x="296" y="97"/>
                  </a:cxn>
                  <a:cxn ang="0">
                    <a:pos x="298" y="94"/>
                  </a:cxn>
                  <a:cxn ang="0">
                    <a:pos x="301" y="92"/>
                  </a:cxn>
                  <a:cxn ang="0">
                    <a:pos x="307" y="83"/>
                  </a:cxn>
                  <a:cxn ang="0">
                    <a:pos x="317" y="79"/>
                  </a:cxn>
                  <a:cxn ang="0">
                    <a:pos x="328" y="77"/>
                  </a:cxn>
                  <a:cxn ang="0">
                    <a:pos x="337" y="74"/>
                  </a:cxn>
                  <a:cxn ang="0">
                    <a:pos x="345" y="67"/>
                  </a:cxn>
                  <a:cxn ang="0">
                    <a:pos x="337" y="50"/>
                  </a:cxn>
                  <a:cxn ang="0">
                    <a:pos x="337" y="47"/>
                  </a:cxn>
                  <a:cxn ang="0">
                    <a:pos x="337" y="43"/>
                  </a:cxn>
                  <a:cxn ang="0">
                    <a:pos x="337" y="41"/>
                  </a:cxn>
                  <a:cxn ang="0">
                    <a:pos x="334" y="38"/>
                  </a:cxn>
                  <a:cxn ang="0">
                    <a:pos x="321" y="21"/>
                  </a:cxn>
                  <a:cxn ang="0">
                    <a:pos x="316" y="0"/>
                  </a:cxn>
                  <a:cxn ang="0">
                    <a:pos x="188" y="94"/>
                  </a:cxn>
                  <a:cxn ang="0">
                    <a:pos x="88" y="218"/>
                  </a:cxn>
                  <a:cxn ang="0">
                    <a:pos x="21" y="366"/>
                  </a:cxn>
                  <a:cxn ang="0">
                    <a:pos x="0" y="530"/>
                  </a:cxn>
                  <a:cxn ang="0">
                    <a:pos x="20" y="680"/>
                  </a:cxn>
                  <a:cxn ang="0">
                    <a:pos x="74" y="819"/>
                  </a:cxn>
                  <a:cxn ang="0">
                    <a:pos x="160" y="938"/>
                  </a:cxn>
                  <a:cxn ang="0">
                    <a:pos x="272" y="1032"/>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a:effectLst/>
            </p:spPr>
            <p:txBody>
              <a:bodyPr/>
              <a:lstStyle/>
              <a:p>
                <a:pPr algn="r" eaLnBrk="0" hangingPunct="0">
                  <a:defRPr/>
                </a:pPr>
                <a:endParaRPr lang="en-US" sz="1400">
                  <a:solidFill>
                    <a:srgbClr val="000000"/>
                  </a:solidFill>
                  <a:latin typeface="Arial Narrow" pitchFamily="34" charset="0"/>
                  <a:cs typeface="Times New Roman" pitchFamily="18" charset="0"/>
                </a:endParaRPr>
              </a:p>
            </p:txBody>
          </p:sp>
          <p:sp>
            <p:nvSpPr>
              <p:cNvPr id="20" name="Freeform 26"/>
              <p:cNvSpPr>
                <a:spLocks/>
              </p:cNvSpPr>
              <p:nvPr/>
            </p:nvSpPr>
            <p:spPr bwMode="invGray">
              <a:xfrm>
                <a:off x="379" y="2327"/>
                <a:ext cx="824" cy="1203"/>
              </a:xfrm>
              <a:custGeom>
                <a:avLst/>
                <a:gdLst/>
                <a:ahLst/>
                <a:cxnLst>
                  <a:cxn ang="0">
                    <a:pos x="796" y="688"/>
                  </a:cxn>
                  <a:cxn ang="0">
                    <a:pos x="756" y="641"/>
                  </a:cxn>
                  <a:cxn ang="0">
                    <a:pos x="812" y="615"/>
                  </a:cxn>
                  <a:cxn ang="0">
                    <a:pos x="814" y="502"/>
                  </a:cxn>
                  <a:cxn ang="0">
                    <a:pos x="705" y="247"/>
                  </a:cxn>
                  <a:cxn ang="0">
                    <a:pos x="651" y="262"/>
                  </a:cxn>
                  <a:cxn ang="0">
                    <a:pos x="574" y="289"/>
                  </a:cxn>
                  <a:cxn ang="0">
                    <a:pos x="536" y="258"/>
                  </a:cxn>
                  <a:cxn ang="0">
                    <a:pos x="563" y="170"/>
                  </a:cxn>
                  <a:cxn ang="0">
                    <a:pos x="532" y="81"/>
                  </a:cxn>
                  <a:cxn ang="0">
                    <a:pos x="455" y="56"/>
                  </a:cxn>
                  <a:cxn ang="0">
                    <a:pos x="484" y="150"/>
                  </a:cxn>
                  <a:cxn ang="0">
                    <a:pos x="465" y="190"/>
                  </a:cxn>
                  <a:cxn ang="0">
                    <a:pos x="442" y="200"/>
                  </a:cxn>
                  <a:cxn ang="0">
                    <a:pos x="419" y="164"/>
                  </a:cxn>
                  <a:cxn ang="0">
                    <a:pos x="381" y="108"/>
                  </a:cxn>
                  <a:cxn ang="0">
                    <a:pos x="406" y="108"/>
                  </a:cxn>
                  <a:cxn ang="0">
                    <a:pos x="424" y="72"/>
                  </a:cxn>
                  <a:cxn ang="0">
                    <a:pos x="325" y="0"/>
                  </a:cxn>
                  <a:cxn ang="0">
                    <a:pos x="281" y="27"/>
                  </a:cxn>
                  <a:cxn ang="0">
                    <a:pos x="240" y="72"/>
                  </a:cxn>
                  <a:cxn ang="0">
                    <a:pos x="209" y="114"/>
                  </a:cxn>
                  <a:cxn ang="0">
                    <a:pos x="209" y="150"/>
                  </a:cxn>
                  <a:cxn ang="0">
                    <a:pos x="240" y="164"/>
                  </a:cxn>
                  <a:cxn ang="0">
                    <a:pos x="209" y="222"/>
                  </a:cxn>
                  <a:cxn ang="0">
                    <a:pos x="213" y="242"/>
                  </a:cxn>
                  <a:cxn ang="0">
                    <a:pos x="267" y="222"/>
                  </a:cxn>
                  <a:cxn ang="0">
                    <a:pos x="303" y="170"/>
                  </a:cxn>
                  <a:cxn ang="0">
                    <a:pos x="354" y="231"/>
                  </a:cxn>
                  <a:cxn ang="0">
                    <a:pos x="372" y="291"/>
                  </a:cxn>
                  <a:cxn ang="0">
                    <a:pos x="348" y="294"/>
                  </a:cxn>
                  <a:cxn ang="0">
                    <a:pos x="298" y="309"/>
                  </a:cxn>
                  <a:cxn ang="0">
                    <a:pos x="323" y="330"/>
                  </a:cxn>
                  <a:cxn ang="0">
                    <a:pos x="260" y="339"/>
                  </a:cxn>
                  <a:cxn ang="0">
                    <a:pos x="189" y="411"/>
                  </a:cxn>
                  <a:cxn ang="0">
                    <a:pos x="184" y="469"/>
                  </a:cxn>
                  <a:cxn ang="0">
                    <a:pos x="148" y="435"/>
                  </a:cxn>
                  <a:cxn ang="0">
                    <a:pos x="83" y="402"/>
                  </a:cxn>
                  <a:cxn ang="0">
                    <a:pos x="0" y="455"/>
                  </a:cxn>
                  <a:cxn ang="0">
                    <a:pos x="54" y="496"/>
                  </a:cxn>
                  <a:cxn ang="0">
                    <a:pos x="74" y="485"/>
                  </a:cxn>
                  <a:cxn ang="0">
                    <a:pos x="54" y="608"/>
                  </a:cxn>
                  <a:cxn ang="0">
                    <a:pos x="132" y="641"/>
                  </a:cxn>
                  <a:cxn ang="0">
                    <a:pos x="195" y="661"/>
                  </a:cxn>
                  <a:cxn ang="0">
                    <a:pos x="249" y="744"/>
                  </a:cxn>
                  <a:cxn ang="0">
                    <a:pos x="334" y="886"/>
                  </a:cxn>
                  <a:cxn ang="0">
                    <a:pos x="391" y="1007"/>
                  </a:cxn>
                  <a:cxn ang="0">
                    <a:pos x="292" y="1052"/>
                  </a:cxn>
                  <a:cxn ang="0">
                    <a:pos x="182" y="1105"/>
                  </a:cxn>
                  <a:cxn ang="0">
                    <a:pos x="68" y="1180"/>
                  </a:cxn>
                  <a:cxn ang="0">
                    <a:pos x="200" y="1202"/>
                  </a:cxn>
                  <a:cxn ang="0">
                    <a:pos x="417" y="1168"/>
                  </a:cxn>
                  <a:cxn ang="0">
                    <a:pos x="613" y="1052"/>
                  </a:cxn>
                  <a:cxn ang="0">
                    <a:pos x="610" y="929"/>
                  </a:cxn>
                  <a:cxn ang="0">
                    <a:pos x="543" y="888"/>
                  </a:cxn>
                  <a:cxn ang="0">
                    <a:pos x="567" y="791"/>
                  </a:cxn>
                  <a:cxn ang="0">
                    <a:pos x="655" y="738"/>
                  </a:cxn>
                  <a:cxn ang="0">
                    <a:pos x="725" y="713"/>
                  </a:cxn>
                  <a:cxn ang="0">
                    <a:pos x="792" y="729"/>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a:effectLst/>
            </p:spPr>
            <p:txBody>
              <a:bodyPr/>
              <a:lstStyle/>
              <a:p>
                <a:pPr algn="r" eaLnBrk="0" hangingPunct="0">
                  <a:defRPr/>
                </a:pPr>
                <a:endParaRPr lang="en-US" sz="1400">
                  <a:solidFill>
                    <a:srgbClr val="000000"/>
                  </a:solidFill>
                  <a:latin typeface="Arial Narrow" pitchFamily="34" charset="0"/>
                  <a:cs typeface="Times New Roman" pitchFamily="18" charset="0"/>
                </a:endParaRPr>
              </a:p>
            </p:txBody>
          </p:sp>
          <p:sp>
            <p:nvSpPr>
              <p:cNvPr id="21" name="Freeform 27"/>
              <p:cNvSpPr>
                <a:spLocks/>
              </p:cNvSpPr>
              <p:nvPr/>
            </p:nvSpPr>
            <p:spPr bwMode="invGray">
              <a:xfrm>
                <a:off x="530" y="2834"/>
                <a:ext cx="63" cy="73"/>
              </a:xfrm>
              <a:custGeom>
                <a:avLst/>
                <a:gdLst/>
                <a:ahLst/>
                <a:cxnLst>
                  <a:cxn ang="0">
                    <a:pos x="42" y="65"/>
                  </a:cxn>
                  <a:cxn ang="0">
                    <a:pos x="58" y="72"/>
                  </a:cxn>
                  <a:cxn ang="0">
                    <a:pos x="62" y="72"/>
                  </a:cxn>
                  <a:cxn ang="0">
                    <a:pos x="62" y="67"/>
                  </a:cxn>
                  <a:cxn ang="0">
                    <a:pos x="58" y="65"/>
                  </a:cxn>
                  <a:cxn ang="0">
                    <a:pos x="58" y="62"/>
                  </a:cxn>
                  <a:cxn ang="0">
                    <a:pos x="44" y="56"/>
                  </a:cxn>
                  <a:cxn ang="0">
                    <a:pos x="37" y="45"/>
                  </a:cxn>
                  <a:cxn ang="0">
                    <a:pos x="31" y="34"/>
                  </a:cxn>
                  <a:cxn ang="0">
                    <a:pos x="26" y="20"/>
                  </a:cxn>
                  <a:cxn ang="0">
                    <a:pos x="9" y="0"/>
                  </a:cxn>
                  <a:cxn ang="0">
                    <a:pos x="6" y="4"/>
                  </a:cxn>
                  <a:cxn ang="0">
                    <a:pos x="2" y="9"/>
                  </a:cxn>
                  <a:cxn ang="0">
                    <a:pos x="0" y="11"/>
                  </a:cxn>
                  <a:cxn ang="0">
                    <a:pos x="0" y="18"/>
                  </a:cxn>
                  <a:cxn ang="0">
                    <a:pos x="0" y="20"/>
                  </a:cxn>
                  <a:cxn ang="0">
                    <a:pos x="0" y="20"/>
                  </a:cxn>
                  <a:cxn ang="0">
                    <a:pos x="0" y="20"/>
                  </a:cxn>
                  <a:cxn ang="0">
                    <a:pos x="0" y="20"/>
                  </a:cxn>
                  <a:cxn ang="0">
                    <a:pos x="9" y="31"/>
                  </a:cxn>
                  <a:cxn ang="0">
                    <a:pos x="20" y="45"/>
                  </a:cxn>
                  <a:cxn ang="0">
                    <a:pos x="31" y="56"/>
                  </a:cxn>
                  <a:cxn ang="0">
                    <a:pos x="42" y="6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a:effectLst/>
            </p:spPr>
            <p:txBody>
              <a:bodyPr/>
              <a:lstStyle/>
              <a:p>
                <a:pPr algn="r" eaLnBrk="0" hangingPunct="0">
                  <a:defRPr/>
                </a:pPr>
                <a:endParaRPr lang="en-US" sz="1400">
                  <a:solidFill>
                    <a:srgbClr val="000000"/>
                  </a:solidFill>
                  <a:latin typeface="Arial Narrow" pitchFamily="34" charset="0"/>
                  <a:cs typeface="Times New Roman" pitchFamily="18"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endParaRPr lang="zh-CN" alt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endParaRPr lang="zh-CN" alt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fld id="{EE65DEAE-E1E3-5D4B-828E-39399D007AE7}" type="slidenum">
              <a:rPr lang="zh-CN" altLang="en-US"/>
              <a:pPr/>
              <a:t>‹#›</a:t>
            </a:fld>
            <a:endParaRPr lang="en-US" altLang="zh-CN"/>
          </a:p>
        </p:txBody>
      </p:sp>
    </p:spTree>
    <p:extLst>
      <p:ext uri="{BB962C8B-B14F-4D97-AF65-F5344CB8AC3E}">
        <p14:creationId xmlns:p14="http://schemas.microsoft.com/office/powerpoint/2010/main" val="1473292094"/>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84018D1F-AF5E-D548-9AB1-FE9B46125AE5}"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14435092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D115D10F-A956-A445-B40F-66F3F9061986}"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542191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11F901F2-BD45-0D48-91BD-7273265F2A83}"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67569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57B84B-3341-B24D-9DD1-56E2F20727FB}" type="slidenum">
              <a:rPr lang="en-US"/>
              <a:pPr>
                <a:defRPr/>
              </a:pPr>
              <a:t>‹#›</a:t>
            </a:fld>
            <a:endParaRPr lang="en-US"/>
          </a:p>
        </p:txBody>
      </p:sp>
    </p:spTree>
    <p:extLst>
      <p:ext uri="{BB962C8B-B14F-4D97-AF65-F5344CB8AC3E}">
        <p14:creationId xmlns:p14="http://schemas.microsoft.com/office/powerpoint/2010/main" val="2911430403"/>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9087D2A7-BB53-7A4D-BEF6-6C5DAD048144}"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893454483"/>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fld id="{9BB12C78-6D47-FE4E-9BC1-1C542C892E9B}"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265551038"/>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fld id="{499B1CEE-B1D0-794E-ADCB-0DBB9135B6A8}"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97978148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fld id="{194B1DFF-98BC-C541-8D00-85D4B887E9C6}"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267422747"/>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1496AB0A-78F1-574D-8FD2-0A355EC5472A}"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024809208"/>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A807C663-4675-9747-820E-87E42C4D10D3}"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30664417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5FB38759-67C3-2848-92D1-72D1639082AE}"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51393210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D2A475C2-9CB1-E340-BCFC-F221FDEA77E1}"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04463537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D51ADD0A-E8A3-DC4F-8A2B-E6354ED6ED00}"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446047491"/>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endParaRPr lang="zh-CN" alt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endParaRPr lang="zh-CN" alt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fld id="{48D8578A-C782-D149-95C7-7112604FE653}"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9231006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5A8592C-FA2C-5948-B1A3-5D70ECCBAFBF}" type="slidenum">
              <a:rPr lang="en-US"/>
              <a:pPr>
                <a:defRPr/>
              </a:pPr>
              <a:t>‹#›</a:t>
            </a:fld>
            <a:endParaRPr lang="en-US"/>
          </a:p>
        </p:txBody>
      </p:sp>
    </p:spTree>
    <p:extLst>
      <p:ext uri="{BB962C8B-B14F-4D97-AF65-F5344CB8AC3E}">
        <p14:creationId xmlns:p14="http://schemas.microsoft.com/office/powerpoint/2010/main" val="929507092"/>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fld id="{26505F95-ECC1-EC4E-AB2A-36FC4E3E0AD5}"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797014321"/>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fld id="{62EBF59E-7E3B-5147-84BC-B6A65D5F418D}"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07202251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fld id="{6A336366-9C13-2245-A3BD-5FC430185CDB}"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956554389"/>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fld id="{86DE439C-2ADD-E840-ABD6-61CD6C21FF33}"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234549070"/>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fld id="{68C35FC5-33F7-FF4F-AB5C-B231C42F6AEF}"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112189605"/>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fld id="{9979A925-BDD4-DA41-8D7E-38D8AD301765}"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930903245"/>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fld id="{FDA75903-077F-1742-92B6-6F80A0E728B3}"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47793827"/>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fld id="{9FDC053C-4D22-5B46-9C3C-E84A1CB9E987}"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533524260"/>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fld id="{2452B4B9-A200-8F4D-9F5F-86E14DB9150E}"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252987829"/>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fld id="{A08F8E09-D2D4-B741-9921-5D40974FB5BF}"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5317157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20DCFB-9048-8940-A853-BFB3ECE719F0}" type="slidenum">
              <a:rPr lang="en-US"/>
              <a:pPr>
                <a:defRPr/>
              </a:pPr>
              <a:t>‹#›</a:t>
            </a:fld>
            <a:endParaRPr lang="en-US"/>
          </a:p>
        </p:txBody>
      </p:sp>
    </p:spTree>
    <p:extLst>
      <p:ext uri="{BB962C8B-B14F-4D97-AF65-F5344CB8AC3E}">
        <p14:creationId xmlns:p14="http://schemas.microsoft.com/office/powerpoint/2010/main" val="276083291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grpSp>
      <p:sp>
        <p:nvSpPr>
          <p:cNvPr id="68" name="Freeform 1094"/>
          <p:cNvSpPr>
            <a:spLocks/>
          </p:cNvSpPr>
          <p:nvPr/>
        </p:nvSpPr>
        <p:spPr bwMode="auto">
          <a:xfrm rot="16200000">
            <a:off x="3871118" y="1005682"/>
            <a:ext cx="150813" cy="4845050"/>
          </a:xfrm>
          <a:custGeom>
            <a:avLst/>
            <a:gdLst/>
            <a:ahLst/>
            <a:cxnLst>
              <a:cxn ang="0">
                <a:pos x="12" y="2948"/>
              </a:cxn>
              <a:cxn ang="0">
                <a:pos x="26" y="2736"/>
              </a:cxn>
              <a:cxn ang="0">
                <a:pos x="44" y="2426"/>
              </a:cxn>
              <a:cxn ang="0">
                <a:pos x="28" y="2676"/>
              </a:cxn>
              <a:cxn ang="0">
                <a:pos x="48" y="2456"/>
              </a:cxn>
              <a:cxn ang="0">
                <a:pos x="54" y="2184"/>
              </a:cxn>
              <a:cxn ang="0">
                <a:pos x="55" y="1854"/>
              </a:cxn>
              <a:cxn ang="0">
                <a:pos x="59" y="1786"/>
              </a:cxn>
              <a:cxn ang="0">
                <a:pos x="55" y="2068"/>
              </a:cxn>
              <a:cxn ang="0">
                <a:pos x="56" y="2374"/>
              </a:cxn>
              <a:cxn ang="0">
                <a:pos x="58" y="1974"/>
              </a:cxn>
              <a:cxn ang="0">
                <a:pos x="60" y="2242"/>
              </a:cxn>
              <a:cxn ang="0">
                <a:pos x="54" y="2426"/>
              </a:cxn>
              <a:cxn ang="0">
                <a:pos x="62" y="2348"/>
              </a:cxn>
              <a:cxn ang="0">
                <a:pos x="68" y="1900"/>
              </a:cxn>
              <a:cxn ang="0">
                <a:pos x="68" y="1732"/>
              </a:cxn>
              <a:cxn ang="0">
                <a:pos x="72" y="1672"/>
              </a:cxn>
              <a:cxn ang="0">
                <a:pos x="80" y="1570"/>
              </a:cxn>
              <a:cxn ang="0">
                <a:pos x="88" y="1492"/>
              </a:cxn>
              <a:cxn ang="0">
                <a:pos x="91" y="1442"/>
              </a:cxn>
              <a:cxn ang="0">
                <a:pos x="93" y="1390"/>
              </a:cxn>
              <a:cxn ang="0">
                <a:pos x="86" y="1320"/>
              </a:cxn>
              <a:cxn ang="0">
                <a:pos x="75" y="1198"/>
              </a:cxn>
              <a:cxn ang="0">
                <a:pos x="66" y="1032"/>
              </a:cxn>
              <a:cxn ang="0">
                <a:pos x="63" y="830"/>
              </a:cxn>
              <a:cxn ang="0">
                <a:pos x="60" y="662"/>
              </a:cxn>
              <a:cxn ang="0">
                <a:pos x="51" y="444"/>
              </a:cxn>
              <a:cxn ang="0">
                <a:pos x="54" y="304"/>
              </a:cxn>
              <a:cxn ang="0">
                <a:pos x="54" y="262"/>
              </a:cxn>
              <a:cxn ang="0">
                <a:pos x="58" y="236"/>
              </a:cxn>
              <a:cxn ang="0">
                <a:pos x="63" y="190"/>
              </a:cxn>
              <a:cxn ang="0">
                <a:pos x="64" y="68"/>
              </a:cxn>
              <a:cxn ang="0">
                <a:pos x="60" y="36"/>
              </a:cxn>
              <a:cxn ang="0">
                <a:pos x="52" y="26"/>
              </a:cxn>
              <a:cxn ang="0">
                <a:pos x="39" y="0"/>
              </a:cxn>
              <a:cxn ang="0">
                <a:pos x="26" y="68"/>
              </a:cxn>
              <a:cxn ang="0">
                <a:pos x="22" y="56"/>
              </a:cxn>
              <a:cxn ang="0">
                <a:pos x="16" y="80"/>
              </a:cxn>
              <a:cxn ang="0">
                <a:pos x="5" y="134"/>
              </a:cxn>
              <a:cxn ang="0">
                <a:pos x="0" y="274"/>
              </a:cxn>
              <a:cxn ang="0">
                <a:pos x="7" y="374"/>
              </a:cxn>
              <a:cxn ang="0">
                <a:pos x="14" y="404"/>
              </a:cxn>
              <a:cxn ang="0">
                <a:pos x="20" y="544"/>
              </a:cxn>
              <a:cxn ang="0">
                <a:pos x="26" y="584"/>
              </a:cxn>
              <a:cxn ang="0">
                <a:pos x="38" y="740"/>
              </a:cxn>
              <a:cxn ang="0">
                <a:pos x="41" y="952"/>
              </a:cxn>
              <a:cxn ang="0">
                <a:pos x="50" y="1282"/>
              </a:cxn>
              <a:cxn ang="0">
                <a:pos x="55" y="1500"/>
              </a:cxn>
              <a:cxn ang="0">
                <a:pos x="38" y="1786"/>
              </a:cxn>
              <a:cxn ang="0">
                <a:pos x="40" y="2148"/>
              </a:cxn>
              <a:cxn ang="0">
                <a:pos x="37" y="2438"/>
              </a:cxn>
              <a:cxn ang="0">
                <a:pos x="22" y="2692"/>
              </a:cxn>
              <a:cxn ang="0">
                <a:pos x="5" y="2936"/>
              </a:cxn>
              <a:cxn ang="0">
                <a:pos x="2" y="3032"/>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w="9525">
            <a:noFill/>
            <a:round/>
            <a:headEnd/>
            <a:tailEnd/>
          </a:ln>
        </p:spPr>
        <p:txBody>
          <a:bodyPr/>
          <a:lstStyle/>
          <a:p>
            <a:pPr algn="r" eaLnBrk="0" hangingPunct="0">
              <a:defRPr/>
            </a:pPr>
            <a:endParaRPr lang="en-US" sz="1400">
              <a:solidFill>
                <a:srgbClr val="000000"/>
              </a:solidFill>
              <a:latin typeface="Arial Narrow" pitchFamily="34" charset="0"/>
              <a:ea typeface="Osaka"/>
              <a:cs typeface="Times New Roman" pitchFamily="18" charset="0"/>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endParaRPr lang="en-US" altLang="ja-JP">
              <a:solidFill>
                <a:srgbClr val="FFFFFF"/>
              </a:solidFill>
            </a:endParaRPr>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endParaRPr lang="en-US" altLang="ja-JP">
              <a:solidFill>
                <a:srgbClr val="FFFFFF"/>
              </a:solidFill>
            </a:endParaRPr>
          </a:p>
        </p:txBody>
      </p:sp>
      <p:sp>
        <p:nvSpPr>
          <p:cNvPr id="71" name="Rectangle 1095"/>
          <p:cNvSpPr>
            <a:spLocks noGrp="1" noChangeArrowheads="1"/>
          </p:cNvSpPr>
          <p:nvPr>
            <p:ph type="sldNum" sz="quarter" idx="12"/>
          </p:nvPr>
        </p:nvSpPr>
        <p:spPr/>
        <p:txBody>
          <a:bodyPr/>
          <a:lstStyle>
            <a:lvl1pPr algn="r">
              <a:defRPr/>
            </a:lvl1pPr>
          </a:lstStyle>
          <a:p>
            <a:fld id="{251A5CA0-A996-264E-974F-72FA17AE798E}"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909112520"/>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fld id="{909A0F1E-0CF3-2F49-B045-1AE5648ACF25}"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4039267220"/>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fld id="{7115DE0F-C4C8-3243-8E18-29052C49F444}"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95541400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fld id="{89EC2690-EF66-A643-9D28-5E8BBD94AB74}"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011334608"/>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8"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9" name="Rectangle 1094"/>
          <p:cNvSpPr>
            <a:spLocks noGrp="1" noChangeArrowheads="1"/>
          </p:cNvSpPr>
          <p:nvPr>
            <p:ph type="sldNum" sz="quarter" idx="12"/>
          </p:nvPr>
        </p:nvSpPr>
        <p:spPr>
          <a:ln/>
        </p:spPr>
        <p:txBody>
          <a:bodyPr/>
          <a:lstStyle>
            <a:lvl1pPr>
              <a:defRPr/>
            </a:lvl1pPr>
          </a:lstStyle>
          <a:p>
            <a:fld id="{F0593410-CC64-DD4B-B900-2211496A5680}"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987378594"/>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4"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5" name="Rectangle 1094"/>
          <p:cNvSpPr>
            <a:spLocks noGrp="1" noChangeArrowheads="1"/>
          </p:cNvSpPr>
          <p:nvPr>
            <p:ph type="sldNum" sz="quarter" idx="12"/>
          </p:nvPr>
        </p:nvSpPr>
        <p:spPr>
          <a:ln/>
        </p:spPr>
        <p:txBody>
          <a:bodyPr/>
          <a:lstStyle>
            <a:lvl1pPr>
              <a:defRPr/>
            </a:lvl1pPr>
          </a:lstStyle>
          <a:p>
            <a:fld id="{F8009416-B6EB-8C48-AC12-7060F220A875}"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121177743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3"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4" name="Rectangle 1094"/>
          <p:cNvSpPr>
            <a:spLocks noGrp="1" noChangeArrowheads="1"/>
          </p:cNvSpPr>
          <p:nvPr>
            <p:ph type="sldNum" sz="quarter" idx="12"/>
          </p:nvPr>
        </p:nvSpPr>
        <p:spPr>
          <a:ln/>
        </p:spPr>
        <p:txBody>
          <a:bodyPr/>
          <a:lstStyle>
            <a:lvl1pPr>
              <a:defRPr/>
            </a:lvl1pPr>
          </a:lstStyle>
          <a:p>
            <a:fld id="{763F51CB-0AE9-E94B-AC97-744A7E77CB97}"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3776198587"/>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fld id="{E0D98EFD-3817-AD49-842A-609DCDBE2676}"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1007182445"/>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fld id="{6D220877-0535-B04F-8556-F8505F685112}"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393308350"/>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fld id="{4D6D3825-CF49-7C4D-889B-6B00CB97A1AA}"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0748056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461079-AD02-3E47-9D1F-286AF734296E}" type="slidenum">
              <a:rPr lang="en-US"/>
              <a:pPr>
                <a:defRPr/>
              </a:pPr>
              <a:t>‹#›</a:t>
            </a:fld>
            <a:endParaRPr lang="en-US"/>
          </a:p>
        </p:txBody>
      </p:sp>
    </p:spTree>
    <p:extLst>
      <p:ext uri="{BB962C8B-B14F-4D97-AF65-F5344CB8AC3E}">
        <p14:creationId xmlns:p14="http://schemas.microsoft.com/office/powerpoint/2010/main" val="3727559651"/>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fld id="{E88ADFF9-45BE-A644-9840-B61BB70E3B03}"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34900958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r" eaLnBrk="0" hangingPunct="0">
                <a:defRPr/>
              </a:pPr>
              <a:endParaRPr lang="en-US" sz="1400">
                <a:solidFill>
                  <a:srgbClr val="000000"/>
                </a:solidFill>
                <a:latin typeface="Arial Narrow" pitchFamily="-108" charset="0"/>
                <a:ea typeface="Times New Roman" pitchFamily="-108" charset="0"/>
                <a:cs typeface="Times New Roman" pitchFamily="-108"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r" eaLnBrk="0" hangingPunct="0">
                <a:defRPr/>
              </a:pPr>
              <a:endParaRPr lang="en-US" sz="1400">
                <a:solidFill>
                  <a:srgbClr val="000000"/>
                </a:solidFill>
                <a:latin typeface="Arial Narrow" pitchFamily="-108" charset="0"/>
                <a:ea typeface="Times New Roman" pitchFamily="-108" charset="0"/>
                <a:cs typeface="Times New Roman" pitchFamily="-108"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grpSp>
      <p:sp>
        <p:nvSpPr>
          <p:cNvPr id="3348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48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endParaRPr lang="zh-CN" alt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endParaRPr lang="zh-CN" alt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fld id="{79687C83-55EF-0D4B-A9F8-C2FD8BCF9285}" type="slidenum">
              <a:rPr lang="zh-CN" altLang="en-US"/>
              <a:pPr/>
              <a:t>‹#›</a:t>
            </a:fld>
            <a:endParaRPr lang="en-US" altLang="zh-CN"/>
          </a:p>
        </p:txBody>
      </p:sp>
    </p:spTree>
    <p:extLst>
      <p:ext uri="{BB962C8B-B14F-4D97-AF65-F5344CB8AC3E}">
        <p14:creationId xmlns:p14="http://schemas.microsoft.com/office/powerpoint/2010/main" val="4272538066"/>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0884A35A-8016-D445-A8D3-ECAC8CCD6517}"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230337698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8760C6BD-43D8-5A47-8FBA-5CA1F3425C0B}"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3008975201"/>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fld id="{3AC16AC1-0720-C442-B9DA-DC15C0986E5A}"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2091315816"/>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8"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9" name="Rectangle 1036"/>
          <p:cNvSpPr>
            <a:spLocks noGrp="1" noChangeArrowheads="1"/>
          </p:cNvSpPr>
          <p:nvPr>
            <p:ph type="sldNum" sz="quarter" idx="12"/>
          </p:nvPr>
        </p:nvSpPr>
        <p:spPr>
          <a:ln/>
        </p:spPr>
        <p:txBody>
          <a:bodyPr/>
          <a:lstStyle>
            <a:lvl1pPr>
              <a:defRPr/>
            </a:lvl1pPr>
          </a:lstStyle>
          <a:p>
            <a:fld id="{7A49CA89-39D6-D74D-8075-9BBCB3651F5F}"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1920921321"/>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4"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5" name="Rectangle 1036"/>
          <p:cNvSpPr>
            <a:spLocks noGrp="1" noChangeArrowheads="1"/>
          </p:cNvSpPr>
          <p:nvPr>
            <p:ph type="sldNum" sz="quarter" idx="12"/>
          </p:nvPr>
        </p:nvSpPr>
        <p:spPr>
          <a:ln/>
        </p:spPr>
        <p:txBody>
          <a:bodyPr/>
          <a:lstStyle>
            <a:lvl1pPr>
              <a:defRPr/>
            </a:lvl1pPr>
          </a:lstStyle>
          <a:p>
            <a:fld id="{5B35011A-4463-C244-9DA4-2E87681FE405}"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104234799"/>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3"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4" name="Rectangle 1036"/>
          <p:cNvSpPr>
            <a:spLocks noGrp="1" noChangeArrowheads="1"/>
          </p:cNvSpPr>
          <p:nvPr>
            <p:ph type="sldNum" sz="quarter" idx="12"/>
          </p:nvPr>
        </p:nvSpPr>
        <p:spPr>
          <a:ln/>
        </p:spPr>
        <p:txBody>
          <a:bodyPr/>
          <a:lstStyle>
            <a:lvl1pPr>
              <a:defRPr/>
            </a:lvl1pPr>
          </a:lstStyle>
          <a:p>
            <a:fld id="{6CB69A82-A131-934E-9DA1-904103B8B08F}"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1311298647"/>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fld id="{240F69B6-CB61-8545-8CDA-569969A96575}"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3780345677"/>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fld id="{6381BA80-CC98-4C45-ADDA-2CE87C21979F}"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37236985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A6779E-DED8-5242-A984-34883FB6E37D}" type="slidenum">
              <a:rPr lang="en-US"/>
              <a:pPr>
                <a:defRPr/>
              </a:pPr>
              <a:t>‹#›</a:t>
            </a:fld>
            <a:endParaRPr lang="en-US"/>
          </a:p>
        </p:txBody>
      </p:sp>
    </p:spTree>
    <p:extLst>
      <p:ext uri="{BB962C8B-B14F-4D97-AF65-F5344CB8AC3E}">
        <p14:creationId xmlns:p14="http://schemas.microsoft.com/office/powerpoint/2010/main" val="1251050780"/>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10450549-891B-4A4B-92BC-DF7880573618}"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2417397832"/>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6A3A429E-9483-6044-AC63-6936A5EF8567}"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729414073"/>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68EAD863-B60B-460E-832A-8EC704954366}"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563017484"/>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52B885D2-E705-40FD-BFDE-C3E56FFD9080}"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04613815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CD4CCB8E-14DA-4E02-8A71-7B49E3ECDE3D}"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425231661"/>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97CD8DE6-CACA-4709-8F62-101905B2BF9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379490529"/>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fld id="{B0F40F11-70B0-4BCA-BD00-819228E104C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14998875"/>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fld id="{DC75DD5E-1F67-4CFD-83B7-341C11C357F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895626492"/>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fld id="{359D7B45-8C79-4657-8F40-54BD25EB3805}"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144011724"/>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405381B5-36E6-4A49-B615-EF850FE9BF3E}"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4978972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9453AB-88E4-354C-9534-781E37913BC1}" type="slidenum">
              <a:rPr lang="en-US"/>
              <a:pPr>
                <a:defRPr/>
              </a:pPr>
              <a:t>‹#›</a:t>
            </a:fld>
            <a:endParaRPr lang="en-US"/>
          </a:p>
        </p:txBody>
      </p:sp>
    </p:spTree>
    <p:extLst>
      <p:ext uri="{BB962C8B-B14F-4D97-AF65-F5344CB8AC3E}">
        <p14:creationId xmlns:p14="http://schemas.microsoft.com/office/powerpoint/2010/main" val="1449033589"/>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27613AF9-A47C-4B8E-8917-509B3B71BCB7}"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97496023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E82D444-4A06-4E7D-96FE-BB9A3C8E8F33}"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721359279"/>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94E291C-8DF7-4ECF-B58D-FD02EA5BBDB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778212197"/>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994A9146-2D9F-FE47-9250-FB4CD9198C7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48227082"/>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D90309D-80F3-B64F-BA97-BB0F7593B9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1229357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176A1AD-B1DD-6845-9970-FF1F07293EC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27666455"/>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3F9C798-2D59-6B46-AB89-E3586C45474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27563289"/>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B10A96CA-3D1E-0343-907D-037F71F90FF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01288711"/>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E01E0A15-998F-0449-B44D-31D4BE797B8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33608784"/>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FBDDB4C-49B6-5B43-8A7A-F0084B24DC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579290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A2FD3-5733-A84A-8020-5A24192E9FAB}" type="slidenum">
              <a:rPr lang="en-US"/>
              <a:pPr>
                <a:defRPr/>
              </a:pPr>
              <a:t>‹#›</a:t>
            </a:fld>
            <a:endParaRPr lang="en-US"/>
          </a:p>
        </p:txBody>
      </p:sp>
    </p:spTree>
    <p:extLst>
      <p:ext uri="{BB962C8B-B14F-4D97-AF65-F5344CB8AC3E}">
        <p14:creationId xmlns:p14="http://schemas.microsoft.com/office/powerpoint/2010/main" val="4177836776"/>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F5111D-ADD1-AA4B-948B-4FD29C4BBF6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45912265"/>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C9AA28B-7ED5-2647-A6D8-48D3E40A0F9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50633989"/>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BA67E94-B8DF-1047-BA53-422B3AD38F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0024595"/>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ED9F755-FC40-4945-ADE4-4B810563BC0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7142530"/>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95356631"/>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39738054"/>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9077532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71598118"/>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34917727"/>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0167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667B60-832E-3A48-AA40-82D5A95A898E}" type="slidenum">
              <a:rPr lang="en-US"/>
              <a:pPr>
                <a:defRPr/>
              </a:pPr>
              <a:t>‹#›</a:t>
            </a:fld>
            <a:endParaRPr lang="en-US"/>
          </a:p>
        </p:txBody>
      </p:sp>
    </p:spTree>
    <p:extLst>
      <p:ext uri="{BB962C8B-B14F-4D97-AF65-F5344CB8AC3E}">
        <p14:creationId xmlns:p14="http://schemas.microsoft.com/office/powerpoint/2010/main" val="422771013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11941328"/>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63967846"/>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97181676"/>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90921850"/>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05388757"/>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657019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51143453"/>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8745731"/>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920467367"/>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0057599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1921C-AC60-FB48-BE96-2D4FC71BA3AE}" type="slidenum">
              <a:rPr lang="en-US"/>
              <a:pPr>
                <a:defRPr/>
              </a:pPr>
              <a:t>‹#›</a:t>
            </a:fld>
            <a:endParaRPr lang="en-US"/>
          </a:p>
        </p:txBody>
      </p:sp>
    </p:spTree>
    <p:extLst>
      <p:ext uri="{BB962C8B-B14F-4D97-AF65-F5344CB8AC3E}">
        <p14:creationId xmlns:p14="http://schemas.microsoft.com/office/powerpoint/2010/main" val="139306638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233134216"/>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347617731"/>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524352447"/>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86854902"/>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959579771"/>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916980260"/>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974766122"/>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609327654"/>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32448800"/>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613048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0E4D55-8454-A545-A4F1-3AF239431232}" type="slidenum">
              <a:rPr lang="en-US"/>
              <a:pPr>
                <a:defRPr/>
              </a:pPr>
              <a:t>‹#›</a:t>
            </a:fld>
            <a:endParaRPr lang="en-US"/>
          </a:p>
        </p:txBody>
      </p:sp>
    </p:spTree>
    <p:extLst>
      <p:ext uri="{BB962C8B-B14F-4D97-AF65-F5344CB8AC3E}">
        <p14:creationId xmlns:p14="http://schemas.microsoft.com/office/powerpoint/2010/main" val="440463398"/>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77912781"/>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44237483"/>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11/3/25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39180720"/>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11/3/25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61232416"/>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11/3/25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57805367"/>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29457920"/>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20067309"/>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57356692"/>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55230151"/>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2743"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72744"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latin typeface="Tahoma"/>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41" name="Rectangle 41"/>
          <p:cNvSpPr>
            <a:spLocks noGrp="1" noChangeArrowheads="1"/>
          </p:cNvSpPr>
          <p:nvPr>
            <p:ph type="sldNum" sz="quarter" idx="12"/>
          </p:nvPr>
        </p:nvSpPr>
        <p:spPr/>
        <p:txBody>
          <a:bodyPr/>
          <a:lstStyle>
            <a:lvl1pPr>
              <a:defRPr/>
            </a:lvl1pPr>
          </a:lstStyle>
          <a:p>
            <a:pPr>
              <a:defRPr/>
            </a:pPr>
            <a:fld id="{8E4DE7CF-7EC6-094F-BF45-16FA62880F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5686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6BFAAD9B-F59D-FA40-8232-0BFAAC4821A9}"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775525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A7156C-9CC7-A249-894E-612D974D9BAA}" type="slidenum">
              <a:rPr lang="en-US"/>
              <a:pPr>
                <a:defRPr/>
              </a:pPr>
              <a:t>‹#›</a:t>
            </a:fld>
            <a:endParaRPr lang="en-US"/>
          </a:p>
        </p:txBody>
      </p:sp>
    </p:spTree>
    <p:extLst>
      <p:ext uri="{BB962C8B-B14F-4D97-AF65-F5344CB8AC3E}">
        <p14:creationId xmlns:p14="http://schemas.microsoft.com/office/powerpoint/2010/main" val="3362477814"/>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076ED29-659E-9D47-956A-D9E04FB4CC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5454691"/>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3420452-FC90-2E40-9A22-1DF20DC0CB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9780400"/>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AEC1DBEF-9B29-D044-9141-5F12430C28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1910495"/>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41"/>
          <p:cNvSpPr>
            <a:spLocks noGrp="1" noChangeArrowheads="1"/>
          </p:cNvSpPr>
          <p:nvPr>
            <p:ph type="sldNum" sz="quarter" idx="12"/>
          </p:nvPr>
        </p:nvSpPr>
        <p:spPr>
          <a:ln/>
        </p:spPr>
        <p:txBody>
          <a:bodyPr/>
          <a:lstStyle>
            <a:lvl1pPr>
              <a:defRPr/>
            </a:lvl1pPr>
          </a:lstStyle>
          <a:p>
            <a:pPr>
              <a:defRPr/>
            </a:pPr>
            <a:fld id="{26BA8273-4114-2341-BAF0-C38EE21DBB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405712"/>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41"/>
          <p:cNvSpPr>
            <a:spLocks noGrp="1" noChangeArrowheads="1"/>
          </p:cNvSpPr>
          <p:nvPr>
            <p:ph type="sldNum" sz="quarter" idx="12"/>
          </p:nvPr>
        </p:nvSpPr>
        <p:spPr>
          <a:ln/>
        </p:spPr>
        <p:txBody>
          <a:bodyPr/>
          <a:lstStyle>
            <a:lvl1pPr>
              <a:defRPr/>
            </a:lvl1pPr>
          </a:lstStyle>
          <a:p>
            <a:pPr>
              <a:defRPr/>
            </a:pPr>
            <a:fld id="{92D965D2-F8FA-6E40-96FD-7F7A070F06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9129781"/>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41"/>
          <p:cNvSpPr>
            <a:spLocks noGrp="1" noChangeArrowheads="1"/>
          </p:cNvSpPr>
          <p:nvPr>
            <p:ph type="sldNum" sz="quarter" idx="12"/>
          </p:nvPr>
        </p:nvSpPr>
        <p:spPr>
          <a:ln/>
        </p:spPr>
        <p:txBody>
          <a:bodyPr/>
          <a:lstStyle>
            <a:lvl1pPr>
              <a:defRPr/>
            </a:lvl1pPr>
          </a:lstStyle>
          <a:p>
            <a:pPr>
              <a:defRPr/>
            </a:pPr>
            <a:fld id="{3DF271F5-044B-5C4B-9DCC-A7DEA0FACB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0108478"/>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1D3B25A8-1DC6-1A47-A869-5958E3FBC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7657377"/>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2E766CE6-A080-E249-BB83-1BD0B9572A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056724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D540800-C492-D844-AB26-1B7207FCF2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5619080"/>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BF57F93-B271-8C4C-A90B-7288958B5E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39246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EBA0559-BB05-AA48-AD5C-0115C5C17B9F}" type="slidenum">
              <a:rPr lang="en-US"/>
              <a:pPr>
                <a:defRPr/>
              </a:pPr>
              <a:t>‹#›</a:t>
            </a:fld>
            <a:endParaRPr lang="en-US"/>
          </a:p>
        </p:txBody>
      </p:sp>
    </p:spTree>
    <p:extLst>
      <p:ext uri="{BB962C8B-B14F-4D97-AF65-F5344CB8AC3E}">
        <p14:creationId xmlns:p14="http://schemas.microsoft.com/office/powerpoint/2010/main" val="1719892531"/>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6DF57E7-DFB4-4029-97BF-9DFC68CFF020}"/>
              </a:ext>
            </a:extLst>
          </p:cNvPr>
          <p:cNvSpPr>
            <a:spLocks noGrp="1"/>
          </p:cNvSpPr>
          <p:nvPr>
            <p:ph type="dt" sz="half" idx="10"/>
          </p:nvPr>
        </p:nvSpPr>
        <p:spPr/>
        <p:txBody>
          <a:bodyPr/>
          <a:lstStyle>
            <a:lvl1pPr>
              <a:defRPr/>
            </a:lvl1pPr>
          </a:lstStyle>
          <a:p>
            <a:fld id="{0A018BD7-FF27-41E5-B35B-5766B5EDE659}" type="datetimeFigureOut">
              <a:rPr lang="en-US" altLang="en-US"/>
              <a:pPr/>
              <a:t>11/3/25</a:t>
            </a:fld>
            <a:endParaRPr lang="en-US" altLang="en-US"/>
          </a:p>
        </p:txBody>
      </p:sp>
      <p:sp>
        <p:nvSpPr>
          <p:cNvPr id="5" name="Footer Placeholder 4">
            <a:extLst>
              <a:ext uri="{FF2B5EF4-FFF2-40B4-BE49-F238E27FC236}">
                <a16:creationId xmlns:a16="http://schemas.microsoft.com/office/drawing/2014/main" id="{72AE273E-8CAE-46E5-933B-0A519F8F20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3439CF-E604-47CA-8CA9-8F8422073875}"/>
              </a:ext>
            </a:extLst>
          </p:cNvPr>
          <p:cNvSpPr>
            <a:spLocks noGrp="1"/>
          </p:cNvSpPr>
          <p:nvPr>
            <p:ph type="sldNum" sz="quarter" idx="12"/>
          </p:nvPr>
        </p:nvSpPr>
        <p:spPr/>
        <p:txBody>
          <a:bodyPr/>
          <a:lstStyle>
            <a:lvl1pPr>
              <a:defRPr/>
            </a:lvl1pPr>
          </a:lstStyle>
          <a:p>
            <a:fld id="{ADB30D82-399B-4255-A4EF-F059C753E515}" type="slidenum">
              <a:rPr lang="en-US" altLang="en-US"/>
              <a:pPr/>
              <a:t>‹#›</a:t>
            </a:fld>
            <a:endParaRPr lang="en-US" altLang="en-US"/>
          </a:p>
        </p:txBody>
      </p:sp>
    </p:spTree>
    <p:extLst>
      <p:ext uri="{BB962C8B-B14F-4D97-AF65-F5344CB8AC3E}">
        <p14:creationId xmlns:p14="http://schemas.microsoft.com/office/powerpoint/2010/main" val="450730023"/>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F8F17-4526-48EE-A155-68BFF1D50B58}"/>
              </a:ext>
            </a:extLst>
          </p:cNvPr>
          <p:cNvSpPr>
            <a:spLocks noGrp="1"/>
          </p:cNvSpPr>
          <p:nvPr>
            <p:ph type="dt" sz="half" idx="10"/>
          </p:nvPr>
        </p:nvSpPr>
        <p:spPr/>
        <p:txBody>
          <a:bodyPr/>
          <a:lstStyle>
            <a:lvl1pPr>
              <a:defRPr/>
            </a:lvl1pPr>
          </a:lstStyle>
          <a:p>
            <a:fld id="{D09710AA-3B51-4212-84EA-826F634ACB7F}" type="datetimeFigureOut">
              <a:rPr lang="en-US" altLang="en-US"/>
              <a:pPr/>
              <a:t>11/3/25</a:t>
            </a:fld>
            <a:endParaRPr lang="en-US" altLang="en-US"/>
          </a:p>
        </p:txBody>
      </p:sp>
      <p:sp>
        <p:nvSpPr>
          <p:cNvPr id="5" name="Footer Placeholder 4">
            <a:extLst>
              <a:ext uri="{FF2B5EF4-FFF2-40B4-BE49-F238E27FC236}">
                <a16:creationId xmlns:a16="http://schemas.microsoft.com/office/drawing/2014/main" id="{EDA2E769-72F6-4E52-B1B3-61156C1BC7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EE8E3B-97DA-43E0-BE22-3BBC21FEC31C}"/>
              </a:ext>
            </a:extLst>
          </p:cNvPr>
          <p:cNvSpPr>
            <a:spLocks noGrp="1"/>
          </p:cNvSpPr>
          <p:nvPr>
            <p:ph type="sldNum" sz="quarter" idx="12"/>
          </p:nvPr>
        </p:nvSpPr>
        <p:spPr/>
        <p:txBody>
          <a:bodyPr/>
          <a:lstStyle>
            <a:lvl1pPr>
              <a:defRPr/>
            </a:lvl1pPr>
          </a:lstStyle>
          <a:p>
            <a:fld id="{DDC9D7EE-0902-4628-BC0F-81235EF56D94}" type="slidenum">
              <a:rPr lang="en-US" altLang="en-US"/>
              <a:pPr/>
              <a:t>‹#›</a:t>
            </a:fld>
            <a:endParaRPr lang="en-US" altLang="en-US"/>
          </a:p>
        </p:txBody>
      </p:sp>
    </p:spTree>
    <p:extLst>
      <p:ext uri="{BB962C8B-B14F-4D97-AF65-F5344CB8AC3E}">
        <p14:creationId xmlns:p14="http://schemas.microsoft.com/office/powerpoint/2010/main" val="1625205022"/>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96857-2863-4EB6-8E39-AD0CA43BD6D1}"/>
              </a:ext>
            </a:extLst>
          </p:cNvPr>
          <p:cNvSpPr>
            <a:spLocks noGrp="1"/>
          </p:cNvSpPr>
          <p:nvPr>
            <p:ph type="dt" sz="half" idx="10"/>
          </p:nvPr>
        </p:nvSpPr>
        <p:spPr/>
        <p:txBody>
          <a:bodyPr/>
          <a:lstStyle>
            <a:lvl1pPr>
              <a:defRPr/>
            </a:lvl1pPr>
          </a:lstStyle>
          <a:p>
            <a:fld id="{EB9282CF-5347-42F3-A081-20F90D8CF652}" type="datetimeFigureOut">
              <a:rPr lang="en-US" altLang="en-US"/>
              <a:pPr/>
              <a:t>11/3/25</a:t>
            </a:fld>
            <a:endParaRPr lang="en-US" altLang="en-US"/>
          </a:p>
        </p:txBody>
      </p:sp>
      <p:sp>
        <p:nvSpPr>
          <p:cNvPr id="5" name="Footer Placeholder 4">
            <a:extLst>
              <a:ext uri="{FF2B5EF4-FFF2-40B4-BE49-F238E27FC236}">
                <a16:creationId xmlns:a16="http://schemas.microsoft.com/office/drawing/2014/main" id="{C390BF47-1EB2-4EB5-A5D1-DBA3B45214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5E27E0-1998-492B-BEC5-050229B6495D}"/>
              </a:ext>
            </a:extLst>
          </p:cNvPr>
          <p:cNvSpPr>
            <a:spLocks noGrp="1"/>
          </p:cNvSpPr>
          <p:nvPr>
            <p:ph type="sldNum" sz="quarter" idx="12"/>
          </p:nvPr>
        </p:nvSpPr>
        <p:spPr/>
        <p:txBody>
          <a:bodyPr/>
          <a:lstStyle>
            <a:lvl1pPr>
              <a:defRPr/>
            </a:lvl1pPr>
          </a:lstStyle>
          <a:p>
            <a:fld id="{E02B8619-DD10-430A-B3C5-BC9E49A402F2}" type="slidenum">
              <a:rPr lang="en-US" altLang="en-US"/>
              <a:pPr/>
              <a:t>‹#›</a:t>
            </a:fld>
            <a:endParaRPr lang="en-US" altLang="en-US"/>
          </a:p>
        </p:txBody>
      </p:sp>
    </p:spTree>
    <p:extLst>
      <p:ext uri="{BB962C8B-B14F-4D97-AF65-F5344CB8AC3E}">
        <p14:creationId xmlns:p14="http://schemas.microsoft.com/office/powerpoint/2010/main" val="1528804824"/>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267F183-0A35-4DAB-A083-3A4CDDDE8594}"/>
              </a:ext>
            </a:extLst>
          </p:cNvPr>
          <p:cNvSpPr>
            <a:spLocks noGrp="1"/>
          </p:cNvSpPr>
          <p:nvPr>
            <p:ph type="dt" sz="half" idx="10"/>
          </p:nvPr>
        </p:nvSpPr>
        <p:spPr/>
        <p:txBody>
          <a:bodyPr/>
          <a:lstStyle>
            <a:lvl1pPr>
              <a:defRPr/>
            </a:lvl1pPr>
          </a:lstStyle>
          <a:p>
            <a:fld id="{1AF8433C-DF9E-487E-A932-F7AD6F508697}" type="datetimeFigureOut">
              <a:rPr lang="en-US" altLang="en-US"/>
              <a:pPr/>
              <a:t>11/3/25</a:t>
            </a:fld>
            <a:endParaRPr lang="en-US" altLang="en-US"/>
          </a:p>
        </p:txBody>
      </p:sp>
      <p:sp>
        <p:nvSpPr>
          <p:cNvPr id="6" name="Footer Placeholder 4">
            <a:extLst>
              <a:ext uri="{FF2B5EF4-FFF2-40B4-BE49-F238E27FC236}">
                <a16:creationId xmlns:a16="http://schemas.microsoft.com/office/drawing/2014/main" id="{78136623-F9DD-48A3-828B-5F951CDDD9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5EB064-2BDF-4C0E-AA75-CCACFC329B38}"/>
              </a:ext>
            </a:extLst>
          </p:cNvPr>
          <p:cNvSpPr>
            <a:spLocks noGrp="1"/>
          </p:cNvSpPr>
          <p:nvPr>
            <p:ph type="sldNum" sz="quarter" idx="12"/>
          </p:nvPr>
        </p:nvSpPr>
        <p:spPr/>
        <p:txBody>
          <a:bodyPr/>
          <a:lstStyle>
            <a:lvl1pPr>
              <a:defRPr/>
            </a:lvl1pPr>
          </a:lstStyle>
          <a:p>
            <a:fld id="{22BA111D-411E-4E35-8D5D-216A81AF5EFD}" type="slidenum">
              <a:rPr lang="en-US" altLang="en-US"/>
              <a:pPr/>
              <a:t>‹#›</a:t>
            </a:fld>
            <a:endParaRPr lang="en-US" altLang="en-US"/>
          </a:p>
        </p:txBody>
      </p:sp>
    </p:spTree>
    <p:extLst>
      <p:ext uri="{BB962C8B-B14F-4D97-AF65-F5344CB8AC3E}">
        <p14:creationId xmlns:p14="http://schemas.microsoft.com/office/powerpoint/2010/main" val="1621489619"/>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4E9A815-AAEB-4484-B0B8-F91617AA759D}"/>
              </a:ext>
            </a:extLst>
          </p:cNvPr>
          <p:cNvSpPr>
            <a:spLocks noGrp="1"/>
          </p:cNvSpPr>
          <p:nvPr>
            <p:ph type="dt" sz="half" idx="10"/>
          </p:nvPr>
        </p:nvSpPr>
        <p:spPr/>
        <p:txBody>
          <a:bodyPr/>
          <a:lstStyle>
            <a:lvl1pPr>
              <a:defRPr/>
            </a:lvl1pPr>
          </a:lstStyle>
          <a:p>
            <a:fld id="{D5FF2D78-F4AF-4CAA-A6CA-D493B8AA8401}" type="datetimeFigureOut">
              <a:rPr lang="en-US" altLang="en-US"/>
              <a:pPr/>
              <a:t>11/3/25</a:t>
            </a:fld>
            <a:endParaRPr lang="en-US" altLang="en-US"/>
          </a:p>
        </p:txBody>
      </p:sp>
      <p:sp>
        <p:nvSpPr>
          <p:cNvPr id="8" name="Footer Placeholder 4">
            <a:extLst>
              <a:ext uri="{FF2B5EF4-FFF2-40B4-BE49-F238E27FC236}">
                <a16:creationId xmlns:a16="http://schemas.microsoft.com/office/drawing/2014/main" id="{34830CC9-9182-4C54-A9C4-BDE755A7DCB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16F610F-5089-4A9B-ACEC-36A23548AFBF}"/>
              </a:ext>
            </a:extLst>
          </p:cNvPr>
          <p:cNvSpPr>
            <a:spLocks noGrp="1"/>
          </p:cNvSpPr>
          <p:nvPr>
            <p:ph type="sldNum" sz="quarter" idx="12"/>
          </p:nvPr>
        </p:nvSpPr>
        <p:spPr/>
        <p:txBody>
          <a:bodyPr/>
          <a:lstStyle>
            <a:lvl1pPr>
              <a:defRPr/>
            </a:lvl1pPr>
          </a:lstStyle>
          <a:p>
            <a:fld id="{8B8E1A7B-422F-4417-A54C-C8351998E153}" type="slidenum">
              <a:rPr lang="en-US" altLang="en-US"/>
              <a:pPr/>
              <a:t>‹#›</a:t>
            </a:fld>
            <a:endParaRPr lang="en-US" altLang="en-US"/>
          </a:p>
        </p:txBody>
      </p:sp>
    </p:spTree>
    <p:extLst>
      <p:ext uri="{BB962C8B-B14F-4D97-AF65-F5344CB8AC3E}">
        <p14:creationId xmlns:p14="http://schemas.microsoft.com/office/powerpoint/2010/main" val="3068920675"/>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1E3B1DB-C8B9-4222-8064-51A8459158DF}"/>
              </a:ext>
            </a:extLst>
          </p:cNvPr>
          <p:cNvSpPr>
            <a:spLocks noGrp="1"/>
          </p:cNvSpPr>
          <p:nvPr>
            <p:ph type="dt" sz="half" idx="10"/>
          </p:nvPr>
        </p:nvSpPr>
        <p:spPr/>
        <p:txBody>
          <a:bodyPr/>
          <a:lstStyle>
            <a:lvl1pPr>
              <a:defRPr/>
            </a:lvl1pPr>
          </a:lstStyle>
          <a:p>
            <a:fld id="{C378A645-CB4A-4FD4-B012-EF4FC8C5873C}" type="datetimeFigureOut">
              <a:rPr lang="en-US" altLang="en-US"/>
              <a:pPr/>
              <a:t>11/3/25</a:t>
            </a:fld>
            <a:endParaRPr lang="en-US" altLang="en-US"/>
          </a:p>
        </p:txBody>
      </p:sp>
      <p:sp>
        <p:nvSpPr>
          <p:cNvPr id="4" name="Footer Placeholder 4">
            <a:extLst>
              <a:ext uri="{FF2B5EF4-FFF2-40B4-BE49-F238E27FC236}">
                <a16:creationId xmlns:a16="http://schemas.microsoft.com/office/drawing/2014/main" id="{A04C6ED1-D40B-4BFC-90EB-7B101F022AF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D7353BE-DC7D-4F49-AF44-C8E48B23929D}"/>
              </a:ext>
            </a:extLst>
          </p:cNvPr>
          <p:cNvSpPr>
            <a:spLocks noGrp="1"/>
          </p:cNvSpPr>
          <p:nvPr>
            <p:ph type="sldNum" sz="quarter" idx="12"/>
          </p:nvPr>
        </p:nvSpPr>
        <p:spPr/>
        <p:txBody>
          <a:bodyPr/>
          <a:lstStyle>
            <a:lvl1pPr>
              <a:defRPr/>
            </a:lvl1pPr>
          </a:lstStyle>
          <a:p>
            <a:fld id="{7222231B-4285-4C26-809F-72BD6ACFC000}" type="slidenum">
              <a:rPr lang="en-US" altLang="en-US"/>
              <a:pPr/>
              <a:t>‹#›</a:t>
            </a:fld>
            <a:endParaRPr lang="en-US" altLang="en-US"/>
          </a:p>
        </p:txBody>
      </p:sp>
    </p:spTree>
    <p:extLst>
      <p:ext uri="{BB962C8B-B14F-4D97-AF65-F5344CB8AC3E}">
        <p14:creationId xmlns:p14="http://schemas.microsoft.com/office/powerpoint/2010/main" val="2332885263"/>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8CCC6D9-83E3-45E8-A575-4CAE24CE155D}"/>
              </a:ext>
            </a:extLst>
          </p:cNvPr>
          <p:cNvSpPr>
            <a:spLocks noGrp="1"/>
          </p:cNvSpPr>
          <p:nvPr>
            <p:ph type="dt" sz="half" idx="10"/>
          </p:nvPr>
        </p:nvSpPr>
        <p:spPr/>
        <p:txBody>
          <a:bodyPr/>
          <a:lstStyle>
            <a:lvl1pPr>
              <a:defRPr/>
            </a:lvl1pPr>
          </a:lstStyle>
          <a:p>
            <a:fld id="{FA145066-D068-43E0-AF28-29CF73457E9B}" type="datetimeFigureOut">
              <a:rPr lang="en-US" altLang="en-US"/>
              <a:pPr/>
              <a:t>11/3/25</a:t>
            </a:fld>
            <a:endParaRPr lang="en-US" altLang="en-US"/>
          </a:p>
        </p:txBody>
      </p:sp>
      <p:sp>
        <p:nvSpPr>
          <p:cNvPr id="3" name="Footer Placeholder 4">
            <a:extLst>
              <a:ext uri="{FF2B5EF4-FFF2-40B4-BE49-F238E27FC236}">
                <a16:creationId xmlns:a16="http://schemas.microsoft.com/office/drawing/2014/main" id="{130EA1F5-AF13-4C1A-8F5A-B9570916003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3BBDE7-EB4C-4147-8C98-0AFD1F7F7DE3}"/>
              </a:ext>
            </a:extLst>
          </p:cNvPr>
          <p:cNvSpPr>
            <a:spLocks noGrp="1"/>
          </p:cNvSpPr>
          <p:nvPr>
            <p:ph type="sldNum" sz="quarter" idx="12"/>
          </p:nvPr>
        </p:nvSpPr>
        <p:spPr/>
        <p:txBody>
          <a:bodyPr/>
          <a:lstStyle>
            <a:lvl1pPr>
              <a:defRPr/>
            </a:lvl1pPr>
          </a:lstStyle>
          <a:p>
            <a:fld id="{DA5822F4-ACE4-429B-8A79-EAB79824101E}" type="slidenum">
              <a:rPr lang="en-US" altLang="en-US"/>
              <a:pPr/>
              <a:t>‹#›</a:t>
            </a:fld>
            <a:endParaRPr lang="en-US" altLang="en-US"/>
          </a:p>
        </p:txBody>
      </p:sp>
    </p:spTree>
    <p:extLst>
      <p:ext uri="{BB962C8B-B14F-4D97-AF65-F5344CB8AC3E}">
        <p14:creationId xmlns:p14="http://schemas.microsoft.com/office/powerpoint/2010/main" val="3840508939"/>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332F23-9386-4433-A009-423686A3F95D}"/>
              </a:ext>
            </a:extLst>
          </p:cNvPr>
          <p:cNvSpPr>
            <a:spLocks noGrp="1"/>
          </p:cNvSpPr>
          <p:nvPr>
            <p:ph type="dt" sz="half" idx="10"/>
          </p:nvPr>
        </p:nvSpPr>
        <p:spPr/>
        <p:txBody>
          <a:bodyPr/>
          <a:lstStyle>
            <a:lvl1pPr>
              <a:defRPr/>
            </a:lvl1pPr>
          </a:lstStyle>
          <a:p>
            <a:fld id="{478B5E92-E244-4AE2-AA22-F384603C8BC5}" type="datetimeFigureOut">
              <a:rPr lang="en-US" altLang="en-US"/>
              <a:pPr/>
              <a:t>11/3/25</a:t>
            </a:fld>
            <a:endParaRPr lang="en-US" altLang="en-US"/>
          </a:p>
        </p:txBody>
      </p:sp>
      <p:sp>
        <p:nvSpPr>
          <p:cNvPr id="6" name="Footer Placeholder 4">
            <a:extLst>
              <a:ext uri="{FF2B5EF4-FFF2-40B4-BE49-F238E27FC236}">
                <a16:creationId xmlns:a16="http://schemas.microsoft.com/office/drawing/2014/main" id="{D0FBE6CD-7CD2-4EF9-A557-A175D12E72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9957E1-2508-45CF-8DE8-AFF98BCF2A2E}"/>
              </a:ext>
            </a:extLst>
          </p:cNvPr>
          <p:cNvSpPr>
            <a:spLocks noGrp="1"/>
          </p:cNvSpPr>
          <p:nvPr>
            <p:ph type="sldNum" sz="quarter" idx="12"/>
          </p:nvPr>
        </p:nvSpPr>
        <p:spPr/>
        <p:txBody>
          <a:bodyPr/>
          <a:lstStyle>
            <a:lvl1pPr>
              <a:defRPr/>
            </a:lvl1pPr>
          </a:lstStyle>
          <a:p>
            <a:fld id="{55CCDD8B-44D0-4BCF-9AAA-ED289168185B}" type="slidenum">
              <a:rPr lang="en-US" altLang="en-US"/>
              <a:pPr/>
              <a:t>‹#›</a:t>
            </a:fld>
            <a:endParaRPr lang="en-US" altLang="en-US"/>
          </a:p>
        </p:txBody>
      </p:sp>
    </p:spTree>
    <p:extLst>
      <p:ext uri="{BB962C8B-B14F-4D97-AF65-F5344CB8AC3E}">
        <p14:creationId xmlns:p14="http://schemas.microsoft.com/office/powerpoint/2010/main" val="4078381488"/>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EEBE06-60CC-49E6-92F5-050C10A72117}"/>
              </a:ext>
            </a:extLst>
          </p:cNvPr>
          <p:cNvSpPr>
            <a:spLocks noGrp="1"/>
          </p:cNvSpPr>
          <p:nvPr>
            <p:ph type="dt" sz="half" idx="10"/>
          </p:nvPr>
        </p:nvSpPr>
        <p:spPr/>
        <p:txBody>
          <a:bodyPr/>
          <a:lstStyle>
            <a:lvl1pPr>
              <a:defRPr/>
            </a:lvl1pPr>
          </a:lstStyle>
          <a:p>
            <a:fld id="{917C4C86-BC50-4156-A0D4-A1B174BA7C79}" type="datetimeFigureOut">
              <a:rPr lang="en-US" altLang="en-US"/>
              <a:pPr/>
              <a:t>11/3/25</a:t>
            </a:fld>
            <a:endParaRPr lang="en-US" altLang="en-US"/>
          </a:p>
        </p:txBody>
      </p:sp>
      <p:sp>
        <p:nvSpPr>
          <p:cNvPr id="6" name="Footer Placeholder 4">
            <a:extLst>
              <a:ext uri="{FF2B5EF4-FFF2-40B4-BE49-F238E27FC236}">
                <a16:creationId xmlns:a16="http://schemas.microsoft.com/office/drawing/2014/main" id="{5FBAC2B9-514C-4160-885C-E79B6EFAF6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EC1C97-3151-4158-B98E-24E60ADE0DED}"/>
              </a:ext>
            </a:extLst>
          </p:cNvPr>
          <p:cNvSpPr>
            <a:spLocks noGrp="1"/>
          </p:cNvSpPr>
          <p:nvPr>
            <p:ph type="sldNum" sz="quarter" idx="12"/>
          </p:nvPr>
        </p:nvSpPr>
        <p:spPr/>
        <p:txBody>
          <a:bodyPr/>
          <a:lstStyle>
            <a:lvl1pPr>
              <a:defRPr/>
            </a:lvl1pPr>
          </a:lstStyle>
          <a:p>
            <a:fld id="{7E61EC3E-5007-4B38-8ED8-22996A853182}" type="slidenum">
              <a:rPr lang="en-US" altLang="en-US"/>
              <a:pPr/>
              <a:t>‹#›</a:t>
            </a:fld>
            <a:endParaRPr lang="en-US" altLang="en-US"/>
          </a:p>
        </p:txBody>
      </p:sp>
    </p:spTree>
    <p:extLst>
      <p:ext uri="{BB962C8B-B14F-4D97-AF65-F5344CB8AC3E}">
        <p14:creationId xmlns:p14="http://schemas.microsoft.com/office/powerpoint/2010/main" val="3984010212"/>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12090-7F8D-47DC-9B8E-AF0B20EE81FA}"/>
              </a:ext>
            </a:extLst>
          </p:cNvPr>
          <p:cNvSpPr>
            <a:spLocks noGrp="1"/>
          </p:cNvSpPr>
          <p:nvPr>
            <p:ph type="dt" sz="half" idx="10"/>
          </p:nvPr>
        </p:nvSpPr>
        <p:spPr/>
        <p:txBody>
          <a:bodyPr/>
          <a:lstStyle>
            <a:lvl1pPr>
              <a:defRPr/>
            </a:lvl1pPr>
          </a:lstStyle>
          <a:p>
            <a:fld id="{1B075FA5-E21A-41D9-B703-CEFF1FBFE981}" type="datetimeFigureOut">
              <a:rPr lang="en-US" altLang="en-US"/>
              <a:pPr/>
              <a:t>11/3/25</a:t>
            </a:fld>
            <a:endParaRPr lang="en-US" altLang="en-US"/>
          </a:p>
        </p:txBody>
      </p:sp>
      <p:sp>
        <p:nvSpPr>
          <p:cNvPr id="5" name="Footer Placeholder 4">
            <a:extLst>
              <a:ext uri="{FF2B5EF4-FFF2-40B4-BE49-F238E27FC236}">
                <a16:creationId xmlns:a16="http://schemas.microsoft.com/office/drawing/2014/main" id="{C651EDD9-B901-48A2-8DD2-A2A2A2B8C7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3AE3-9E22-4193-A406-074DDCFB500C}"/>
              </a:ext>
            </a:extLst>
          </p:cNvPr>
          <p:cNvSpPr>
            <a:spLocks noGrp="1"/>
          </p:cNvSpPr>
          <p:nvPr>
            <p:ph type="sldNum" sz="quarter" idx="12"/>
          </p:nvPr>
        </p:nvSpPr>
        <p:spPr/>
        <p:txBody>
          <a:bodyPr/>
          <a:lstStyle>
            <a:lvl1pPr>
              <a:defRPr/>
            </a:lvl1pPr>
          </a:lstStyle>
          <a:p>
            <a:fld id="{B8A0ED68-AD7C-410B-AF51-C346DEFCB0D4}" type="slidenum">
              <a:rPr lang="en-US" altLang="en-US"/>
              <a:pPr/>
              <a:t>‹#›</a:t>
            </a:fld>
            <a:endParaRPr lang="en-US" altLang="en-US"/>
          </a:p>
        </p:txBody>
      </p:sp>
    </p:spTree>
    <p:extLst>
      <p:ext uri="{BB962C8B-B14F-4D97-AF65-F5344CB8AC3E}">
        <p14:creationId xmlns:p14="http://schemas.microsoft.com/office/powerpoint/2010/main" val="37082359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25BEC64-D2B6-3747-A0D1-3BD504C9D5F5}" type="slidenum">
              <a:rPr lang="en-US"/>
              <a:pPr>
                <a:defRPr/>
              </a:pPr>
              <a:t>‹#›</a:t>
            </a:fld>
            <a:endParaRPr lang="en-US"/>
          </a:p>
        </p:txBody>
      </p:sp>
    </p:spTree>
    <p:extLst>
      <p:ext uri="{BB962C8B-B14F-4D97-AF65-F5344CB8AC3E}">
        <p14:creationId xmlns:p14="http://schemas.microsoft.com/office/powerpoint/2010/main" val="388344742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8C307-DE8B-4EC9-B249-BDA7F25DB27A}"/>
              </a:ext>
            </a:extLst>
          </p:cNvPr>
          <p:cNvSpPr>
            <a:spLocks noGrp="1"/>
          </p:cNvSpPr>
          <p:nvPr>
            <p:ph type="dt" sz="half" idx="10"/>
          </p:nvPr>
        </p:nvSpPr>
        <p:spPr/>
        <p:txBody>
          <a:bodyPr/>
          <a:lstStyle>
            <a:lvl1pPr>
              <a:defRPr/>
            </a:lvl1pPr>
          </a:lstStyle>
          <a:p>
            <a:fld id="{DFB6BD2A-A66E-4D9A-99E3-439318D61F69}" type="datetimeFigureOut">
              <a:rPr lang="en-US" altLang="en-US"/>
              <a:pPr/>
              <a:t>11/3/25</a:t>
            </a:fld>
            <a:endParaRPr lang="en-US" altLang="en-US"/>
          </a:p>
        </p:txBody>
      </p:sp>
      <p:sp>
        <p:nvSpPr>
          <p:cNvPr id="5" name="Footer Placeholder 4">
            <a:extLst>
              <a:ext uri="{FF2B5EF4-FFF2-40B4-BE49-F238E27FC236}">
                <a16:creationId xmlns:a16="http://schemas.microsoft.com/office/drawing/2014/main" id="{5DC9544E-9225-4E0D-8A2A-FB48025936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F366E3-B7F2-47D0-B072-D7FDCCA86453}"/>
              </a:ext>
            </a:extLst>
          </p:cNvPr>
          <p:cNvSpPr>
            <a:spLocks noGrp="1"/>
          </p:cNvSpPr>
          <p:nvPr>
            <p:ph type="sldNum" sz="quarter" idx="12"/>
          </p:nvPr>
        </p:nvSpPr>
        <p:spPr/>
        <p:txBody>
          <a:bodyPr/>
          <a:lstStyle>
            <a:lvl1pPr>
              <a:defRPr/>
            </a:lvl1pPr>
          </a:lstStyle>
          <a:p>
            <a:fld id="{0F4E85FB-9AFA-4C22-A8DA-4BD0A191F9A8}" type="slidenum">
              <a:rPr lang="en-US" altLang="en-US"/>
              <a:pPr/>
              <a:t>‹#›</a:t>
            </a:fld>
            <a:endParaRPr lang="en-US" altLang="en-US"/>
          </a:p>
        </p:txBody>
      </p:sp>
    </p:spTree>
    <p:extLst>
      <p:ext uri="{BB962C8B-B14F-4D97-AF65-F5344CB8AC3E}">
        <p14:creationId xmlns:p14="http://schemas.microsoft.com/office/powerpoint/2010/main" val="410038429"/>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63108374"/>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16963932"/>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78891326"/>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92304086"/>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33110116"/>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92281800"/>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037870452"/>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59386591"/>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642766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73AA66E-9F52-B34A-B119-87E2B0ECE342}" type="slidenum">
              <a:rPr lang="en-US"/>
              <a:pPr>
                <a:defRPr/>
              </a:pPr>
              <a:t>‹#›</a:t>
            </a:fld>
            <a:endParaRPr lang="en-US"/>
          </a:p>
        </p:txBody>
      </p:sp>
    </p:spTree>
    <p:extLst>
      <p:ext uri="{BB962C8B-B14F-4D97-AF65-F5344CB8AC3E}">
        <p14:creationId xmlns:p14="http://schemas.microsoft.com/office/powerpoint/2010/main" val="4060105018"/>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48482676"/>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19586479"/>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457200" y="2363788"/>
            <a:ext cx="8153400" cy="1600200"/>
            <a:chOff x="288" y="1489"/>
            <a:chExt cx="5136" cy="1008"/>
          </a:xfrm>
        </p:grpSpPr>
        <p:sp>
          <p:nvSpPr>
            <p:cNvPr id="5" name="Arc 1027"/>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1028"/>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1029"/>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1030"/>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10599" name="Rectangle 1031"/>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10600" name="Rectangle 1032"/>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1033"/>
          <p:cNvSpPr>
            <a:spLocks noGrp="1" noChangeArrowheads="1"/>
          </p:cNvSpPr>
          <p:nvPr>
            <p:ph type="dt" sz="quarter" idx="10"/>
          </p:nvPr>
        </p:nvSpPr>
        <p:spPr/>
        <p:txBody>
          <a:bodyPr/>
          <a:lstStyle>
            <a:lvl1pPr>
              <a:defRPr/>
            </a:lvl1pPr>
          </a:lstStyle>
          <a:p>
            <a:pPr>
              <a:defRPr/>
            </a:pPr>
            <a:endParaRPr lang="en-US"/>
          </a:p>
        </p:txBody>
      </p:sp>
      <p:sp>
        <p:nvSpPr>
          <p:cNvPr id="10" name="Rectangle 1034"/>
          <p:cNvSpPr>
            <a:spLocks noGrp="1" noChangeArrowheads="1"/>
          </p:cNvSpPr>
          <p:nvPr>
            <p:ph type="ftr" sz="quarter" idx="11"/>
          </p:nvPr>
        </p:nvSpPr>
        <p:spPr/>
        <p:txBody>
          <a:bodyPr/>
          <a:lstStyle>
            <a:lvl1pPr>
              <a:defRPr/>
            </a:lvl1pPr>
          </a:lstStyle>
          <a:p>
            <a:pPr>
              <a:defRPr/>
            </a:pPr>
            <a:endParaRPr lang="en-US"/>
          </a:p>
        </p:txBody>
      </p:sp>
      <p:sp>
        <p:nvSpPr>
          <p:cNvPr id="11" name="Rectangle 1035"/>
          <p:cNvSpPr>
            <a:spLocks noGrp="1" noChangeArrowheads="1"/>
          </p:cNvSpPr>
          <p:nvPr>
            <p:ph type="sldNum" sz="quarter" idx="12"/>
          </p:nvPr>
        </p:nvSpPr>
        <p:spPr/>
        <p:txBody>
          <a:bodyPr/>
          <a:lstStyle>
            <a:lvl1pPr>
              <a:defRPr/>
            </a:lvl1pPr>
          </a:lstStyle>
          <a:p>
            <a:pPr>
              <a:defRPr/>
            </a:pPr>
            <a:fld id="{8B5D0613-7EB7-3844-A25C-3C2BD16F4CAC}" type="slidenum">
              <a:rPr lang="en-US"/>
              <a:pPr>
                <a:defRPr/>
              </a:pPr>
              <a:t>‹#›</a:t>
            </a:fld>
            <a:endParaRPr lang="en-US"/>
          </a:p>
        </p:txBody>
      </p:sp>
    </p:spTree>
    <p:extLst>
      <p:ext uri="{BB962C8B-B14F-4D97-AF65-F5344CB8AC3E}">
        <p14:creationId xmlns:p14="http://schemas.microsoft.com/office/powerpoint/2010/main" val="1079915689"/>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74CF609D-E006-EB4B-9647-797CB362C8DF}" type="slidenum">
              <a:rPr lang="en-US"/>
              <a:pPr>
                <a:defRPr/>
              </a:pPr>
              <a:t>‹#›</a:t>
            </a:fld>
            <a:endParaRPr lang="en-US"/>
          </a:p>
        </p:txBody>
      </p:sp>
    </p:spTree>
    <p:extLst>
      <p:ext uri="{BB962C8B-B14F-4D97-AF65-F5344CB8AC3E}">
        <p14:creationId xmlns:p14="http://schemas.microsoft.com/office/powerpoint/2010/main" val="4051996656"/>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D365042D-0FE1-3C44-B170-C82ADFA29355}" type="slidenum">
              <a:rPr lang="en-US"/>
              <a:pPr>
                <a:defRPr/>
              </a:pPr>
              <a:t>‹#›</a:t>
            </a:fld>
            <a:endParaRPr lang="en-US"/>
          </a:p>
        </p:txBody>
      </p:sp>
    </p:spTree>
    <p:extLst>
      <p:ext uri="{BB962C8B-B14F-4D97-AF65-F5344CB8AC3E}">
        <p14:creationId xmlns:p14="http://schemas.microsoft.com/office/powerpoint/2010/main" val="4212379947"/>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7AC51281-98B8-264B-8D01-C4D790A86141}" type="slidenum">
              <a:rPr lang="en-US"/>
              <a:pPr>
                <a:defRPr/>
              </a:pPr>
              <a:t>‹#›</a:t>
            </a:fld>
            <a:endParaRPr lang="en-US"/>
          </a:p>
        </p:txBody>
      </p:sp>
    </p:spTree>
    <p:extLst>
      <p:ext uri="{BB962C8B-B14F-4D97-AF65-F5344CB8AC3E}">
        <p14:creationId xmlns:p14="http://schemas.microsoft.com/office/powerpoint/2010/main" val="4252122489"/>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3"/>
          <p:cNvSpPr>
            <a:spLocks noGrp="1" noChangeArrowheads="1"/>
          </p:cNvSpPr>
          <p:nvPr>
            <p:ph type="dt" sz="half" idx="10"/>
          </p:nvPr>
        </p:nvSpPr>
        <p:spPr>
          <a:ln/>
        </p:spPr>
        <p:txBody>
          <a:bodyPr/>
          <a:lstStyle>
            <a:lvl1pPr>
              <a:defRPr/>
            </a:lvl1pPr>
          </a:lstStyle>
          <a:p>
            <a:pPr>
              <a:defRPr/>
            </a:pPr>
            <a:endParaRPr lang="en-US"/>
          </a:p>
        </p:txBody>
      </p:sp>
      <p:sp>
        <p:nvSpPr>
          <p:cNvPr id="8" name="Rectangle 1034"/>
          <p:cNvSpPr>
            <a:spLocks noGrp="1" noChangeArrowheads="1"/>
          </p:cNvSpPr>
          <p:nvPr>
            <p:ph type="ftr" sz="quarter" idx="11"/>
          </p:nvPr>
        </p:nvSpPr>
        <p:spPr>
          <a:ln/>
        </p:spPr>
        <p:txBody>
          <a:bodyPr/>
          <a:lstStyle>
            <a:lvl1pPr>
              <a:defRPr/>
            </a:lvl1pPr>
          </a:lstStyle>
          <a:p>
            <a:pPr>
              <a:defRPr/>
            </a:pPr>
            <a:endParaRPr lang="en-US"/>
          </a:p>
        </p:txBody>
      </p:sp>
      <p:sp>
        <p:nvSpPr>
          <p:cNvPr id="9" name="Rectangle 1035"/>
          <p:cNvSpPr>
            <a:spLocks noGrp="1" noChangeArrowheads="1"/>
          </p:cNvSpPr>
          <p:nvPr>
            <p:ph type="sldNum" sz="quarter" idx="12"/>
          </p:nvPr>
        </p:nvSpPr>
        <p:spPr>
          <a:ln/>
        </p:spPr>
        <p:txBody>
          <a:bodyPr/>
          <a:lstStyle>
            <a:lvl1pPr>
              <a:defRPr/>
            </a:lvl1pPr>
          </a:lstStyle>
          <a:p>
            <a:pPr>
              <a:defRPr/>
            </a:pPr>
            <a:fld id="{1254F32D-AD59-5A48-8C7F-376C914206A2}" type="slidenum">
              <a:rPr lang="en-US"/>
              <a:pPr>
                <a:defRPr/>
              </a:pPr>
              <a:t>‹#›</a:t>
            </a:fld>
            <a:endParaRPr lang="en-US"/>
          </a:p>
        </p:txBody>
      </p:sp>
    </p:spTree>
    <p:extLst>
      <p:ext uri="{BB962C8B-B14F-4D97-AF65-F5344CB8AC3E}">
        <p14:creationId xmlns:p14="http://schemas.microsoft.com/office/powerpoint/2010/main" val="3900931800"/>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3"/>
          <p:cNvSpPr>
            <a:spLocks noGrp="1" noChangeArrowheads="1"/>
          </p:cNvSpPr>
          <p:nvPr>
            <p:ph type="dt" sz="half" idx="10"/>
          </p:nvPr>
        </p:nvSpPr>
        <p:spPr>
          <a:ln/>
        </p:spPr>
        <p:txBody>
          <a:bodyPr/>
          <a:lstStyle>
            <a:lvl1pPr>
              <a:defRPr/>
            </a:lvl1pPr>
          </a:lstStyle>
          <a:p>
            <a:pPr>
              <a:defRPr/>
            </a:pPr>
            <a:endParaRPr lang="en-US"/>
          </a:p>
        </p:txBody>
      </p:sp>
      <p:sp>
        <p:nvSpPr>
          <p:cNvPr id="4" name="Rectangle 1034"/>
          <p:cNvSpPr>
            <a:spLocks noGrp="1" noChangeArrowheads="1"/>
          </p:cNvSpPr>
          <p:nvPr>
            <p:ph type="ftr" sz="quarter" idx="11"/>
          </p:nvPr>
        </p:nvSpPr>
        <p:spPr>
          <a:ln/>
        </p:spPr>
        <p:txBody>
          <a:bodyPr/>
          <a:lstStyle>
            <a:lvl1pPr>
              <a:defRPr/>
            </a:lvl1pPr>
          </a:lstStyle>
          <a:p>
            <a:pPr>
              <a:defRPr/>
            </a:pPr>
            <a:endParaRPr lang="en-US"/>
          </a:p>
        </p:txBody>
      </p:sp>
      <p:sp>
        <p:nvSpPr>
          <p:cNvPr id="5" name="Rectangle 1035"/>
          <p:cNvSpPr>
            <a:spLocks noGrp="1" noChangeArrowheads="1"/>
          </p:cNvSpPr>
          <p:nvPr>
            <p:ph type="sldNum" sz="quarter" idx="12"/>
          </p:nvPr>
        </p:nvSpPr>
        <p:spPr>
          <a:ln/>
        </p:spPr>
        <p:txBody>
          <a:bodyPr/>
          <a:lstStyle>
            <a:lvl1pPr>
              <a:defRPr/>
            </a:lvl1pPr>
          </a:lstStyle>
          <a:p>
            <a:pPr>
              <a:defRPr/>
            </a:pPr>
            <a:fld id="{E687A563-47D5-424A-A6D3-54A93BA77610}" type="slidenum">
              <a:rPr lang="en-US"/>
              <a:pPr>
                <a:defRPr/>
              </a:pPr>
              <a:t>‹#›</a:t>
            </a:fld>
            <a:endParaRPr lang="en-US"/>
          </a:p>
        </p:txBody>
      </p:sp>
    </p:spTree>
    <p:extLst>
      <p:ext uri="{BB962C8B-B14F-4D97-AF65-F5344CB8AC3E}">
        <p14:creationId xmlns:p14="http://schemas.microsoft.com/office/powerpoint/2010/main" val="248197709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3"/>
          <p:cNvSpPr>
            <a:spLocks noGrp="1" noChangeArrowheads="1"/>
          </p:cNvSpPr>
          <p:nvPr>
            <p:ph type="dt" sz="half" idx="10"/>
          </p:nvPr>
        </p:nvSpPr>
        <p:spPr>
          <a:ln/>
        </p:spPr>
        <p:txBody>
          <a:bodyPr/>
          <a:lstStyle>
            <a:lvl1pPr>
              <a:defRPr/>
            </a:lvl1pPr>
          </a:lstStyle>
          <a:p>
            <a:pPr>
              <a:defRPr/>
            </a:pPr>
            <a:endParaRPr lang="en-US"/>
          </a:p>
        </p:txBody>
      </p:sp>
      <p:sp>
        <p:nvSpPr>
          <p:cNvPr id="3" name="Rectangle 1034"/>
          <p:cNvSpPr>
            <a:spLocks noGrp="1" noChangeArrowheads="1"/>
          </p:cNvSpPr>
          <p:nvPr>
            <p:ph type="ftr" sz="quarter" idx="11"/>
          </p:nvPr>
        </p:nvSpPr>
        <p:spPr>
          <a:ln/>
        </p:spPr>
        <p:txBody>
          <a:bodyPr/>
          <a:lstStyle>
            <a:lvl1pPr>
              <a:defRPr/>
            </a:lvl1pPr>
          </a:lstStyle>
          <a:p>
            <a:pPr>
              <a:defRPr/>
            </a:pPr>
            <a:endParaRPr lang="en-US"/>
          </a:p>
        </p:txBody>
      </p:sp>
      <p:sp>
        <p:nvSpPr>
          <p:cNvPr id="4" name="Rectangle 1035"/>
          <p:cNvSpPr>
            <a:spLocks noGrp="1" noChangeArrowheads="1"/>
          </p:cNvSpPr>
          <p:nvPr>
            <p:ph type="sldNum" sz="quarter" idx="12"/>
          </p:nvPr>
        </p:nvSpPr>
        <p:spPr>
          <a:ln/>
        </p:spPr>
        <p:txBody>
          <a:bodyPr/>
          <a:lstStyle>
            <a:lvl1pPr>
              <a:defRPr/>
            </a:lvl1pPr>
          </a:lstStyle>
          <a:p>
            <a:pPr>
              <a:defRPr/>
            </a:pPr>
            <a:fld id="{F7584D4F-4A19-764E-9EE9-2F167EDA2007}" type="slidenum">
              <a:rPr lang="en-US"/>
              <a:pPr>
                <a:defRPr/>
              </a:pPr>
              <a:t>‹#›</a:t>
            </a:fld>
            <a:endParaRPr lang="en-US"/>
          </a:p>
        </p:txBody>
      </p:sp>
    </p:spTree>
    <p:extLst>
      <p:ext uri="{BB962C8B-B14F-4D97-AF65-F5344CB8AC3E}">
        <p14:creationId xmlns:p14="http://schemas.microsoft.com/office/powerpoint/2010/main" val="672327611"/>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18B3637F-FE7E-B440-86D5-BD61A55BBE16}" type="slidenum">
              <a:rPr lang="en-US"/>
              <a:pPr>
                <a:defRPr/>
              </a:pPr>
              <a:t>‹#›</a:t>
            </a:fld>
            <a:endParaRPr lang="en-US"/>
          </a:p>
        </p:txBody>
      </p:sp>
    </p:spTree>
    <p:extLst>
      <p:ext uri="{BB962C8B-B14F-4D97-AF65-F5344CB8AC3E}">
        <p14:creationId xmlns:p14="http://schemas.microsoft.com/office/powerpoint/2010/main" val="27568477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9B4E9B-B8FA-FF4B-A09B-6676A5AD6E92}" type="slidenum">
              <a:rPr lang="en-US"/>
              <a:pPr>
                <a:defRPr/>
              </a:pPr>
              <a:t>‹#›</a:t>
            </a:fld>
            <a:endParaRPr lang="en-US"/>
          </a:p>
        </p:txBody>
      </p:sp>
    </p:spTree>
    <p:extLst>
      <p:ext uri="{BB962C8B-B14F-4D97-AF65-F5344CB8AC3E}">
        <p14:creationId xmlns:p14="http://schemas.microsoft.com/office/powerpoint/2010/main" val="920613466"/>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895F22EA-AC24-8F46-AF67-81D1C64DED32}" type="slidenum">
              <a:rPr lang="en-US"/>
              <a:pPr>
                <a:defRPr/>
              </a:pPr>
              <a:t>‹#›</a:t>
            </a:fld>
            <a:endParaRPr lang="en-US"/>
          </a:p>
        </p:txBody>
      </p:sp>
    </p:spTree>
    <p:extLst>
      <p:ext uri="{BB962C8B-B14F-4D97-AF65-F5344CB8AC3E}">
        <p14:creationId xmlns:p14="http://schemas.microsoft.com/office/powerpoint/2010/main" val="735153328"/>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4B742484-DDE9-F84E-863A-B0F1B30BE2DE}" type="slidenum">
              <a:rPr lang="en-US"/>
              <a:pPr>
                <a:defRPr/>
              </a:pPr>
              <a:t>‹#›</a:t>
            </a:fld>
            <a:endParaRPr lang="en-US"/>
          </a:p>
        </p:txBody>
      </p:sp>
    </p:spTree>
    <p:extLst>
      <p:ext uri="{BB962C8B-B14F-4D97-AF65-F5344CB8AC3E}">
        <p14:creationId xmlns:p14="http://schemas.microsoft.com/office/powerpoint/2010/main" val="2149829383"/>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8915274E-1BA4-9840-8FEE-2649D49E8718}" type="slidenum">
              <a:rPr lang="en-US"/>
              <a:pPr>
                <a:defRPr/>
              </a:pPr>
              <a:t>‹#›</a:t>
            </a:fld>
            <a:endParaRPr lang="en-US"/>
          </a:p>
        </p:txBody>
      </p:sp>
    </p:spTree>
    <p:extLst>
      <p:ext uri="{BB962C8B-B14F-4D97-AF65-F5344CB8AC3E}">
        <p14:creationId xmlns:p14="http://schemas.microsoft.com/office/powerpoint/2010/main" val="4153745631"/>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0" name="Rectangle 18"/>
            <p:cNvSpPr>
              <a:spLocks noChangeArrowheads="1"/>
            </p:cNvSpPr>
            <p:nvPr userDrawn="1"/>
          </p:nvSpPr>
          <p:spPr bwMode="hidden">
            <a:xfrm rot="39991575" flipH="1" flipV="1">
              <a:off x="5377"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6677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6677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Arial"/>
            </a:endParaRPr>
          </a:p>
        </p:txBody>
      </p:sp>
      <p:sp>
        <p:nvSpPr>
          <p:cNvPr id="222" name="Rectangle 222"/>
          <p:cNvSpPr>
            <a:spLocks noGrp="1" noChangeArrowheads="1"/>
          </p:cNvSpPr>
          <p:nvPr>
            <p:ph type="sldNum" sz="quarter" idx="12"/>
          </p:nvPr>
        </p:nvSpPr>
        <p:spPr/>
        <p:txBody>
          <a:bodyPr/>
          <a:lstStyle>
            <a:lvl1pPr>
              <a:defRPr/>
            </a:lvl1pPr>
          </a:lstStyle>
          <a:p>
            <a:pPr>
              <a:defRPr/>
            </a:pPr>
            <a:fld id="{17791C01-04EE-1F4E-9690-FD4CB4AFAB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8194049"/>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pPr>
              <a:defRPr/>
            </a:pPr>
            <a:fld id="{16BF7404-8ACF-2245-931F-8310E2697A7E}"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3984382238"/>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42"/>
          <p:cNvSpPr>
            <a:spLocks noGrp="1" noChangeArrowheads="1"/>
          </p:cNvSpPr>
          <p:nvPr>
            <p:ph type="sldNum" sz="quarter" idx="10"/>
          </p:nvPr>
        </p:nvSpPr>
        <p:spPr>
          <a:ln/>
        </p:spPr>
        <p:txBody>
          <a:bodyPr/>
          <a:lstStyle>
            <a:lvl1pPr>
              <a:defRPr/>
            </a:lvl1pPr>
          </a:lstStyle>
          <a:p>
            <a:pPr>
              <a:defRPr/>
            </a:pPr>
            <a:fld id="{FCBA5548-69CE-B74E-9EA3-5D3424E7A742}"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354734642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42"/>
          <p:cNvSpPr>
            <a:spLocks noGrp="1" noChangeArrowheads="1"/>
          </p:cNvSpPr>
          <p:nvPr>
            <p:ph type="sldNum" sz="quarter" idx="10"/>
          </p:nvPr>
        </p:nvSpPr>
        <p:spPr>
          <a:ln/>
        </p:spPr>
        <p:txBody>
          <a:bodyPr/>
          <a:lstStyle>
            <a:lvl1pPr>
              <a:defRPr/>
            </a:lvl1pPr>
          </a:lstStyle>
          <a:p>
            <a:pPr>
              <a:defRPr/>
            </a:pPr>
            <a:fld id="{42C0EEA0-A1F6-0C4E-96E9-29B52BA60514}" type="slidenum">
              <a:rPr lang="en-US">
                <a:solidFill>
                  <a:srgbClr val="FFFFFF"/>
                </a:solidFill>
              </a:rPr>
              <a:pPr>
                <a:defRPr/>
              </a:pPr>
              <a:t>‹#›</a:t>
            </a:fld>
            <a:endParaRPr lang="en-US">
              <a:solidFill>
                <a:srgbClr val="FFFFFF"/>
              </a:solidFill>
            </a:endParaRPr>
          </a:p>
        </p:txBody>
      </p:sp>
      <p:sp>
        <p:nvSpPr>
          <p:cNvPr id="6"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881664312"/>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42"/>
          <p:cNvSpPr>
            <a:spLocks noGrp="1" noChangeArrowheads="1"/>
          </p:cNvSpPr>
          <p:nvPr>
            <p:ph type="sldNum" sz="quarter" idx="10"/>
          </p:nvPr>
        </p:nvSpPr>
        <p:spPr>
          <a:ln/>
        </p:spPr>
        <p:txBody>
          <a:bodyPr/>
          <a:lstStyle>
            <a:lvl1pPr>
              <a:defRPr/>
            </a:lvl1pPr>
          </a:lstStyle>
          <a:p>
            <a:pPr>
              <a:defRPr/>
            </a:pPr>
            <a:fld id="{CC504BC5-A822-4C45-9808-B9D96E25F22B}" type="slidenum">
              <a:rPr lang="en-US">
                <a:solidFill>
                  <a:srgbClr val="FFFFFF"/>
                </a:solidFill>
              </a:rPr>
              <a:pPr>
                <a:defRPr/>
              </a:pPr>
              <a:t>‹#›</a:t>
            </a:fld>
            <a:endParaRPr lang="en-US">
              <a:solidFill>
                <a:srgbClr val="FFFFFF"/>
              </a:solidFill>
            </a:endParaRPr>
          </a:p>
        </p:txBody>
      </p:sp>
      <p:sp>
        <p:nvSpPr>
          <p:cNvPr id="8"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9"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510846617"/>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42"/>
          <p:cNvSpPr>
            <a:spLocks noGrp="1" noChangeArrowheads="1"/>
          </p:cNvSpPr>
          <p:nvPr>
            <p:ph type="sldNum" sz="quarter" idx="10"/>
          </p:nvPr>
        </p:nvSpPr>
        <p:spPr>
          <a:ln/>
        </p:spPr>
        <p:txBody>
          <a:bodyPr/>
          <a:lstStyle>
            <a:lvl1pPr>
              <a:defRPr/>
            </a:lvl1pPr>
          </a:lstStyle>
          <a:p>
            <a:pPr>
              <a:defRPr/>
            </a:pPr>
            <a:fld id="{079D4C57-D088-9344-B6A8-A87CCAD76EB3}" type="slidenum">
              <a:rPr lang="en-US">
                <a:solidFill>
                  <a:srgbClr val="FFFFFF"/>
                </a:solidFill>
              </a:rPr>
              <a:pPr>
                <a:defRPr/>
              </a:pPr>
              <a:t>‹#›</a:t>
            </a:fld>
            <a:endParaRPr lang="en-US">
              <a:solidFill>
                <a:srgbClr val="FFFFFF"/>
              </a:solidFill>
            </a:endParaRPr>
          </a:p>
        </p:txBody>
      </p:sp>
      <p:sp>
        <p:nvSpPr>
          <p:cNvPr id="4"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5"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689406700"/>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42"/>
          <p:cNvSpPr>
            <a:spLocks noGrp="1" noChangeArrowheads="1"/>
          </p:cNvSpPr>
          <p:nvPr>
            <p:ph type="sldNum" sz="quarter" idx="10"/>
          </p:nvPr>
        </p:nvSpPr>
        <p:spPr>
          <a:ln/>
        </p:spPr>
        <p:txBody>
          <a:bodyPr/>
          <a:lstStyle>
            <a:lvl1pPr>
              <a:defRPr/>
            </a:lvl1pPr>
          </a:lstStyle>
          <a:p>
            <a:pPr>
              <a:defRPr/>
            </a:pPr>
            <a:fld id="{3D8B433D-BAFC-E24A-99C9-734B96FC8566}" type="slidenum">
              <a:rPr lang="en-US">
                <a:solidFill>
                  <a:srgbClr val="FFFFFF"/>
                </a:solidFill>
              </a:rPr>
              <a:pPr>
                <a:defRPr/>
              </a:pPr>
              <a:t>‹#›</a:t>
            </a:fld>
            <a:endParaRPr lang="en-US">
              <a:solidFill>
                <a:srgbClr val="FFFFFF"/>
              </a:solidFill>
            </a:endParaRPr>
          </a:p>
        </p:txBody>
      </p:sp>
      <p:sp>
        <p:nvSpPr>
          <p:cNvPr id="3"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4"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30302590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971652-0E45-4845-8E29-5EA6282E1904}" type="slidenum">
              <a:rPr lang="en-US"/>
              <a:pPr>
                <a:defRPr/>
              </a:pPr>
              <a:t>‹#›</a:t>
            </a:fld>
            <a:endParaRPr lang="en-US"/>
          </a:p>
        </p:txBody>
      </p:sp>
    </p:spTree>
    <p:extLst>
      <p:ext uri="{BB962C8B-B14F-4D97-AF65-F5344CB8AC3E}">
        <p14:creationId xmlns:p14="http://schemas.microsoft.com/office/powerpoint/2010/main" val="3357614240"/>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pPr>
              <a:defRPr/>
            </a:pPr>
            <a:fld id="{520B6DE8-0102-9848-888F-98174A854A8E}" type="slidenum">
              <a:rPr lang="en-US">
                <a:solidFill>
                  <a:srgbClr val="FFFFFF"/>
                </a:solidFill>
              </a:rPr>
              <a:pPr>
                <a:defRPr/>
              </a:pPr>
              <a:t>‹#›</a:t>
            </a:fld>
            <a:endParaRPr lang="en-US">
              <a:solidFill>
                <a:srgbClr val="FFFFFF"/>
              </a:solidFill>
            </a:endParaRPr>
          </a:p>
        </p:txBody>
      </p:sp>
      <p:sp>
        <p:nvSpPr>
          <p:cNvPr id="6"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901059932"/>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pPr>
              <a:defRPr/>
            </a:pPr>
            <a:fld id="{62AD45BE-0D1E-4649-A42A-246B7E83D585}" type="slidenum">
              <a:rPr lang="en-US">
                <a:solidFill>
                  <a:srgbClr val="FFFFFF"/>
                </a:solidFill>
              </a:rPr>
              <a:pPr>
                <a:defRPr/>
              </a:pPr>
              <a:t>‹#›</a:t>
            </a:fld>
            <a:endParaRPr lang="en-US">
              <a:solidFill>
                <a:srgbClr val="FFFFFF"/>
              </a:solidFill>
            </a:endParaRPr>
          </a:p>
        </p:txBody>
      </p:sp>
      <p:sp>
        <p:nvSpPr>
          <p:cNvPr id="6"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763811995"/>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pPr>
              <a:defRPr/>
            </a:pPr>
            <a:fld id="{404C8E7D-B7DE-8841-BACE-B6BABA070DBC}"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505585845"/>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pPr>
              <a:defRPr/>
            </a:pPr>
            <a:fld id="{C84344D4-1A6F-AD47-A60B-27F3AD206B47}"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824273763"/>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2738"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372739" name="Rectangle 3"/>
          <p:cNvSpPr>
            <a:spLocks noGrp="1" noChangeArrowheads="1"/>
          </p:cNvSpPr>
          <p:nvPr>
            <p:ph type="subTitle" idx="1"/>
          </p:nvPr>
        </p:nvSpPr>
        <p:spPr>
          <a:xfrm>
            <a:off x="1371600" y="3886200"/>
            <a:ext cx="6400800" cy="1752600"/>
          </a:xfrm>
        </p:spPr>
        <p:txBody>
          <a:bodyPr/>
          <a:lstStyle>
            <a:lvl1pPr marL="0" indent="0" algn="r">
              <a:buFont typeface="Wingdings" pitchFamily="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56D8AF-DF83-974E-8C19-7E5D36E39F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353374"/>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F26177-3742-2A40-83F4-A2227FD28D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7238930"/>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369170-B4CA-1D44-AE63-ED1B6E29C8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4267244"/>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866A5A-63A5-B145-B59D-D7CA064E0B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4956147"/>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0C4C86-77F7-204F-BF1B-42090743B3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5667668"/>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7037A9-D261-F242-B9F6-D34623E0AB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3948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3AC8CF-69F5-744B-9CBE-0992FFCB9114}" type="slidenum">
              <a:rPr lang="en-US"/>
              <a:pPr>
                <a:defRPr/>
              </a:pPr>
              <a:t>‹#›</a:t>
            </a:fld>
            <a:endParaRPr lang="en-US"/>
          </a:p>
        </p:txBody>
      </p:sp>
    </p:spTree>
    <p:extLst>
      <p:ext uri="{BB962C8B-B14F-4D97-AF65-F5344CB8AC3E}">
        <p14:creationId xmlns:p14="http://schemas.microsoft.com/office/powerpoint/2010/main" val="2436635785"/>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41144D7-C11C-BF4F-936B-D56331A618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108965"/>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5DACE9-2D26-B64E-9822-E1B3EECD12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326306"/>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30C66E-0DF0-2845-A17D-A0B67A8167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4079563"/>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1B4685-8988-224C-877E-96896F768D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8796912"/>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C41DE6-B54A-B24C-B457-7CDAC4BD61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5677837"/>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defRPr/>
              </a:pPr>
              <a:endParaRPr kumimoji="1" lang="en-US">
                <a:solidFill>
                  <a:srgbClr val="2F1311"/>
                </a:solidFill>
                <a:latin typeface="Arial" charset="0"/>
                <a:ea typeface="ＭＳ Ｐゴシック" charset="0"/>
                <a:cs typeface="ＭＳ Ｐゴシック" charset="0"/>
              </a:endParaRPr>
            </a:p>
          </p:txBody>
        </p:sp>
        <p:grpSp>
          <p:nvGrpSpPr>
            <p:cNvPr id="8" name="Group 6"/>
            <p:cNvGrpSpPr>
              <a:grpSpLocks/>
            </p:cNvGrpSpPr>
            <p:nvPr/>
          </p:nvGrpSpPr>
          <p:grpSpPr bwMode="auto">
            <a:xfrm>
              <a:off x="4944" y="-5"/>
              <a:ext cx="816" cy="3980"/>
              <a:chOff x="4944" y="-5"/>
              <a:chExt cx="816" cy="3980"/>
            </a:xfrm>
          </p:grpSpPr>
          <p:grpSp>
            <p:nvGrpSpPr>
              <p:cNvPr id="20" name="Group 7"/>
              <p:cNvGrpSpPr>
                <a:grpSpLocks/>
              </p:cNvGrpSpPr>
              <p:nvPr userDrawn="1"/>
            </p:nvGrpSpPr>
            <p:grpSpPr bwMode="auto">
              <a:xfrm>
                <a:off x="5280" y="-5"/>
                <a:ext cx="480" cy="1436"/>
                <a:chOff x="5280" y="-5"/>
                <a:chExt cx="480" cy="1436"/>
              </a:xfrm>
            </p:grpSpPr>
            <p:grpSp>
              <p:nvGrpSpPr>
                <p:cNvPr id="41" name="Group 8"/>
                <p:cNvGrpSpPr>
                  <a:grpSpLocks/>
                </p:cNvGrpSpPr>
                <p:nvPr userDrawn="1"/>
              </p:nvGrpSpPr>
              <p:grpSpPr bwMode="auto">
                <a:xfrm rot="-5400000">
                  <a:off x="5486" y="-4"/>
                  <a:ext cx="177" cy="176"/>
                  <a:chOff x="1682" y="330"/>
                  <a:chExt cx="1720" cy="2560"/>
                </a:xfrm>
              </p:grpSpPr>
              <p:grpSp>
                <p:nvGrpSpPr>
                  <p:cNvPr id="50" name="Group 9"/>
                  <p:cNvGrpSpPr>
                    <a:grpSpLocks/>
                  </p:cNvGrpSpPr>
                  <p:nvPr/>
                </p:nvGrpSpPr>
                <p:grpSpPr bwMode="auto">
                  <a:xfrm>
                    <a:off x="1682" y="330"/>
                    <a:ext cx="1720" cy="2560"/>
                    <a:chOff x="1682" y="330"/>
                    <a:chExt cx="1720" cy="2560"/>
                  </a:xfrm>
                </p:grpSpPr>
                <p:sp>
                  <p:nvSpPr>
                    <p:cNvPr id="57" name="Freeform 10"/>
                    <p:cNvSpPr>
                      <a:spLocks/>
                    </p:cNvSpPr>
                    <p:nvPr/>
                  </p:nvSpPr>
                  <p:spPr bwMode="auto">
                    <a:xfrm>
                      <a:off x="2182" y="337"/>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8" name="Freeform 11"/>
                    <p:cNvSpPr>
                      <a:spLocks/>
                    </p:cNvSpPr>
                    <p:nvPr/>
                  </p:nvSpPr>
                  <p:spPr bwMode="auto">
                    <a:xfrm>
                      <a:off x="1687" y="337"/>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51" name="Oval 12"/>
                  <p:cNvSpPr>
                    <a:spLocks noChangeArrowheads="1"/>
                  </p:cNvSpPr>
                  <p:nvPr/>
                </p:nvSpPr>
                <p:spPr bwMode="auto">
                  <a:xfrm>
                    <a:off x="2387" y="1385"/>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2" name="Freeform 13"/>
                  <p:cNvSpPr>
                    <a:spLocks/>
                  </p:cNvSpPr>
                  <p:nvPr/>
                </p:nvSpPr>
                <p:spPr bwMode="auto">
                  <a:xfrm>
                    <a:off x="2668" y="701"/>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3" name="Freeform 14"/>
                  <p:cNvSpPr>
                    <a:spLocks/>
                  </p:cNvSpPr>
                  <p:nvPr/>
                </p:nvSpPr>
                <p:spPr bwMode="auto">
                  <a:xfrm>
                    <a:off x="2736" y="1603"/>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4" name="Freeform 15"/>
                  <p:cNvSpPr>
                    <a:spLocks/>
                  </p:cNvSpPr>
                  <p:nvPr/>
                </p:nvSpPr>
                <p:spPr bwMode="auto">
                  <a:xfrm>
                    <a:off x="2445" y="1937"/>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5" name="Freeform 16"/>
                  <p:cNvSpPr>
                    <a:spLocks/>
                  </p:cNvSpPr>
                  <p:nvPr/>
                </p:nvSpPr>
                <p:spPr bwMode="auto">
                  <a:xfrm>
                    <a:off x="1901" y="1603"/>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6" name="Freeform 17"/>
                  <p:cNvSpPr>
                    <a:spLocks/>
                  </p:cNvSpPr>
                  <p:nvPr/>
                </p:nvSpPr>
                <p:spPr bwMode="auto">
                  <a:xfrm>
                    <a:off x="2085" y="890"/>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9" name="AutoShape 56"/>
            <p:cNvSpPr>
              <a:spLocks noChangeArrowheads="1"/>
            </p:cNvSpPr>
            <p:nvPr/>
          </p:nvSpPr>
          <p:spPr bwMode="hidden">
            <a:xfrm rot="5400000">
              <a:off x="2724" y="2089"/>
              <a:ext cx="4320" cy="142"/>
            </a:xfrm>
            <a:custGeom>
              <a:avLst/>
              <a:gdLst>
                <a:gd name="T0" fmla="*/ 7 w 21600"/>
                <a:gd name="T1" fmla="*/ 0 h 21600"/>
                <a:gd name="T2" fmla="*/ 3 w 21600"/>
                <a:gd name="T3" fmla="*/ 0 h 21600"/>
                <a:gd name="T4" fmla="*/ 0 w 21600"/>
                <a:gd name="T5" fmla="*/ 0 h 21600"/>
                <a:gd name="T6" fmla="*/ 3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58425"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58426"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pPr>
              <a:defRPr/>
            </a:pPr>
            <a:endParaRPr lang="en-US">
              <a:solidFill>
                <a:srgbClr val="2F1311"/>
              </a:solidFill>
              <a:latin typeface="Arial"/>
            </a:endParaRPr>
          </a:p>
        </p:txBody>
      </p:sp>
      <p:sp>
        <p:nvSpPr>
          <p:cNvPr id="60" name="Rectangle 60"/>
          <p:cNvSpPr>
            <a:spLocks noGrp="1" noChangeArrowheads="1"/>
          </p:cNvSpPr>
          <p:nvPr>
            <p:ph type="ftr" sz="quarter" idx="11"/>
          </p:nvPr>
        </p:nvSpPr>
        <p:spPr/>
        <p:txBody>
          <a:bodyPr/>
          <a:lstStyle>
            <a:lvl1pPr>
              <a:defRPr/>
            </a:lvl1pPr>
          </a:lstStyle>
          <a:p>
            <a:pPr>
              <a:defRPr/>
            </a:pPr>
            <a:endParaRPr lang="en-US">
              <a:solidFill>
                <a:srgbClr val="2F1311"/>
              </a:solidFill>
              <a:latin typeface="Arial"/>
            </a:endParaRPr>
          </a:p>
        </p:txBody>
      </p:sp>
      <p:sp>
        <p:nvSpPr>
          <p:cNvPr id="61" name="Rectangle 61"/>
          <p:cNvSpPr>
            <a:spLocks noGrp="1" noChangeArrowheads="1"/>
          </p:cNvSpPr>
          <p:nvPr>
            <p:ph type="sldNum" sz="quarter" idx="12"/>
          </p:nvPr>
        </p:nvSpPr>
        <p:spPr/>
        <p:txBody>
          <a:bodyPr/>
          <a:lstStyle>
            <a:lvl1pPr>
              <a:defRPr/>
            </a:lvl1pPr>
          </a:lstStyle>
          <a:p>
            <a:pPr>
              <a:defRPr/>
            </a:pPr>
            <a:fld id="{D9B37407-A5DD-0A43-B92F-1A292DCCD99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11421612"/>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66189ADB-AAF4-AF4A-ADB9-F10788C8A67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887693494"/>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2227CC7D-8B45-BC4A-A778-688A8E97C42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020143396"/>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59F21CC7-C726-1345-B1D0-F43478AB949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219563405"/>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FA8A0C4D-065C-5849-A596-43CB4E8B52A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161813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B9CD0F-A5CB-CB45-846E-AF9099988AFA}" type="slidenum">
              <a:rPr lang="en-US"/>
              <a:pPr>
                <a:defRPr/>
              </a:pPr>
              <a:t>‹#›</a:t>
            </a:fld>
            <a:endParaRPr lang="en-US"/>
          </a:p>
        </p:txBody>
      </p:sp>
    </p:spTree>
    <p:extLst>
      <p:ext uri="{BB962C8B-B14F-4D97-AF65-F5344CB8AC3E}">
        <p14:creationId xmlns:p14="http://schemas.microsoft.com/office/powerpoint/2010/main" val="88396622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CC89DEB2-56B9-6F41-924F-F2B9FD551ED4}"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113803798"/>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975997C9-7A19-B847-A47E-92AEEB6C097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502337183"/>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A3D921B0-EE2D-954B-8E7E-6E17250A7B9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118400917"/>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94DBF4F0-CEDC-3641-AD90-6CDE00422EA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518961920"/>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1B8D0C08-8819-8D4D-87A9-D196BB06F26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575910026"/>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87E39D9F-64CB-524E-9B16-9AFB045632C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589420490"/>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4 h 154"/>
                  <a:gd name="T2" fmla="*/ 3 w 144"/>
                  <a:gd name="T3" fmla="*/ 6 h 154"/>
                  <a:gd name="T4" fmla="*/ 6 w 144"/>
                  <a:gd name="T5" fmla="*/ 5 h 154"/>
                  <a:gd name="T6" fmla="*/ 3 w 144"/>
                  <a:gd name="T7" fmla="*/ 2 h 154"/>
                  <a:gd name="T8" fmla="*/ 5 w 144"/>
                  <a:gd name="T9" fmla="*/ 1 h 154"/>
                  <a:gd name="T10" fmla="*/ 6 w 144"/>
                  <a:gd name="T11" fmla="*/ 2 h 154"/>
                  <a:gd name="T12" fmla="*/ 7 w 144"/>
                  <a:gd name="T13" fmla="*/ 2 h 154"/>
                  <a:gd name="T14" fmla="*/ 5 w 144"/>
                  <a:gd name="T15" fmla="*/ 0 h 154"/>
                  <a:gd name="T16" fmla="*/ 2 w 144"/>
                  <a:gd name="T17" fmla="*/ 1 h 154"/>
                  <a:gd name="T18" fmla="*/ 4 w 144"/>
                  <a:gd name="T19" fmla="*/ 4 h 154"/>
                  <a:gd name="T20" fmla="*/ 1 w 144"/>
                  <a:gd name="T21" fmla="*/ 4 h 154"/>
                  <a:gd name="T22" fmla="*/ 0 w 144"/>
                  <a:gd name="T23" fmla="*/ 4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endParaRPr>
              </a:p>
            </p:txBody>
          </p:sp>
        </p:grpSp>
      </p:grpSp>
      <p:sp>
        <p:nvSpPr>
          <p:cNvPr id="8412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84122"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E4EFB7C5-C4AC-4046-8D28-BD18811E53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1870428"/>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3FEBB51-9D70-154E-8710-0396DA2B08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8771081"/>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56CF1EAB-0577-FF4E-915E-DF130D6C69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8761796"/>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28E4C2F1-B545-554F-B3D2-78B3F06C8A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30972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25314" name="Rectangle 2"/>
          <p:cNvSpPr>
            <a:spLocks noGrp="1" noChangeArrowheads="1"/>
          </p:cNvSpPr>
          <p:nvPr>
            <p:ph type="ctrTitle"/>
          </p:nvPr>
        </p:nvSpPr>
        <p:spPr>
          <a:xfrm>
            <a:off x="3581400" y="1752600"/>
            <a:ext cx="5105400" cy="2209800"/>
          </a:xfrm>
          <a:effectLst/>
          <a:extLst>
            <a:ext uri="{AF507438-7753-43e0-B8FC-AC1667EBCBE1}">
              <a14:hiddenEffects xmlns="" xmlns:a14="http://schemas.microsoft.com/office/drawing/2010/main">
                <a:effectLst>
                  <a:outerShdw blurRad="25400" dist="25399" dir="2700000" algn="ctr" rotWithShape="0">
                    <a:schemeClr val="bg2">
                      <a:alpha val="99962"/>
                    </a:schemeClr>
                  </a:outerShdw>
                </a:effectLst>
              </a14:hiddenEffects>
            </a:ext>
          </a:extLst>
        </p:spPr>
        <p:txBody>
          <a:bodyPr/>
          <a:lstStyle>
            <a:lvl1pPr algn="ctr">
              <a:defRPr sz="4800" i="0">
                <a:latin typeface="Times New Roman" charset="0"/>
              </a:defRPr>
            </a:lvl1pPr>
          </a:lstStyle>
          <a:p>
            <a:pPr lvl="0"/>
            <a:r>
              <a:rPr lang="en-US" noProof="0"/>
              <a:t>Click to edit Master title style</a:t>
            </a:r>
          </a:p>
        </p:txBody>
      </p:sp>
      <p:sp>
        <p:nvSpPr>
          <p:cNvPr id="525315" name="Rectangle 3"/>
          <p:cNvSpPr>
            <a:spLocks noGrp="1" noChangeArrowheads="1"/>
          </p:cNvSpPr>
          <p:nvPr>
            <p:ph type="subTitle" idx="1"/>
          </p:nvPr>
        </p:nvSpPr>
        <p:spPr>
          <a:xfrm>
            <a:off x="3581400" y="4191000"/>
            <a:ext cx="5105400" cy="1447800"/>
          </a:xfrm>
          <a:extLst>
            <a:ext uri="{AF507438-7753-43e0-B8FC-AC1667EBCBE1}">
              <a14:hiddenEffects xmlns="" xmlns:a14="http://schemas.microsoft.com/office/drawing/2010/main">
                <a:effectLst>
                  <a:outerShdw blurRad="25400" dist="25399" dir="2700000" algn="ctr" rotWithShape="0">
                    <a:schemeClr val="bg2">
                      <a:alpha val="99962"/>
                    </a:schemeClr>
                  </a:outerShdw>
                </a:effectLst>
              </a14:hiddenEffects>
            </a:ext>
          </a:extLst>
        </p:spPr>
        <p:txBody>
          <a:bodyPr/>
          <a:lstStyle>
            <a:lvl1pPr marL="0" indent="0" algn="ctr">
              <a:buFont typeface="Wingdings" charset="0"/>
              <a:buNone/>
              <a:defRPr>
                <a:latin typeface="Times New Roman" charset="0"/>
              </a:defRPr>
            </a:lvl1pPr>
          </a:lstStyle>
          <a:p>
            <a:pPr lvl="0"/>
            <a:r>
              <a:rPr lang="en-US" noProof="0"/>
              <a:t>Click to edit Master subtitle style</a:t>
            </a:r>
          </a:p>
        </p:txBody>
      </p:sp>
      <p:sp>
        <p:nvSpPr>
          <p:cNvPr id="4" name="Rectangle 4"/>
          <p:cNvSpPr>
            <a:spLocks noGrp="1" noChangeArrowheads="1"/>
          </p:cNvSpPr>
          <p:nvPr>
            <p:ph type="dt" sz="half" idx="10"/>
          </p:nvPr>
        </p:nvSpPr>
        <p:spPr>
          <a:extLst>
            <a:ext uri="{AF507438-7753-43e0-B8FC-AC1667EBCBE1}">
              <a14:hiddenEffects xmlns="" xmlns:a14="http://schemas.microsoft.com/office/drawing/2010/main">
                <a:effectLst>
                  <a:outerShdw blurRad="25400" dist="25399" dir="2700000" algn="ctr" rotWithShape="0">
                    <a:schemeClr val="bg2">
                      <a:alpha val="99962"/>
                    </a:schemeClr>
                  </a:outerShdw>
                </a:effectLst>
              </a14:hiddenEffects>
            </a:ext>
          </a:extLst>
        </p:spPr>
        <p:txBody>
          <a:bodyPr/>
          <a:lstStyle>
            <a:lvl1pPr>
              <a:defRPr>
                <a:latin typeface="Times New Roman" charset="0"/>
              </a:defRPr>
            </a:lvl1pPr>
          </a:lstStyle>
          <a:p>
            <a:pPr>
              <a:defRPr/>
            </a:pPr>
            <a:fld id="{58AEF1F0-4661-4E49-A2C4-83387930B11E}" type="datetimeFigureOut">
              <a:rPr lang="en-US"/>
              <a:pPr>
                <a:defRPr/>
              </a:pPr>
              <a:t>11/3/25</a:t>
            </a:fld>
            <a:endParaRPr lang="en-US"/>
          </a:p>
        </p:txBody>
      </p:sp>
      <p:sp>
        <p:nvSpPr>
          <p:cNvPr id="5" name="Rectangle 5"/>
          <p:cNvSpPr>
            <a:spLocks noGrp="1" noChangeArrowheads="1"/>
          </p:cNvSpPr>
          <p:nvPr>
            <p:ph type="ftr" sz="quarter" idx="11"/>
          </p:nvPr>
        </p:nvSpPr>
        <p:spPr>
          <a:xfrm>
            <a:off x="3124200" y="6248400"/>
            <a:ext cx="3124200" cy="457200"/>
          </a:xfrm>
          <a:extLst>
            <a:ext uri="{AF507438-7753-43e0-B8FC-AC1667EBCBE1}">
              <a14:hiddenEffects xmlns="" xmlns:a14="http://schemas.microsoft.com/office/drawing/2010/main">
                <a:effectLst>
                  <a:outerShdw blurRad="25400" dist="25399" dir="2700000" algn="ctr" rotWithShape="0">
                    <a:schemeClr val="bg2">
                      <a:alpha val="99962"/>
                    </a:schemeClr>
                  </a:outerShdw>
                </a:effectLst>
              </a14:hiddenEffects>
            </a:ext>
          </a:extLst>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a:xfrm>
            <a:off x="6781800" y="6248400"/>
            <a:ext cx="1905000" cy="457200"/>
          </a:xfrm>
          <a:extLst>
            <a:ext uri="{AF507438-7753-43e0-B8FC-AC1667EBCBE1}">
              <a14:hiddenEffects xmlns="" xmlns:a14="http://schemas.microsoft.com/office/drawing/2010/main">
                <a:effectLst>
                  <a:outerShdw blurRad="25400" dist="25399" dir="2700000" algn="ctr" rotWithShape="0">
                    <a:schemeClr val="bg2">
                      <a:alpha val="99962"/>
                    </a:schemeClr>
                  </a:outerShdw>
                </a:effectLst>
              </a14:hiddenEffects>
            </a:ext>
          </a:extLst>
        </p:spPr>
        <p:txBody>
          <a:bodyPr/>
          <a:lstStyle>
            <a:lvl1pPr>
              <a:defRPr>
                <a:latin typeface="Times New Roman" charset="0"/>
              </a:defRPr>
            </a:lvl1pPr>
          </a:lstStyle>
          <a:p>
            <a:pPr>
              <a:defRPr/>
            </a:pPr>
            <a:fld id="{F8F41ED6-075C-474D-B3D9-E8F8FC17EBF5}" type="slidenum">
              <a:rPr lang="en-US"/>
              <a:pPr>
                <a:defRPr/>
              </a:pPr>
              <a:t>‹#›</a:t>
            </a:fld>
            <a:endParaRPr lang="en-US"/>
          </a:p>
        </p:txBody>
      </p:sp>
    </p:spTree>
    <p:extLst>
      <p:ext uri="{BB962C8B-B14F-4D97-AF65-F5344CB8AC3E}">
        <p14:creationId xmlns:p14="http://schemas.microsoft.com/office/powerpoint/2010/main" val="3304317047"/>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E6ADA438-5A26-F34F-862C-18E99DBAF3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6525643"/>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FABD1814-EDCB-5241-B75A-79F08B01C4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4881079"/>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FC73947C-DE3D-EA4A-A321-84DAC1FCA8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5678154"/>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6D690BC8-15B2-2F4F-8A54-B0A6617758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6546847"/>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0C2E682B-8BAE-5A43-BCF4-AFBB64D37C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9924192"/>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F9CA4D1C-F8CF-7A49-8C4F-B28EAA9469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1128707"/>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D6B6490D-911A-6445-AE8C-14847A93D3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42962027"/>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11/3/25</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17432960"/>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11/3/25</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96348624"/>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11/3/25</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644906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1AAE2B8-D8EF-1646-91BC-3EC209D84D12}"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952CF8-DE09-8742-82E2-2A9396ED782E}" type="slidenum">
              <a:rPr lang="en-US"/>
              <a:pPr>
                <a:defRPr/>
              </a:pPr>
              <a:t>‹#›</a:t>
            </a:fld>
            <a:endParaRPr lang="en-US"/>
          </a:p>
        </p:txBody>
      </p:sp>
    </p:spTree>
    <p:extLst>
      <p:ext uri="{BB962C8B-B14F-4D97-AF65-F5344CB8AC3E}">
        <p14:creationId xmlns:p14="http://schemas.microsoft.com/office/powerpoint/2010/main" val="928116148"/>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11/3/25</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4258051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11/3/25</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47533576"/>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11/3/25</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71735060"/>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11/3/25</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44755705"/>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11/3/25</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53833808"/>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11/3/25</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23560057"/>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11/3/25</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43867501"/>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11/3/25</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14853609"/>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2674126962"/>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702143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20FF438-CD2C-4A40-A6D8-12E0C2B3BCA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192727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CEA83AB-ECE9-104B-9AAE-626E6836B5A0}"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AC2D74-3E31-2845-AEF7-89C49D80F7EB}" type="slidenum">
              <a:rPr lang="en-US"/>
              <a:pPr>
                <a:defRPr/>
              </a:pPr>
              <a:t>‹#›</a:t>
            </a:fld>
            <a:endParaRPr lang="en-US"/>
          </a:p>
        </p:txBody>
      </p:sp>
    </p:spTree>
    <p:extLst>
      <p:ext uri="{BB962C8B-B14F-4D97-AF65-F5344CB8AC3E}">
        <p14:creationId xmlns:p14="http://schemas.microsoft.com/office/powerpoint/2010/main" val="578257348"/>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3122221704"/>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457072320"/>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3492808952"/>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543203734"/>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864031951"/>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2577276220"/>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989576022"/>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2761081603"/>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38565024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6217AA4-DCFC-CB4B-BB19-CF6C731ECF8C}"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995D83-4E0B-3C4D-871F-DF444358BB60}" type="slidenum">
              <a:rPr lang="en-US"/>
              <a:pPr>
                <a:defRPr/>
              </a:pPr>
              <a:t>‹#›</a:t>
            </a:fld>
            <a:endParaRPr lang="en-US"/>
          </a:p>
        </p:txBody>
      </p:sp>
    </p:spTree>
    <p:extLst>
      <p:ext uri="{BB962C8B-B14F-4D97-AF65-F5344CB8AC3E}">
        <p14:creationId xmlns:p14="http://schemas.microsoft.com/office/powerpoint/2010/main" val="2216733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8C93588E-70AB-C043-8B36-01BFCB9F24C6}" type="datetimeFigureOut">
              <a:rPr lang="en-US"/>
              <a:pPr>
                <a:defRPr/>
              </a:pPr>
              <a:t>11/3/25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B4F9F6-91D8-634D-AB2C-778B2E256483}" type="slidenum">
              <a:rPr lang="en-US"/>
              <a:pPr>
                <a:defRPr/>
              </a:pPr>
              <a:t>‹#›</a:t>
            </a:fld>
            <a:endParaRPr lang="en-US"/>
          </a:p>
        </p:txBody>
      </p:sp>
    </p:spTree>
    <p:extLst>
      <p:ext uri="{BB962C8B-B14F-4D97-AF65-F5344CB8AC3E}">
        <p14:creationId xmlns:p14="http://schemas.microsoft.com/office/powerpoint/2010/main" val="39997062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39672DF5-E69B-E54F-8753-27919E38F239}" type="datetimeFigureOut">
              <a:rPr lang="en-US"/>
              <a:pPr>
                <a:defRPr/>
              </a:pPr>
              <a:t>11/3/25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19CCE96-994E-C040-B888-E7A149B2C8E6}" type="slidenum">
              <a:rPr lang="en-US"/>
              <a:pPr>
                <a:defRPr/>
              </a:pPr>
              <a:t>‹#›</a:t>
            </a:fld>
            <a:endParaRPr lang="en-US"/>
          </a:p>
        </p:txBody>
      </p:sp>
    </p:spTree>
    <p:extLst>
      <p:ext uri="{BB962C8B-B14F-4D97-AF65-F5344CB8AC3E}">
        <p14:creationId xmlns:p14="http://schemas.microsoft.com/office/powerpoint/2010/main" val="24821212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CF48FAE-3F34-DC4A-91AF-69D9102642EB}" type="datetimeFigureOut">
              <a:rPr lang="en-US"/>
              <a:pPr>
                <a:defRPr/>
              </a:pPr>
              <a:t>11/3/25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2391BE2-2DEE-9B44-A727-A49877983D23}" type="slidenum">
              <a:rPr lang="en-US"/>
              <a:pPr>
                <a:defRPr/>
              </a:pPr>
              <a:t>‹#›</a:t>
            </a:fld>
            <a:endParaRPr lang="en-US"/>
          </a:p>
        </p:txBody>
      </p:sp>
    </p:spTree>
    <p:extLst>
      <p:ext uri="{BB962C8B-B14F-4D97-AF65-F5344CB8AC3E}">
        <p14:creationId xmlns:p14="http://schemas.microsoft.com/office/powerpoint/2010/main" val="5192850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88D9702-1237-EE48-AA0E-0CEFD8B481D5}"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EE4B63-DB01-7741-8896-20C3C27836DC}" type="slidenum">
              <a:rPr lang="en-US"/>
              <a:pPr>
                <a:defRPr/>
              </a:pPr>
              <a:t>‹#›</a:t>
            </a:fld>
            <a:endParaRPr lang="en-US"/>
          </a:p>
        </p:txBody>
      </p:sp>
    </p:spTree>
    <p:extLst>
      <p:ext uri="{BB962C8B-B14F-4D97-AF65-F5344CB8AC3E}">
        <p14:creationId xmlns:p14="http://schemas.microsoft.com/office/powerpoint/2010/main" val="8812050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E80EB69-A785-BF4D-B9BF-E99240D315EE}"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DEB6BE-9FE5-DD4E-AB06-394781D772E3}" type="slidenum">
              <a:rPr lang="en-US"/>
              <a:pPr>
                <a:defRPr/>
              </a:pPr>
              <a:t>‹#›</a:t>
            </a:fld>
            <a:endParaRPr lang="en-US"/>
          </a:p>
        </p:txBody>
      </p:sp>
    </p:spTree>
    <p:extLst>
      <p:ext uri="{BB962C8B-B14F-4D97-AF65-F5344CB8AC3E}">
        <p14:creationId xmlns:p14="http://schemas.microsoft.com/office/powerpoint/2010/main" val="22973090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C400A18-16A0-8745-8F22-22206125437C}"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9858E3-8B48-4F4F-B6AB-AA1A90C84337}" type="slidenum">
              <a:rPr lang="en-US"/>
              <a:pPr>
                <a:defRPr/>
              </a:pPr>
              <a:t>‹#›</a:t>
            </a:fld>
            <a:endParaRPr lang="en-US"/>
          </a:p>
        </p:txBody>
      </p:sp>
    </p:spTree>
    <p:extLst>
      <p:ext uri="{BB962C8B-B14F-4D97-AF65-F5344CB8AC3E}">
        <p14:creationId xmlns:p14="http://schemas.microsoft.com/office/powerpoint/2010/main" val="41663687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42BCE1C-4841-3440-BF1A-889DD96CB244}"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AE4CB6-2846-5A48-8BB2-6C31E2281BA9}" type="slidenum">
              <a:rPr lang="en-US"/>
              <a:pPr>
                <a:defRPr/>
              </a:pPr>
              <a:t>‹#›</a:t>
            </a:fld>
            <a:endParaRPr lang="en-US"/>
          </a:p>
        </p:txBody>
      </p:sp>
    </p:spTree>
    <p:extLst>
      <p:ext uri="{BB962C8B-B14F-4D97-AF65-F5344CB8AC3E}">
        <p14:creationId xmlns:p14="http://schemas.microsoft.com/office/powerpoint/2010/main" val="33196976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089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5089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1C5494C1-784B-D14B-B9EF-83D082074F6C}"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85CD8C-AB84-A742-AFCE-958FF8F5F3F8}" type="slidenum">
              <a:rPr lang="en-US"/>
              <a:pPr>
                <a:defRPr/>
              </a:pPr>
              <a:t>‹#›</a:t>
            </a:fld>
            <a:endParaRPr lang="en-US"/>
          </a:p>
        </p:txBody>
      </p:sp>
    </p:spTree>
    <p:extLst>
      <p:ext uri="{BB962C8B-B14F-4D97-AF65-F5344CB8AC3E}">
        <p14:creationId xmlns:p14="http://schemas.microsoft.com/office/powerpoint/2010/main" val="4191516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E5D7A4A-1D77-7A42-846A-CAE2C95A893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359347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8388255-6F86-264B-A0AC-0B1F86C806B3}"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5BEBAC-C594-2A4D-B40B-C4CE321B7D8E}" type="slidenum">
              <a:rPr lang="en-US"/>
              <a:pPr>
                <a:defRPr/>
              </a:pPr>
              <a:t>‹#›</a:t>
            </a:fld>
            <a:endParaRPr lang="en-US"/>
          </a:p>
        </p:txBody>
      </p:sp>
    </p:spTree>
    <p:extLst>
      <p:ext uri="{BB962C8B-B14F-4D97-AF65-F5344CB8AC3E}">
        <p14:creationId xmlns:p14="http://schemas.microsoft.com/office/powerpoint/2010/main" val="23085175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41A83E7-665B-9041-BCC8-C56C6BD45329}"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535E5D-C8AF-8846-8A2C-5716D7118A97}" type="slidenum">
              <a:rPr lang="en-US"/>
              <a:pPr>
                <a:defRPr/>
              </a:pPr>
              <a:t>‹#›</a:t>
            </a:fld>
            <a:endParaRPr lang="en-US"/>
          </a:p>
        </p:txBody>
      </p:sp>
    </p:spTree>
    <p:extLst>
      <p:ext uri="{BB962C8B-B14F-4D97-AF65-F5344CB8AC3E}">
        <p14:creationId xmlns:p14="http://schemas.microsoft.com/office/powerpoint/2010/main" val="33645552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FF24E54A-B0B1-934F-83BE-C30811E74BD0}"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948FF6-ED24-AF4A-A2D7-5F02DA209590}" type="slidenum">
              <a:rPr lang="en-US"/>
              <a:pPr>
                <a:defRPr/>
              </a:pPr>
              <a:t>‹#›</a:t>
            </a:fld>
            <a:endParaRPr lang="en-US"/>
          </a:p>
        </p:txBody>
      </p:sp>
    </p:spTree>
    <p:extLst>
      <p:ext uri="{BB962C8B-B14F-4D97-AF65-F5344CB8AC3E}">
        <p14:creationId xmlns:p14="http://schemas.microsoft.com/office/powerpoint/2010/main" val="23064702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6DC91172-2D18-4D45-9477-E472443DBB46}" type="datetimeFigureOut">
              <a:rPr lang="en-US"/>
              <a:pPr>
                <a:defRPr/>
              </a:pPr>
              <a:t>11/3/25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9F275C-D3E0-A640-B74E-B13F659C170A}" type="slidenum">
              <a:rPr lang="en-US"/>
              <a:pPr>
                <a:defRPr/>
              </a:pPr>
              <a:t>‹#›</a:t>
            </a:fld>
            <a:endParaRPr lang="en-US"/>
          </a:p>
        </p:txBody>
      </p:sp>
    </p:spTree>
    <p:extLst>
      <p:ext uri="{BB962C8B-B14F-4D97-AF65-F5344CB8AC3E}">
        <p14:creationId xmlns:p14="http://schemas.microsoft.com/office/powerpoint/2010/main" val="34115526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DECAE17B-AE01-C546-99F5-CE8286B52A41}" type="datetimeFigureOut">
              <a:rPr lang="en-US"/>
              <a:pPr>
                <a:defRPr/>
              </a:pPr>
              <a:t>11/3/25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9754CB-F069-F946-936B-50EDA1C3EE3F}" type="slidenum">
              <a:rPr lang="en-US"/>
              <a:pPr>
                <a:defRPr/>
              </a:pPr>
              <a:t>‹#›</a:t>
            </a:fld>
            <a:endParaRPr lang="en-US"/>
          </a:p>
        </p:txBody>
      </p:sp>
    </p:spTree>
    <p:extLst>
      <p:ext uri="{BB962C8B-B14F-4D97-AF65-F5344CB8AC3E}">
        <p14:creationId xmlns:p14="http://schemas.microsoft.com/office/powerpoint/2010/main" val="29475538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6832A97-C76E-1144-9CD4-9EF73A406A5A}" type="datetimeFigureOut">
              <a:rPr lang="en-US"/>
              <a:pPr>
                <a:defRPr/>
              </a:pPr>
              <a:t>11/3/25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5497F70-8601-DD4A-BB87-1080C57FDBE0}" type="slidenum">
              <a:rPr lang="en-US"/>
              <a:pPr>
                <a:defRPr/>
              </a:pPr>
              <a:t>‹#›</a:t>
            </a:fld>
            <a:endParaRPr lang="en-US"/>
          </a:p>
        </p:txBody>
      </p:sp>
    </p:spTree>
    <p:extLst>
      <p:ext uri="{BB962C8B-B14F-4D97-AF65-F5344CB8AC3E}">
        <p14:creationId xmlns:p14="http://schemas.microsoft.com/office/powerpoint/2010/main" val="36616006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7625499-0F03-E24F-AE53-174525EACEA3}"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5AC048-29ED-1842-9EEA-28EF1CFC4F93}" type="slidenum">
              <a:rPr lang="en-US"/>
              <a:pPr>
                <a:defRPr/>
              </a:pPr>
              <a:t>‹#›</a:t>
            </a:fld>
            <a:endParaRPr lang="en-US"/>
          </a:p>
        </p:txBody>
      </p:sp>
    </p:spTree>
    <p:extLst>
      <p:ext uri="{BB962C8B-B14F-4D97-AF65-F5344CB8AC3E}">
        <p14:creationId xmlns:p14="http://schemas.microsoft.com/office/powerpoint/2010/main" val="12530736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F1098EA-E7BC-384D-84B5-CAEABBD963DC}" type="datetimeFigureOut">
              <a:rPr lang="en-US"/>
              <a:pPr>
                <a:defRPr/>
              </a:pPr>
              <a:t>11/3/25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8A874A-04AE-BB4A-9845-39586211CA99}" type="slidenum">
              <a:rPr lang="en-US"/>
              <a:pPr>
                <a:defRPr/>
              </a:pPr>
              <a:t>‹#›</a:t>
            </a:fld>
            <a:endParaRPr lang="en-US"/>
          </a:p>
        </p:txBody>
      </p:sp>
    </p:spTree>
    <p:extLst>
      <p:ext uri="{BB962C8B-B14F-4D97-AF65-F5344CB8AC3E}">
        <p14:creationId xmlns:p14="http://schemas.microsoft.com/office/powerpoint/2010/main" val="28189432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98460A4-A88F-7848-BA14-D4C28DEF152B}"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127514-C8FC-904F-B145-4C2DA2536E86}" type="slidenum">
              <a:rPr lang="en-US"/>
              <a:pPr>
                <a:defRPr/>
              </a:pPr>
              <a:t>‹#›</a:t>
            </a:fld>
            <a:endParaRPr lang="en-US"/>
          </a:p>
        </p:txBody>
      </p:sp>
    </p:spTree>
    <p:extLst>
      <p:ext uri="{BB962C8B-B14F-4D97-AF65-F5344CB8AC3E}">
        <p14:creationId xmlns:p14="http://schemas.microsoft.com/office/powerpoint/2010/main" val="31125310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0BE9278-2C72-DC4E-BAF7-A0D4F9AA8FBB}" type="datetimeFigureOut">
              <a:rPr lang="en-US"/>
              <a:pPr>
                <a:defRPr/>
              </a:pPr>
              <a:t>11/3/25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E0E479-E8A5-784F-AC23-32F0C052C9D5}" type="slidenum">
              <a:rPr lang="en-US"/>
              <a:pPr>
                <a:defRPr/>
              </a:pPr>
              <a:t>‹#›</a:t>
            </a:fld>
            <a:endParaRPr lang="en-US"/>
          </a:p>
        </p:txBody>
      </p:sp>
    </p:spTree>
    <p:extLst>
      <p:ext uri="{BB962C8B-B14F-4D97-AF65-F5344CB8AC3E}">
        <p14:creationId xmlns:p14="http://schemas.microsoft.com/office/powerpoint/2010/main" val="735792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3.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4.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6.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7.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8.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9.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20.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22.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24.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26.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27.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28.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30.jpe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29.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32.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33.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34.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35.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theme" Target="../theme/theme28.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image" Target="../media/image37.jpeg"/><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theme" Target="../theme/theme30.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1.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38.jpe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2.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39.jpe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3.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40.jpe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4.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image" Target="../media/image41.jpeg"/><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5.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6.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42.jpe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7.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8.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39.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6.png"/><Relationship Id="rId2" Type="http://schemas.openxmlformats.org/officeDocument/2006/relationships/slideLayout" Target="../slideLayouts/slideLayout35.xml"/><Relationship Id="rId16" Type="http://schemas.openxmlformats.org/officeDocument/2006/relationships/image" Target="../media/image5.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40.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0.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41.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1.xml"/><Relationship Id="rId13" Type="http://schemas.openxmlformats.org/officeDocument/2006/relationships/image" Target="../media/image40.jpeg"/><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theme" Target="../theme/theme42.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2.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theme" Target="../theme/theme43.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3.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44.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4.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45.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5.xml"/><Relationship Id="rId13" Type="http://schemas.openxmlformats.org/officeDocument/2006/relationships/image" Target="../media/image32.jpeg"/><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46.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6.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theme" Target="../theme/theme47.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7.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theme" Target="../theme/theme48.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8.xml"/><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theme" Target="../theme/theme49.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9.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theme" Target="../theme/theme50.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0.xml"/><Relationship Id="rId3" Type="http://schemas.openxmlformats.org/officeDocument/2006/relationships/slideLayout" Target="../slideLayouts/slideLayout555.xml"/><Relationship Id="rId7" Type="http://schemas.openxmlformats.org/officeDocument/2006/relationships/slideLayout" Target="../slideLayouts/slideLayout559.xml"/><Relationship Id="rId12" Type="http://schemas.openxmlformats.org/officeDocument/2006/relationships/theme" Target="../theme/theme51.xml"/><Relationship Id="rId2" Type="http://schemas.openxmlformats.org/officeDocument/2006/relationships/slideLayout" Target="../slideLayouts/slideLayout554.xml"/><Relationship Id="rId1" Type="http://schemas.openxmlformats.org/officeDocument/2006/relationships/slideLayout" Target="../slideLayouts/slideLayout553.xml"/><Relationship Id="rId6" Type="http://schemas.openxmlformats.org/officeDocument/2006/relationships/slideLayout" Target="../slideLayouts/slideLayout558.xml"/><Relationship Id="rId11" Type="http://schemas.openxmlformats.org/officeDocument/2006/relationships/slideLayout" Target="../slideLayouts/slideLayout563.xml"/><Relationship Id="rId5" Type="http://schemas.openxmlformats.org/officeDocument/2006/relationships/slideLayout" Target="../slideLayouts/slideLayout557.xml"/><Relationship Id="rId10" Type="http://schemas.openxmlformats.org/officeDocument/2006/relationships/slideLayout" Target="../slideLayouts/slideLayout562.xml"/><Relationship Id="rId4" Type="http://schemas.openxmlformats.org/officeDocument/2006/relationships/slideLayout" Target="../slideLayouts/slideLayout556.xml"/><Relationship Id="rId9" Type="http://schemas.openxmlformats.org/officeDocument/2006/relationships/slideLayout" Target="../slideLayouts/slideLayout56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1.xml"/><Relationship Id="rId3" Type="http://schemas.openxmlformats.org/officeDocument/2006/relationships/slideLayout" Target="../slideLayouts/slideLayout566.xml"/><Relationship Id="rId7" Type="http://schemas.openxmlformats.org/officeDocument/2006/relationships/slideLayout" Target="../slideLayouts/slideLayout570.xml"/><Relationship Id="rId12" Type="http://schemas.openxmlformats.org/officeDocument/2006/relationships/theme" Target="../theme/theme52.xml"/><Relationship Id="rId2" Type="http://schemas.openxmlformats.org/officeDocument/2006/relationships/slideLayout" Target="../slideLayouts/slideLayout565.xml"/><Relationship Id="rId1" Type="http://schemas.openxmlformats.org/officeDocument/2006/relationships/slideLayout" Target="../slideLayouts/slideLayout564.xml"/><Relationship Id="rId6" Type="http://schemas.openxmlformats.org/officeDocument/2006/relationships/slideLayout" Target="../slideLayouts/slideLayout569.xml"/><Relationship Id="rId11" Type="http://schemas.openxmlformats.org/officeDocument/2006/relationships/slideLayout" Target="../slideLayouts/slideLayout574.xml"/><Relationship Id="rId5" Type="http://schemas.openxmlformats.org/officeDocument/2006/relationships/slideLayout" Target="../slideLayouts/slideLayout568.xml"/><Relationship Id="rId10" Type="http://schemas.openxmlformats.org/officeDocument/2006/relationships/slideLayout" Target="../slideLayouts/slideLayout573.xml"/><Relationship Id="rId4" Type="http://schemas.openxmlformats.org/officeDocument/2006/relationships/slideLayout" Target="../slideLayouts/slideLayout567.xml"/><Relationship Id="rId9" Type="http://schemas.openxmlformats.org/officeDocument/2006/relationships/slideLayout" Target="../slideLayouts/slideLayout57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2.xml"/><Relationship Id="rId3" Type="http://schemas.openxmlformats.org/officeDocument/2006/relationships/slideLayout" Target="../slideLayouts/slideLayout577.xml"/><Relationship Id="rId7" Type="http://schemas.openxmlformats.org/officeDocument/2006/relationships/slideLayout" Target="../slideLayouts/slideLayout581.xml"/><Relationship Id="rId2" Type="http://schemas.openxmlformats.org/officeDocument/2006/relationships/slideLayout" Target="../slideLayouts/slideLayout576.xml"/><Relationship Id="rId1" Type="http://schemas.openxmlformats.org/officeDocument/2006/relationships/slideLayout" Target="../slideLayouts/slideLayout575.xml"/><Relationship Id="rId6" Type="http://schemas.openxmlformats.org/officeDocument/2006/relationships/slideLayout" Target="../slideLayouts/slideLayout580.xml"/><Relationship Id="rId11" Type="http://schemas.openxmlformats.org/officeDocument/2006/relationships/theme" Target="../theme/theme53.xml"/><Relationship Id="rId5" Type="http://schemas.openxmlformats.org/officeDocument/2006/relationships/slideLayout" Target="../slideLayouts/slideLayout579.xml"/><Relationship Id="rId10" Type="http://schemas.openxmlformats.org/officeDocument/2006/relationships/slideLayout" Target="../slideLayouts/slideLayout584.xml"/><Relationship Id="rId4" Type="http://schemas.openxmlformats.org/officeDocument/2006/relationships/slideLayout" Target="../slideLayouts/slideLayout578.xml"/><Relationship Id="rId9" Type="http://schemas.openxmlformats.org/officeDocument/2006/relationships/slideLayout" Target="../slideLayouts/slideLayout583.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theme" Target="../theme/theme54.xml"/><Relationship Id="rId1" Type="http://schemas.openxmlformats.org/officeDocument/2006/relationships/slideLayout" Target="../slideLayouts/slideLayout585.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3.xml"/><Relationship Id="rId13" Type="http://schemas.openxmlformats.org/officeDocument/2006/relationships/image" Target="../media/image39.jpeg"/><Relationship Id="rId3" Type="http://schemas.openxmlformats.org/officeDocument/2006/relationships/slideLayout" Target="../slideLayouts/slideLayout588.xml"/><Relationship Id="rId7" Type="http://schemas.openxmlformats.org/officeDocument/2006/relationships/slideLayout" Target="../slideLayouts/slideLayout592.xml"/><Relationship Id="rId12" Type="http://schemas.openxmlformats.org/officeDocument/2006/relationships/theme" Target="../theme/theme55.xml"/><Relationship Id="rId2" Type="http://schemas.openxmlformats.org/officeDocument/2006/relationships/slideLayout" Target="../slideLayouts/slideLayout587.xml"/><Relationship Id="rId1" Type="http://schemas.openxmlformats.org/officeDocument/2006/relationships/slideLayout" Target="../slideLayouts/slideLayout586.xml"/><Relationship Id="rId6" Type="http://schemas.openxmlformats.org/officeDocument/2006/relationships/slideLayout" Target="../slideLayouts/slideLayout591.xml"/><Relationship Id="rId11" Type="http://schemas.openxmlformats.org/officeDocument/2006/relationships/slideLayout" Target="../slideLayouts/slideLayout596.xml"/><Relationship Id="rId5" Type="http://schemas.openxmlformats.org/officeDocument/2006/relationships/slideLayout" Target="../slideLayouts/slideLayout590.xml"/><Relationship Id="rId10" Type="http://schemas.openxmlformats.org/officeDocument/2006/relationships/slideLayout" Target="../slideLayouts/slideLayout595.xml"/><Relationship Id="rId4" Type="http://schemas.openxmlformats.org/officeDocument/2006/relationships/slideLayout" Target="../slideLayouts/slideLayout589.xml"/><Relationship Id="rId9" Type="http://schemas.openxmlformats.org/officeDocument/2006/relationships/slideLayout" Target="../slideLayouts/slideLayout59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4.xml"/><Relationship Id="rId13" Type="http://schemas.openxmlformats.org/officeDocument/2006/relationships/theme" Target="../theme/theme56.xml"/><Relationship Id="rId3" Type="http://schemas.openxmlformats.org/officeDocument/2006/relationships/slideLayout" Target="../slideLayouts/slideLayout599.xml"/><Relationship Id="rId7" Type="http://schemas.openxmlformats.org/officeDocument/2006/relationships/slideLayout" Target="../slideLayouts/slideLayout603.xml"/><Relationship Id="rId12" Type="http://schemas.openxmlformats.org/officeDocument/2006/relationships/slideLayout" Target="../slideLayouts/slideLayout608.xml"/><Relationship Id="rId2" Type="http://schemas.openxmlformats.org/officeDocument/2006/relationships/slideLayout" Target="../slideLayouts/slideLayout598.xml"/><Relationship Id="rId1" Type="http://schemas.openxmlformats.org/officeDocument/2006/relationships/slideLayout" Target="../slideLayouts/slideLayout597.xml"/><Relationship Id="rId6" Type="http://schemas.openxmlformats.org/officeDocument/2006/relationships/slideLayout" Target="../slideLayouts/slideLayout602.xml"/><Relationship Id="rId11" Type="http://schemas.openxmlformats.org/officeDocument/2006/relationships/slideLayout" Target="../slideLayouts/slideLayout607.xml"/><Relationship Id="rId5" Type="http://schemas.openxmlformats.org/officeDocument/2006/relationships/slideLayout" Target="../slideLayouts/slideLayout601.xml"/><Relationship Id="rId10" Type="http://schemas.openxmlformats.org/officeDocument/2006/relationships/slideLayout" Target="../slideLayouts/slideLayout606.xml"/><Relationship Id="rId4" Type="http://schemas.openxmlformats.org/officeDocument/2006/relationships/slideLayout" Target="../slideLayouts/slideLayout600.xml"/><Relationship Id="rId9" Type="http://schemas.openxmlformats.org/officeDocument/2006/relationships/slideLayout" Target="../slideLayouts/slideLayout60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6.xml"/><Relationship Id="rId13" Type="http://schemas.openxmlformats.org/officeDocument/2006/relationships/image" Target="../media/image44.jpeg"/><Relationship Id="rId3" Type="http://schemas.openxmlformats.org/officeDocument/2006/relationships/slideLayout" Target="../slideLayouts/slideLayout611.xml"/><Relationship Id="rId7" Type="http://schemas.openxmlformats.org/officeDocument/2006/relationships/slideLayout" Target="../slideLayouts/slideLayout615.xml"/><Relationship Id="rId12" Type="http://schemas.openxmlformats.org/officeDocument/2006/relationships/theme" Target="../theme/theme57.xml"/><Relationship Id="rId2" Type="http://schemas.openxmlformats.org/officeDocument/2006/relationships/slideLayout" Target="../slideLayouts/slideLayout610.xml"/><Relationship Id="rId1" Type="http://schemas.openxmlformats.org/officeDocument/2006/relationships/slideLayout" Target="../slideLayouts/slideLayout609.xml"/><Relationship Id="rId6" Type="http://schemas.openxmlformats.org/officeDocument/2006/relationships/slideLayout" Target="../slideLayouts/slideLayout614.xml"/><Relationship Id="rId11" Type="http://schemas.openxmlformats.org/officeDocument/2006/relationships/slideLayout" Target="../slideLayouts/slideLayout619.xml"/><Relationship Id="rId5" Type="http://schemas.openxmlformats.org/officeDocument/2006/relationships/slideLayout" Target="../slideLayouts/slideLayout613.xml"/><Relationship Id="rId10" Type="http://schemas.openxmlformats.org/officeDocument/2006/relationships/slideLayout" Target="../slideLayouts/slideLayout618.xml"/><Relationship Id="rId4" Type="http://schemas.openxmlformats.org/officeDocument/2006/relationships/slideLayout" Target="../slideLayouts/slideLayout612.xml"/><Relationship Id="rId9" Type="http://schemas.openxmlformats.org/officeDocument/2006/relationships/slideLayout" Target="../slideLayouts/slideLayout61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27.xml"/><Relationship Id="rId13" Type="http://schemas.openxmlformats.org/officeDocument/2006/relationships/image" Target="../media/image46.wmf"/><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theme" Target="../theme/theme58.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38.xml"/><Relationship Id="rId13" Type="http://schemas.openxmlformats.org/officeDocument/2006/relationships/image" Target="../media/image47.png"/><Relationship Id="rId3" Type="http://schemas.openxmlformats.org/officeDocument/2006/relationships/slideLayout" Target="../slideLayouts/slideLayout633.xml"/><Relationship Id="rId7" Type="http://schemas.openxmlformats.org/officeDocument/2006/relationships/slideLayout" Target="../slideLayouts/slideLayout637.xml"/><Relationship Id="rId12" Type="http://schemas.openxmlformats.org/officeDocument/2006/relationships/theme" Target="../theme/theme59.xml"/><Relationship Id="rId2" Type="http://schemas.openxmlformats.org/officeDocument/2006/relationships/slideLayout" Target="../slideLayouts/slideLayout632.xml"/><Relationship Id="rId1" Type="http://schemas.openxmlformats.org/officeDocument/2006/relationships/slideLayout" Target="../slideLayouts/slideLayout631.xml"/><Relationship Id="rId6" Type="http://schemas.openxmlformats.org/officeDocument/2006/relationships/slideLayout" Target="../slideLayouts/slideLayout636.xml"/><Relationship Id="rId11" Type="http://schemas.openxmlformats.org/officeDocument/2006/relationships/slideLayout" Target="../slideLayouts/slideLayout641.xml"/><Relationship Id="rId5" Type="http://schemas.openxmlformats.org/officeDocument/2006/relationships/slideLayout" Target="../slideLayouts/slideLayout635.xml"/><Relationship Id="rId10" Type="http://schemas.openxmlformats.org/officeDocument/2006/relationships/slideLayout" Target="../slideLayouts/slideLayout640.xml"/><Relationship Id="rId4" Type="http://schemas.openxmlformats.org/officeDocument/2006/relationships/slideLayout" Target="../slideLayouts/slideLayout634.xml"/><Relationship Id="rId9" Type="http://schemas.openxmlformats.org/officeDocument/2006/relationships/slideLayout" Target="../slideLayouts/slideLayout6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49.xml"/><Relationship Id="rId13" Type="http://schemas.openxmlformats.org/officeDocument/2006/relationships/image" Target="../media/image48.png"/><Relationship Id="rId3" Type="http://schemas.openxmlformats.org/officeDocument/2006/relationships/slideLayout" Target="../slideLayouts/slideLayout644.xml"/><Relationship Id="rId7" Type="http://schemas.openxmlformats.org/officeDocument/2006/relationships/slideLayout" Target="../slideLayouts/slideLayout648.xml"/><Relationship Id="rId12" Type="http://schemas.openxmlformats.org/officeDocument/2006/relationships/theme" Target="../theme/theme60.xml"/><Relationship Id="rId2" Type="http://schemas.openxmlformats.org/officeDocument/2006/relationships/slideLayout" Target="../slideLayouts/slideLayout643.xml"/><Relationship Id="rId1" Type="http://schemas.openxmlformats.org/officeDocument/2006/relationships/slideLayout" Target="../slideLayouts/slideLayout642.xml"/><Relationship Id="rId6" Type="http://schemas.openxmlformats.org/officeDocument/2006/relationships/slideLayout" Target="../slideLayouts/slideLayout647.xml"/><Relationship Id="rId11" Type="http://schemas.openxmlformats.org/officeDocument/2006/relationships/slideLayout" Target="../slideLayouts/slideLayout652.xml"/><Relationship Id="rId5" Type="http://schemas.openxmlformats.org/officeDocument/2006/relationships/slideLayout" Target="../slideLayouts/slideLayout646.xml"/><Relationship Id="rId10" Type="http://schemas.openxmlformats.org/officeDocument/2006/relationships/slideLayout" Target="../slideLayouts/slideLayout651.xml"/><Relationship Id="rId4" Type="http://schemas.openxmlformats.org/officeDocument/2006/relationships/slideLayout" Target="../slideLayouts/slideLayout645.xml"/><Relationship Id="rId9" Type="http://schemas.openxmlformats.org/officeDocument/2006/relationships/slideLayout" Target="../slideLayouts/slideLayout65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0.xml"/><Relationship Id="rId3" Type="http://schemas.openxmlformats.org/officeDocument/2006/relationships/slideLayout" Target="../slideLayouts/slideLayout655.xml"/><Relationship Id="rId7" Type="http://schemas.openxmlformats.org/officeDocument/2006/relationships/slideLayout" Target="../slideLayouts/slideLayout659.xml"/><Relationship Id="rId12" Type="http://schemas.openxmlformats.org/officeDocument/2006/relationships/theme" Target="../theme/theme61.xml"/><Relationship Id="rId2" Type="http://schemas.openxmlformats.org/officeDocument/2006/relationships/slideLayout" Target="../slideLayouts/slideLayout654.xml"/><Relationship Id="rId1" Type="http://schemas.openxmlformats.org/officeDocument/2006/relationships/slideLayout" Target="../slideLayouts/slideLayout653.xml"/><Relationship Id="rId6" Type="http://schemas.openxmlformats.org/officeDocument/2006/relationships/slideLayout" Target="../slideLayouts/slideLayout658.xml"/><Relationship Id="rId11" Type="http://schemas.openxmlformats.org/officeDocument/2006/relationships/slideLayout" Target="../slideLayouts/slideLayout663.xml"/><Relationship Id="rId5" Type="http://schemas.openxmlformats.org/officeDocument/2006/relationships/slideLayout" Target="../slideLayouts/slideLayout657.xml"/><Relationship Id="rId10" Type="http://schemas.openxmlformats.org/officeDocument/2006/relationships/slideLayout" Target="../slideLayouts/slideLayout662.xml"/><Relationship Id="rId4" Type="http://schemas.openxmlformats.org/officeDocument/2006/relationships/slideLayout" Target="../slideLayouts/slideLayout656.xml"/><Relationship Id="rId9" Type="http://schemas.openxmlformats.org/officeDocument/2006/relationships/slideLayout" Target="../slideLayouts/slideLayout66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1.xml"/><Relationship Id="rId13" Type="http://schemas.openxmlformats.org/officeDocument/2006/relationships/slideLayout" Target="../slideLayouts/slideLayout676.xml"/><Relationship Id="rId3" Type="http://schemas.openxmlformats.org/officeDocument/2006/relationships/slideLayout" Target="../slideLayouts/slideLayout666.xml"/><Relationship Id="rId7" Type="http://schemas.openxmlformats.org/officeDocument/2006/relationships/slideLayout" Target="../slideLayouts/slideLayout670.xml"/><Relationship Id="rId12" Type="http://schemas.openxmlformats.org/officeDocument/2006/relationships/slideLayout" Target="../slideLayouts/slideLayout675.xml"/><Relationship Id="rId2" Type="http://schemas.openxmlformats.org/officeDocument/2006/relationships/slideLayout" Target="../slideLayouts/slideLayout665.xml"/><Relationship Id="rId1" Type="http://schemas.openxmlformats.org/officeDocument/2006/relationships/slideLayout" Target="../slideLayouts/slideLayout664.xml"/><Relationship Id="rId6" Type="http://schemas.openxmlformats.org/officeDocument/2006/relationships/slideLayout" Target="../slideLayouts/slideLayout669.xml"/><Relationship Id="rId11" Type="http://schemas.openxmlformats.org/officeDocument/2006/relationships/slideLayout" Target="../slideLayouts/slideLayout674.xml"/><Relationship Id="rId5" Type="http://schemas.openxmlformats.org/officeDocument/2006/relationships/slideLayout" Target="../slideLayouts/slideLayout668.xml"/><Relationship Id="rId10" Type="http://schemas.openxmlformats.org/officeDocument/2006/relationships/slideLayout" Target="../slideLayouts/slideLayout673.xml"/><Relationship Id="rId4" Type="http://schemas.openxmlformats.org/officeDocument/2006/relationships/slideLayout" Target="../slideLayouts/slideLayout667.xml"/><Relationship Id="rId9" Type="http://schemas.openxmlformats.org/officeDocument/2006/relationships/slideLayout" Target="../slideLayouts/slideLayout672.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84.xml"/><Relationship Id="rId3" Type="http://schemas.openxmlformats.org/officeDocument/2006/relationships/slideLayout" Target="../slideLayouts/slideLayout679.xml"/><Relationship Id="rId7" Type="http://schemas.openxmlformats.org/officeDocument/2006/relationships/slideLayout" Target="../slideLayouts/slideLayout683.xml"/><Relationship Id="rId12" Type="http://schemas.openxmlformats.org/officeDocument/2006/relationships/theme" Target="../theme/theme63.xml"/><Relationship Id="rId2" Type="http://schemas.openxmlformats.org/officeDocument/2006/relationships/slideLayout" Target="../slideLayouts/slideLayout678.xml"/><Relationship Id="rId1" Type="http://schemas.openxmlformats.org/officeDocument/2006/relationships/slideLayout" Target="../slideLayouts/slideLayout677.xml"/><Relationship Id="rId6" Type="http://schemas.openxmlformats.org/officeDocument/2006/relationships/slideLayout" Target="../slideLayouts/slideLayout682.xml"/><Relationship Id="rId11" Type="http://schemas.openxmlformats.org/officeDocument/2006/relationships/slideLayout" Target="../slideLayouts/slideLayout687.xml"/><Relationship Id="rId5" Type="http://schemas.openxmlformats.org/officeDocument/2006/relationships/slideLayout" Target="../slideLayouts/slideLayout681.xml"/><Relationship Id="rId10" Type="http://schemas.openxmlformats.org/officeDocument/2006/relationships/slideLayout" Target="../slideLayouts/slideLayout686.xml"/><Relationship Id="rId4" Type="http://schemas.openxmlformats.org/officeDocument/2006/relationships/slideLayout" Target="../slideLayouts/slideLayout680.xml"/><Relationship Id="rId9" Type="http://schemas.openxmlformats.org/officeDocument/2006/relationships/slideLayout" Target="../slideLayouts/slideLayout685.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95.xml"/><Relationship Id="rId3" Type="http://schemas.openxmlformats.org/officeDocument/2006/relationships/slideLayout" Target="../slideLayouts/slideLayout690.xml"/><Relationship Id="rId7" Type="http://schemas.openxmlformats.org/officeDocument/2006/relationships/slideLayout" Target="../slideLayouts/slideLayout694.xml"/><Relationship Id="rId12" Type="http://schemas.openxmlformats.org/officeDocument/2006/relationships/theme" Target="../theme/theme64.xml"/><Relationship Id="rId2" Type="http://schemas.openxmlformats.org/officeDocument/2006/relationships/slideLayout" Target="../slideLayouts/slideLayout689.xml"/><Relationship Id="rId1" Type="http://schemas.openxmlformats.org/officeDocument/2006/relationships/slideLayout" Target="../slideLayouts/slideLayout688.xml"/><Relationship Id="rId6" Type="http://schemas.openxmlformats.org/officeDocument/2006/relationships/slideLayout" Target="../slideLayouts/slideLayout693.xml"/><Relationship Id="rId11" Type="http://schemas.openxmlformats.org/officeDocument/2006/relationships/slideLayout" Target="../slideLayouts/slideLayout698.xml"/><Relationship Id="rId5" Type="http://schemas.openxmlformats.org/officeDocument/2006/relationships/slideLayout" Target="../slideLayouts/slideLayout692.xml"/><Relationship Id="rId10" Type="http://schemas.openxmlformats.org/officeDocument/2006/relationships/slideLayout" Target="../slideLayouts/slideLayout697.xml"/><Relationship Id="rId4" Type="http://schemas.openxmlformats.org/officeDocument/2006/relationships/slideLayout" Target="../slideLayouts/slideLayout691.xml"/><Relationship Id="rId9" Type="http://schemas.openxmlformats.org/officeDocument/2006/relationships/slideLayout" Target="../slideLayouts/slideLayout696.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06.xml"/><Relationship Id="rId3" Type="http://schemas.openxmlformats.org/officeDocument/2006/relationships/slideLayout" Target="../slideLayouts/slideLayout701.xml"/><Relationship Id="rId7" Type="http://schemas.openxmlformats.org/officeDocument/2006/relationships/slideLayout" Target="../slideLayouts/slideLayout705.xml"/><Relationship Id="rId12" Type="http://schemas.openxmlformats.org/officeDocument/2006/relationships/theme" Target="../theme/theme65.xml"/><Relationship Id="rId2" Type="http://schemas.openxmlformats.org/officeDocument/2006/relationships/slideLayout" Target="../slideLayouts/slideLayout700.xml"/><Relationship Id="rId1" Type="http://schemas.openxmlformats.org/officeDocument/2006/relationships/slideLayout" Target="../slideLayouts/slideLayout699.xml"/><Relationship Id="rId6" Type="http://schemas.openxmlformats.org/officeDocument/2006/relationships/slideLayout" Target="../slideLayouts/slideLayout704.xml"/><Relationship Id="rId11" Type="http://schemas.openxmlformats.org/officeDocument/2006/relationships/slideLayout" Target="../slideLayouts/slideLayout709.xml"/><Relationship Id="rId5" Type="http://schemas.openxmlformats.org/officeDocument/2006/relationships/slideLayout" Target="../slideLayouts/slideLayout703.xml"/><Relationship Id="rId10" Type="http://schemas.openxmlformats.org/officeDocument/2006/relationships/slideLayout" Target="../slideLayouts/slideLayout708.xml"/><Relationship Id="rId4" Type="http://schemas.openxmlformats.org/officeDocument/2006/relationships/slideLayout" Target="../slideLayouts/slideLayout702.xml"/><Relationship Id="rId9" Type="http://schemas.openxmlformats.org/officeDocument/2006/relationships/slideLayout" Target="../slideLayouts/slideLayout707.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17.xml"/><Relationship Id="rId3" Type="http://schemas.openxmlformats.org/officeDocument/2006/relationships/slideLayout" Target="../slideLayouts/slideLayout712.xml"/><Relationship Id="rId7" Type="http://schemas.openxmlformats.org/officeDocument/2006/relationships/slideLayout" Target="../slideLayouts/slideLayout716.xml"/><Relationship Id="rId12" Type="http://schemas.openxmlformats.org/officeDocument/2006/relationships/theme" Target="../theme/theme66.xml"/><Relationship Id="rId2" Type="http://schemas.openxmlformats.org/officeDocument/2006/relationships/slideLayout" Target="../slideLayouts/slideLayout711.xml"/><Relationship Id="rId1" Type="http://schemas.openxmlformats.org/officeDocument/2006/relationships/slideLayout" Target="../slideLayouts/slideLayout710.xml"/><Relationship Id="rId6" Type="http://schemas.openxmlformats.org/officeDocument/2006/relationships/slideLayout" Target="../slideLayouts/slideLayout715.xml"/><Relationship Id="rId11" Type="http://schemas.openxmlformats.org/officeDocument/2006/relationships/slideLayout" Target="../slideLayouts/slideLayout720.xml"/><Relationship Id="rId5" Type="http://schemas.openxmlformats.org/officeDocument/2006/relationships/slideLayout" Target="../slideLayouts/slideLayout714.xml"/><Relationship Id="rId10" Type="http://schemas.openxmlformats.org/officeDocument/2006/relationships/slideLayout" Target="../slideLayouts/slideLayout719.xml"/><Relationship Id="rId4" Type="http://schemas.openxmlformats.org/officeDocument/2006/relationships/slideLayout" Target="../slideLayouts/slideLayout713.xml"/><Relationship Id="rId9" Type="http://schemas.openxmlformats.org/officeDocument/2006/relationships/slideLayout" Target="../slideLayouts/slideLayout718.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28.xml"/><Relationship Id="rId3" Type="http://schemas.openxmlformats.org/officeDocument/2006/relationships/slideLayout" Target="../slideLayouts/slideLayout723.xml"/><Relationship Id="rId7" Type="http://schemas.openxmlformats.org/officeDocument/2006/relationships/slideLayout" Target="../slideLayouts/slideLayout727.xml"/><Relationship Id="rId12" Type="http://schemas.openxmlformats.org/officeDocument/2006/relationships/theme" Target="../theme/theme67.xml"/><Relationship Id="rId2" Type="http://schemas.openxmlformats.org/officeDocument/2006/relationships/slideLayout" Target="../slideLayouts/slideLayout722.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5" Type="http://schemas.openxmlformats.org/officeDocument/2006/relationships/slideLayout" Target="../slideLayouts/slideLayout725.xml"/><Relationship Id="rId10" Type="http://schemas.openxmlformats.org/officeDocument/2006/relationships/slideLayout" Target="../slideLayouts/slideLayout730.xml"/><Relationship Id="rId4" Type="http://schemas.openxmlformats.org/officeDocument/2006/relationships/slideLayout" Target="../slideLayouts/slideLayout724.xml"/><Relationship Id="rId9" Type="http://schemas.openxmlformats.org/officeDocument/2006/relationships/slideLayout" Target="../slideLayouts/slideLayout729.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39.xml"/><Relationship Id="rId3" Type="http://schemas.openxmlformats.org/officeDocument/2006/relationships/slideLayout" Target="../slideLayouts/slideLayout734.xml"/><Relationship Id="rId7" Type="http://schemas.openxmlformats.org/officeDocument/2006/relationships/slideLayout" Target="../slideLayouts/slideLayout738.xml"/><Relationship Id="rId12" Type="http://schemas.openxmlformats.org/officeDocument/2006/relationships/theme" Target="../theme/theme68.xml"/><Relationship Id="rId2" Type="http://schemas.openxmlformats.org/officeDocument/2006/relationships/slideLayout" Target="../slideLayouts/slideLayout733.xml"/><Relationship Id="rId1" Type="http://schemas.openxmlformats.org/officeDocument/2006/relationships/slideLayout" Target="../slideLayouts/slideLayout732.xml"/><Relationship Id="rId6" Type="http://schemas.openxmlformats.org/officeDocument/2006/relationships/slideLayout" Target="../slideLayouts/slideLayout737.xml"/><Relationship Id="rId11" Type="http://schemas.openxmlformats.org/officeDocument/2006/relationships/slideLayout" Target="../slideLayouts/slideLayout742.xml"/><Relationship Id="rId5" Type="http://schemas.openxmlformats.org/officeDocument/2006/relationships/slideLayout" Target="../slideLayouts/slideLayout736.xml"/><Relationship Id="rId10" Type="http://schemas.openxmlformats.org/officeDocument/2006/relationships/slideLayout" Target="../slideLayouts/slideLayout741.xml"/><Relationship Id="rId4" Type="http://schemas.openxmlformats.org/officeDocument/2006/relationships/slideLayout" Target="../slideLayouts/slideLayout735.xml"/><Relationship Id="rId9" Type="http://schemas.openxmlformats.org/officeDocument/2006/relationships/slideLayout" Target="../slideLayouts/slideLayout740.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50.xml"/><Relationship Id="rId13" Type="http://schemas.openxmlformats.org/officeDocument/2006/relationships/image" Target="../media/image50.png"/><Relationship Id="rId3" Type="http://schemas.openxmlformats.org/officeDocument/2006/relationships/slideLayout" Target="../slideLayouts/slideLayout745.xml"/><Relationship Id="rId7" Type="http://schemas.openxmlformats.org/officeDocument/2006/relationships/slideLayout" Target="../slideLayouts/slideLayout749.xml"/><Relationship Id="rId12" Type="http://schemas.openxmlformats.org/officeDocument/2006/relationships/theme" Target="../theme/theme69.xml"/><Relationship Id="rId2" Type="http://schemas.openxmlformats.org/officeDocument/2006/relationships/slideLayout" Target="../slideLayouts/slideLayout744.xml"/><Relationship Id="rId1" Type="http://schemas.openxmlformats.org/officeDocument/2006/relationships/slideLayout" Target="../slideLayouts/slideLayout743.xml"/><Relationship Id="rId6" Type="http://schemas.openxmlformats.org/officeDocument/2006/relationships/slideLayout" Target="../slideLayouts/slideLayout748.xml"/><Relationship Id="rId11" Type="http://schemas.openxmlformats.org/officeDocument/2006/relationships/slideLayout" Target="../slideLayouts/slideLayout753.xml"/><Relationship Id="rId5" Type="http://schemas.openxmlformats.org/officeDocument/2006/relationships/slideLayout" Target="../slideLayouts/slideLayout747.xml"/><Relationship Id="rId10" Type="http://schemas.openxmlformats.org/officeDocument/2006/relationships/slideLayout" Target="../slideLayouts/slideLayout752.xml"/><Relationship Id="rId4" Type="http://schemas.openxmlformats.org/officeDocument/2006/relationships/slideLayout" Target="../slideLayouts/slideLayout746.xml"/><Relationship Id="rId9" Type="http://schemas.openxmlformats.org/officeDocument/2006/relationships/slideLayout" Target="../slideLayouts/slideLayout7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9.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61.xml"/><Relationship Id="rId13" Type="http://schemas.openxmlformats.org/officeDocument/2006/relationships/image" Target="../media/image39.jpeg"/><Relationship Id="rId3" Type="http://schemas.openxmlformats.org/officeDocument/2006/relationships/slideLayout" Target="../slideLayouts/slideLayout756.xml"/><Relationship Id="rId7" Type="http://schemas.openxmlformats.org/officeDocument/2006/relationships/slideLayout" Target="../slideLayouts/slideLayout760.xml"/><Relationship Id="rId12" Type="http://schemas.openxmlformats.org/officeDocument/2006/relationships/theme" Target="../theme/theme70.xml"/><Relationship Id="rId2" Type="http://schemas.openxmlformats.org/officeDocument/2006/relationships/slideLayout" Target="../slideLayouts/slideLayout755.xml"/><Relationship Id="rId1" Type="http://schemas.openxmlformats.org/officeDocument/2006/relationships/slideLayout" Target="../slideLayouts/slideLayout754.xml"/><Relationship Id="rId6" Type="http://schemas.openxmlformats.org/officeDocument/2006/relationships/slideLayout" Target="../slideLayouts/slideLayout759.xml"/><Relationship Id="rId11" Type="http://schemas.openxmlformats.org/officeDocument/2006/relationships/slideLayout" Target="../slideLayouts/slideLayout764.xml"/><Relationship Id="rId5" Type="http://schemas.openxmlformats.org/officeDocument/2006/relationships/slideLayout" Target="../slideLayouts/slideLayout758.xml"/><Relationship Id="rId10" Type="http://schemas.openxmlformats.org/officeDocument/2006/relationships/slideLayout" Target="../slideLayouts/slideLayout763.xml"/><Relationship Id="rId4" Type="http://schemas.openxmlformats.org/officeDocument/2006/relationships/slideLayout" Target="../slideLayouts/slideLayout757.xml"/><Relationship Id="rId9" Type="http://schemas.openxmlformats.org/officeDocument/2006/relationships/slideLayout" Target="../slideLayouts/slideLayout762.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72.xml"/><Relationship Id="rId13" Type="http://schemas.openxmlformats.org/officeDocument/2006/relationships/image" Target="../media/image51.emf"/><Relationship Id="rId3" Type="http://schemas.openxmlformats.org/officeDocument/2006/relationships/slideLayout" Target="../slideLayouts/slideLayout767.xml"/><Relationship Id="rId7" Type="http://schemas.openxmlformats.org/officeDocument/2006/relationships/slideLayout" Target="../slideLayouts/slideLayout771.xml"/><Relationship Id="rId12" Type="http://schemas.openxmlformats.org/officeDocument/2006/relationships/theme" Target="../theme/theme71.xml"/><Relationship Id="rId17" Type="http://schemas.openxmlformats.org/officeDocument/2006/relationships/image" Target="../media/image6.png"/><Relationship Id="rId2" Type="http://schemas.openxmlformats.org/officeDocument/2006/relationships/slideLayout" Target="../slideLayouts/slideLayout766.xml"/><Relationship Id="rId16" Type="http://schemas.openxmlformats.org/officeDocument/2006/relationships/image" Target="../media/image5.png"/><Relationship Id="rId1" Type="http://schemas.openxmlformats.org/officeDocument/2006/relationships/slideLayout" Target="../slideLayouts/slideLayout765.xml"/><Relationship Id="rId6" Type="http://schemas.openxmlformats.org/officeDocument/2006/relationships/slideLayout" Target="../slideLayouts/slideLayout770.xml"/><Relationship Id="rId11" Type="http://schemas.openxmlformats.org/officeDocument/2006/relationships/slideLayout" Target="../slideLayouts/slideLayout775.xml"/><Relationship Id="rId5" Type="http://schemas.openxmlformats.org/officeDocument/2006/relationships/slideLayout" Target="../slideLayouts/slideLayout769.xml"/><Relationship Id="rId15" Type="http://schemas.openxmlformats.org/officeDocument/2006/relationships/image" Target="../media/image4.png"/><Relationship Id="rId10" Type="http://schemas.openxmlformats.org/officeDocument/2006/relationships/slideLayout" Target="../slideLayouts/slideLayout774.xml"/><Relationship Id="rId4" Type="http://schemas.openxmlformats.org/officeDocument/2006/relationships/slideLayout" Target="../slideLayouts/slideLayout768.xml"/><Relationship Id="rId9" Type="http://schemas.openxmlformats.org/officeDocument/2006/relationships/slideLayout" Target="../slideLayouts/slideLayout773.xml"/><Relationship Id="rId14" Type="http://schemas.openxmlformats.org/officeDocument/2006/relationships/image" Target="../media/image3.png"/></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83.xml"/><Relationship Id="rId3" Type="http://schemas.openxmlformats.org/officeDocument/2006/relationships/slideLayout" Target="../slideLayouts/slideLayout778.xml"/><Relationship Id="rId7" Type="http://schemas.openxmlformats.org/officeDocument/2006/relationships/slideLayout" Target="../slideLayouts/slideLayout782.xml"/><Relationship Id="rId12" Type="http://schemas.openxmlformats.org/officeDocument/2006/relationships/theme" Target="../theme/theme72.xml"/><Relationship Id="rId2" Type="http://schemas.openxmlformats.org/officeDocument/2006/relationships/slideLayout" Target="../slideLayouts/slideLayout777.xml"/><Relationship Id="rId1" Type="http://schemas.openxmlformats.org/officeDocument/2006/relationships/slideLayout" Target="../slideLayouts/slideLayout776.xml"/><Relationship Id="rId6" Type="http://schemas.openxmlformats.org/officeDocument/2006/relationships/slideLayout" Target="../slideLayouts/slideLayout781.xml"/><Relationship Id="rId11" Type="http://schemas.openxmlformats.org/officeDocument/2006/relationships/slideLayout" Target="../slideLayouts/slideLayout786.xml"/><Relationship Id="rId5" Type="http://schemas.openxmlformats.org/officeDocument/2006/relationships/slideLayout" Target="../slideLayouts/slideLayout780.xml"/><Relationship Id="rId10" Type="http://schemas.openxmlformats.org/officeDocument/2006/relationships/slideLayout" Target="../slideLayouts/slideLayout785.xml"/><Relationship Id="rId4" Type="http://schemas.openxmlformats.org/officeDocument/2006/relationships/slideLayout" Target="../slideLayouts/slideLayout779.xml"/><Relationship Id="rId9" Type="http://schemas.openxmlformats.org/officeDocument/2006/relationships/slideLayout" Target="../slideLayouts/slideLayout784.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94.xml"/><Relationship Id="rId3" Type="http://schemas.openxmlformats.org/officeDocument/2006/relationships/slideLayout" Target="../slideLayouts/slideLayout789.xml"/><Relationship Id="rId7" Type="http://schemas.openxmlformats.org/officeDocument/2006/relationships/slideLayout" Target="../slideLayouts/slideLayout793.xml"/><Relationship Id="rId12" Type="http://schemas.openxmlformats.org/officeDocument/2006/relationships/theme" Target="../theme/theme73.xml"/><Relationship Id="rId2" Type="http://schemas.openxmlformats.org/officeDocument/2006/relationships/slideLayout" Target="../slideLayouts/slideLayout788.xml"/><Relationship Id="rId1" Type="http://schemas.openxmlformats.org/officeDocument/2006/relationships/slideLayout" Target="../slideLayouts/slideLayout787.xml"/><Relationship Id="rId6" Type="http://schemas.openxmlformats.org/officeDocument/2006/relationships/slideLayout" Target="../slideLayouts/slideLayout792.xml"/><Relationship Id="rId11" Type="http://schemas.openxmlformats.org/officeDocument/2006/relationships/slideLayout" Target="../slideLayouts/slideLayout797.xml"/><Relationship Id="rId5" Type="http://schemas.openxmlformats.org/officeDocument/2006/relationships/slideLayout" Target="../slideLayouts/slideLayout791.xml"/><Relationship Id="rId10" Type="http://schemas.openxmlformats.org/officeDocument/2006/relationships/slideLayout" Target="../slideLayouts/slideLayout796.xml"/><Relationship Id="rId4" Type="http://schemas.openxmlformats.org/officeDocument/2006/relationships/slideLayout" Target="../slideLayouts/slideLayout790.xml"/><Relationship Id="rId9" Type="http://schemas.openxmlformats.org/officeDocument/2006/relationships/slideLayout" Target="../slideLayouts/slideLayout795.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05.xml"/><Relationship Id="rId3" Type="http://schemas.openxmlformats.org/officeDocument/2006/relationships/slideLayout" Target="../slideLayouts/slideLayout800.xml"/><Relationship Id="rId7" Type="http://schemas.openxmlformats.org/officeDocument/2006/relationships/slideLayout" Target="../slideLayouts/slideLayout804.xml"/><Relationship Id="rId12" Type="http://schemas.openxmlformats.org/officeDocument/2006/relationships/theme" Target="../theme/theme74.xml"/><Relationship Id="rId2" Type="http://schemas.openxmlformats.org/officeDocument/2006/relationships/slideLayout" Target="../slideLayouts/slideLayout799.xml"/><Relationship Id="rId1" Type="http://schemas.openxmlformats.org/officeDocument/2006/relationships/slideLayout" Target="../slideLayouts/slideLayout798.xml"/><Relationship Id="rId6" Type="http://schemas.openxmlformats.org/officeDocument/2006/relationships/slideLayout" Target="../slideLayouts/slideLayout803.xml"/><Relationship Id="rId11" Type="http://schemas.openxmlformats.org/officeDocument/2006/relationships/slideLayout" Target="../slideLayouts/slideLayout808.xml"/><Relationship Id="rId5" Type="http://schemas.openxmlformats.org/officeDocument/2006/relationships/slideLayout" Target="../slideLayouts/slideLayout802.xml"/><Relationship Id="rId10" Type="http://schemas.openxmlformats.org/officeDocument/2006/relationships/slideLayout" Target="../slideLayouts/slideLayout807.xml"/><Relationship Id="rId4" Type="http://schemas.openxmlformats.org/officeDocument/2006/relationships/slideLayout" Target="../slideLayouts/slideLayout801.xml"/><Relationship Id="rId9" Type="http://schemas.openxmlformats.org/officeDocument/2006/relationships/slideLayout" Target="../slideLayouts/slideLayout8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0.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2.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577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en-US"/>
          </a:p>
        </p:txBody>
      </p:sp>
      <p:sp>
        <p:nvSpPr>
          <p:cNvPr id="71577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5A767080-5897-4848-93E1-0B06EF3404E1}"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71578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cs typeface="Arial" charset="0"/>
                </a:endParaRPr>
              </a:p>
            </p:txBody>
          </p:sp>
          <p:sp>
            <p:nvSpPr>
              <p:cNvPr id="71578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cs typeface="Arial" charset="0"/>
                </a:endParaRPr>
              </a:p>
            </p:txBody>
          </p:sp>
          <p:sp>
            <p:nvSpPr>
              <p:cNvPr id="71578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cs typeface="Arial" charset="0"/>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578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cs typeface="Arial" charset="0"/>
                </a:endParaRPr>
              </a:p>
            </p:txBody>
          </p:sp>
        </p:grpSp>
        <p:sp>
          <p:nvSpPr>
            <p:cNvPr id="71578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cs typeface="Arial" charset="0"/>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71578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579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cs typeface="Arial" charset="0"/>
              </a:defRPr>
            </a:lvl1pPr>
          </a:lstStyle>
          <a:p>
            <a:pPr>
              <a:defRPr/>
            </a:pPr>
            <a:endParaRPr lang="en-US"/>
          </a:p>
        </p:txBody>
      </p:sp>
      <p:sp>
        <p:nvSpPr>
          <p:cNvPr id="71579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72" r:id="rId1"/>
    <p:sldLayoutId id="2147485772" r:id="rId2"/>
    <p:sldLayoutId id="2147485773" r:id="rId3"/>
    <p:sldLayoutId id="2147485774" r:id="rId4"/>
    <p:sldLayoutId id="2147485775" r:id="rId5"/>
    <p:sldLayoutId id="2147485776" r:id="rId6"/>
    <p:sldLayoutId id="2147485777" r:id="rId7"/>
    <p:sldLayoutId id="2147485778" r:id="rId8"/>
    <p:sldLayoutId id="2147485779" r:id="rId9"/>
    <p:sldLayoutId id="2147485780" r:id="rId10"/>
    <p:sldLayoutId id="214748578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9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9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cs typeface="Arial" charset="0"/>
              </a:defRPr>
            </a:lvl1pPr>
          </a:lstStyle>
          <a:p>
            <a:pPr>
              <a:defRPr/>
            </a:pPr>
            <a:fld id="{D8B8D7D9-5962-E848-8895-82B90C3BDD4A}" type="datetimeFigureOut">
              <a:rPr lang="en-US"/>
              <a:pPr>
                <a:defRPr/>
              </a:pPr>
              <a:t>11/3/25</a:t>
            </a:fld>
            <a:endParaRPr lang="en-US"/>
          </a:p>
        </p:txBody>
      </p:sp>
      <p:sp>
        <p:nvSpPr>
          <p:cNvPr id="499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cs typeface="Arial" charset="0"/>
              </a:defRPr>
            </a:lvl1pPr>
          </a:lstStyle>
          <a:p>
            <a:pPr>
              <a:defRPr/>
            </a:pPr>
            <a:endParaRPr lang="en-US"/>
          </a:p>
        </p:txBody>
      </p:sp>
      <p:sp>
        <p:nvSpPr>
          <p:cNvPr id="499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cs typeface="Arial" charset="0"/>
              </a:defRPr>
            </a:lvl1pPr>
          </a:lstStyle>
          <a:p>
            <a:pPr>
              <a:defRPr/>
            </a:pPr>
            <a:fld id="{C71E4F93-203E-9A48-9000-FD2D73E275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75" r:id="rId1"/>
    <p:sldLayoutId id="2147485967" r:id="rId2"/>
    <p:sldLayoutId id="2147485968" r:id="rId3"/>
    <p:sldLayoutId id="2147485969" r:id="rId4"/>
    <p:sldLayoutId id="2147485970" r:id="rId5"/>
    <p:sldLayoutId id="2147485971" r:id="rId6"/>
    <p:sldLayoutId id="2147485972" r:id="rId7"/>
    <p:sldLayoutId id="2147485973" r:id="rId8"/>
    <p:sldLayoutId id="2147485974" r:id="rId9"/>
    <p:sldLayoutId id="2147485975" r:id="rId10"/>
    <p:sldLayoutId id="214748597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ea typeface="+mn-ea"/>
                <a:cs typeface="+mn-cs"/>
              </a:defRPr>
            </a:lvl1pPr>
          </a:lstStyle>
          <a:p>
            <a:pPr>
              <a:defRPr/>
            </a:pPr>
            <a:fld id="{F1E63CF7-FE06-B943-B41D-38B0EDD7DD4B}" type="datetimeFigureOut">
              <a:rPr lang="en-US"/>
              <a:pPr>
                <a:defRPr/>
              </a:pPr>
              <a:t>11/3/25</a:t>
            </a:fld>
            <a:endParaRPr lang="en-US"/>
          </a:p>
        </p:txBody>
      </p:sp>
      <p:sp>
        <p:nvSpPr>
          <p:cNvPr id="491525"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ea typeface="+mn-ea"/>
                <a:cs typeface="+mn-cs"/>
              </a:defRPr>
            </a:lvl1pPr>
          </a:lstStyle>
          <a:p>
            <a:pPr>
              <a:defRPr/>
            </a:pPr>
            <a:endParaRPr lang="en-US"/>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ea typeface="+mn-ea"/>
                <a:cs typeface="+mn-cs"/>
              </a:defRPr>
            </a:lvl1pPr>
          </a:lstStyle>
          <a:p>
            <a:pPr>
              <a:defRPr/>
            </a:pPr>
            <a:fld id="{08D3B783-66E0-B44A-8846-750AC311B96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77" r:id="rId1"/>
    <p:sldLayoutId id="2147485978" r:id="rId2"/>
    <p:sldLayoutId id="2147485979" r:id="rId3"/>
    <p:sldLayoutId id="2147485980" r:id="rId4"/>
    <p:sldLayoutId id="2147485981" r:id="rId5"/>
    <p:sldLayoutId id="2147485982" r:id="rId6"/>
    <p:sldLayoutId id="2147485983" r:id="rId7"/>
    <p:sldLayoutId id="2147485984" r:id="rId8"/>
    <p:sldLayoutId id="2147485985" r:id="rId9"/>
    <p:sldLayoutId id="2147485986" r:id="rId10"/>
    <p:sldLayoutId id="2147485987"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2pPr>
      <a:lvl3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3pPr>
      <a:lvl4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4pPr>
      <a:lvl5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5pPr>
      <a:lvl6pPr marL="457200" algn="ctr" rtl="0" fontAlgn="base">
        <a:spcBef>
          <a:spcPct val="0"/>
        </a:spcBef>
        <a:spcAft>
          <a:spcPct val="0"/>
        </a:spcAft>
        <a:defRPr sz="4400" b="1">
          <a:solidFill>
            <a:schemeClr val="tx2"/>
          </a:solidFill>
          <a:latin typeface="Verdana" charset="0"/>
          <a:ea typeface="MS Pゴシック" charset="0"/>
          <a:cs typeface="MS Pゴシック" charset="0"/>
        </a:defRPr>
      </a:lvl6pPr>
      <a:lvl7pPr marL="914400" algn="ctr" rtl="0" fontAlgn="base">
        <a:spcBef>
          <a:spcPct val="0"/>
        </a:spcBef>
        <a:spcAft>
          <a:spcPct val="0"/>
        </a:spcAft>
        <a:defRPr sz="4400" b="1">
          <a:solidFill>
            <a:schemeClr val="tx2"/>
          </a:solidFill>
          <a:latin typeface="Verdana" charset="0"/>
          <a:ea typeface="MS Pゴシック" charset="0"/>
          <a:cs typeface="MS Pゴシック" charset="0"/>
        </a:defRPr>
      </a:lvl7pPr>
      <a:lvl8pPr marL="1371600" algn="ctr" rtl="0" fontAlgn="base">
        <a:spcBef>
          <a:spcPct val="0"/>
        </a:spcBef>
        <a:spcAft>
          <a:spcPct val="0"/>
        </a:spcAft>
        <a:defRPr sz="4400" b="1">
          <a:solidFill>
            <a:schemeClr val="tx2"/>
          </a:solidFill>
          <a:latin typeface="Verdana" charset="0"/>
          <a:ea typeface="MS Pゴシック" charset="0"/>
          <a:cs typeface="MS Pゴシック" charset="0"/>
        </a:defRPr>
      </a:lvl8pPr>
      <a:lvl9pPr marL="1828800" algn="ctr" rtl="0" fontAlgn="base">
        <a:spcBef>
          <a:spcPct val="0"/>
        </a:spcBef>
        <a:spcAft>
          <a:spcPct val="0"/>
        </a:spcAft>
        <a:defRPr sz="4400" b="1">
          <a:solidFill>
            <a:schemeClr val="tx2"/>
          </a:solidFill>
          <a:latin typeface="Verdana" charset="0"/>
          <a:ea typeface="MS Pゴシック" charset="0"/>
          <a:cs typeface="MS Pゴシック" charset="0"/>
        </a:defRPr>
      </a:lvl9pPr>
    </p:titleStyle>
    <p:bodyStyle>
      <a:lvl1pPr marL="342900" indent="-342900" algn="l" rtl="0" eaLnBrk="0" fontAlgn="base" hangingPunct="0">
        <a:spcBef>
          <a:spcPct val="20000"/>
        </a:spcBef>
        <a:spcAft>
          <a:spcPct val="0"/>
        </a:spcAft>
        <a:buFont typeface="Monotype Sorts" charset="0"/>
        <a:buChar char="D"/>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786" name="Group 2"/>
          <p:cNvGrpSpPr>
            <a:grpSpLocks/>
          </p:cNvGrpSpPr>
          <p:nvPr/>
        </p:nvGrpSpPr>
        <p:grpSpPr bwMode="auto">
          <a:xfrm>
            <a:off x="228600" y="228600"/>
            <a:ext cx="8686800" cy="5943600"/>
            <a:chOff x="144" y="144"/>
            <a:chExt cx="5472" cy="3744"/>
          </a:xfrm>
        </p:grpSpPr>
        <p:sp>
          <p:nvSpPr>
            <p:cNvPr id="485379"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cs typeface="Arial" charset="0"/>
              </a:endParaRPr>
            </a:p>
          </p:txBody>
        </p:sp>
        <p:sp>
          <p:nvSpPr>
            <p:cNvPr id="485380"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cs typeface="Arial" charset="0"/>
              </a:endParaRPr>
            </a:p>
          </p:txBody>
        </p:sp>
        <p:sp>
          <p:nvSpPr>
            <p:cNvPr id="485381"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sp>
        <p:nvSpPr>
          <p:cNvPr id="485382"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85383"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5384"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000">
                <a:latin typeface="+mn-lt"/>
                <a:cs typeface="Arial" charset="0"/>
              </a:defRPr>
            </a:lvl1pPr>
          </a:lstStyle>
          <a:p>
            <a:pPr>
              <a:defRPr/>
            </a:pPr>
            <a:fld id="{FAE72469-5E1A-0646-8568-3D48F31702C8}" type="datetimeFigureOut">
              <a:rPr lang="en-US"/>
              <a:pPr>
                <a:defRPr/>
              </a:pPr>
              <a:t>11/3/25</a:t>
            </a:fld>
            <a:endParaRPr lang="en-US"/>
          </a:p>
        </p:txBody>
      </p:sp>
      <p:sp>
        <p:nvSpPr>
          <p:cNvPr id="485385"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000">
                <a:latin typeface="+mn-lt"/>
                <a:cs typeface="Arial" charset="0"/>
              </a:defRPr>
            </a:lvl1pPr>
          </a:lstStyle>
          <a:p>
            <a:pPr>
              <a:defRPr/>
            </a:pPr>
            <a:endParaRPr lang="en-US"/>
          </a:p>
        </p:txBody>
      </p:sp>
      <p:sp>
        <p:nvSpPr>
          <p:cNvPr id="485386"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000">
                <a:latin typeface="+mn-lt"/>
                <a:cs typeface="Arial" charset="0"/>
              </a:defRPr>
            </a:lvl1pPr>
          </a:lstStyle>
          <a:p>
            <a:pPr>
              <a:defRPr/>
            </a:pPr>
            <a:fld id="{E31B6FCF-32E5-2D4D-ACAC-2F9FD0978F4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76"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mj-ea"/>
          <a:cs typeface="ＭＳ Ｐゴシック" charset="0"/>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lnSpc>
          <a:spcPct val="80000"/>
        </a:lnSpc>
        <a:spcBef>
          <a:spcPct val="0"/>
        </a:spcBef>
        <a:spcAft>
          <a:spcPct val="0"/>
        </a:spcAft>
        <a:defRPr sz="4400">
          <a:solidFill>
            <a:schemeClr val="tx2"/>
          </a:solidFill>
          <a:latin typeface="Times New Roman" charset="0"/>
          <a:ea typeface="ＭＳ Ｐゴシック" charset="0"/>
        </a:defRPr>
      </a:lvl6pPr>
      <a:lvl7pPr marL="914400" algn="l" rtl="0" fontAlgn="base">
        <a:lnSpc>
          <a:spcPct val="80000"/>
        </a:lnSpc>
        <a:spcBef>
          <a:spcPct val="0"/>
        </a:spcBef>
        <a:spcAft>
          <a:spcPct val="0"/>
        </a:spcAft>
        <a:defRPr sz="4400">
          <a:solidFill>
            <a:schemeClr val="tx2"/>
          </a:solidFill>
          <a:latin typeface="Times New Roman" charset="0"/>
          <a:ea typeface="ＭＳ Ｐゴシック" charset="0"/>
        </a:defRPr>
      </a:lvl7pPr>
      <a:lvl8pPr marL="1371600" algn="l" rtl="0" fontAlgn="base">
        <a:lnSpc>
          <a:spcPct val="80000"/>
        </a:lnSpc>
        <a:spcBef>
          <a:spcPct val="0"/>
        </a:spcBef>
        <a:spcAft>
          <a:spcPct val="0"/>
        </a:spcAft>
        <a:defRPr sz="4400">
          <a:solidFill>
            <a:schemeClr val="tx2"/>
          </a:solidFill>
          <a:latin typeface="Times New Roman" charset="0"/>
          <a:ea typeface="ＭＳ Ｐゴシック" charset="0"/>
        </a:defRPr>
      </a:lvl8pPr>
      <a:lvl9pPr marL="1828800" algn="l" rtl="0" fontAlgn="base">
        <a:lnSpc>
          <a:spcPct val="80000"/>
        </a:lnSpc>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1282"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0" hangingPunct="0">
              <a:defRPr sz="1400" b="1">
                <a:latin typeface="+mn-lt"/>
                <a:cs typeface="Arial" charset="0"/>
              </a:defRPr>
            </a:lvl1pPr>
          </a:lstStyle>
          <a:p>
            <a:pPr>
              <a:defRPr/>
            </a:pPr>
            <a:endParaRPr lang="en-US"/>
          </a:p>
        </p:txBody>
      </p:sp>
      <p:sp>
        <p:nvSpPr>
          <p:cNvPr id="481283" name="Rectangle 3"/>
          <p:cNvSpPr>
            <a:spLocks noGrp="1" noChangeArrowheads="1"/>
          </p:cNvSpPr>
          <p:nvPr>
            <p:ph type="sldNum" sz="quarter" idx="4"/>
          </p:nvPr>
        </p:nvSpPr>
        <p:spPr bwMode="auto">
          <a:xfrm>
            <a:off x="7097713"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defRPr sz="1400" b="1">
                <a:latin typeface="+mn-lt"/>
                <a:cs typeface="Arial" charset="0"/>
              </a:defRPr>
            </a:lvl1pPr>
          </a:lstStyle>
          <a:p>
            <a:pPr>
              <a:defRPr/>
            </a:pPr>
            <a:fld id="{1B8C6068-EF6C-CA4F-A917-E4F80AEA0853}" type="slidenum">
              <a:rPr lang="en-US"/>
              <a:pPr>
                <a:defRPr/>
              </a:pPr>
              <a:t>‹#›</a:t>
            </a:fld>
            <a:endParaRPr lang="en-US"/>
          </a:p>
        </p:txBody>
      </p:sp>
      <p:sp>
        <p:nvSpPr>
          <p:cNvPr id="481284" name="Rectangle 4"/>
          <p:cNvSpPr>
            <a:spLocks noGrp="1" noChangeArrowheads="1"/>
          </p:cNvSpPr>
          <p:nvPr>
            <p:ph type="body" idx="1"/>
          </p:nvPr>
        </p:nvSpPr>
        <p:spPr bwMode="auto">
          <a:xfrm>
            <a:off x="685800" y="1684338"/>
            <a:ext cx="7162800" cy="4454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285" name="Rectangle 5"/>
          <p:cNvSpPr>
            <a:spLocks noGrp="1" noChangeArrowheads="1"/>
          </p:cNvSpPr>
          <p:nvPr>
            <p:ph type="title"/>
          </p:nvPr>
        </p:nvSpPr>
        <p:spPr bwMode="auto">
          <a:xfrm>
            <a:off x="609600" y="444500"/>
            <a:ext cx="7924800" cy="927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286" name="Rectangle 6"/>
          <p:cNvSpPr>
            <a:spLocks noGrp="1" noChangeArrowheads="1"/>
          </p:cNvSpPr>
          <p:nvPr>
            <p:ph type="dt" sz="half" idx="2"/>
          </p:nvPr>
        </p:nvSpPr>
        <p:spPr bwMode="auto">
          <a:xfrm>
            <a:off x="96838"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0" hangingPunct="0">
              <a:defRPr sz="1400" b="1">
                <a:latin typeface="+mn-lt"/>
                <a:cs typeface="Arial" charset="0"/>
              </a:defRPr>
            </a:lvl1pPr>
          </a:lstStyle>
          <a:p>
            <a:pPr>
              <a:defRPr/>
            </a:pPr>
            <a:fld id="{7E853AD6-ED4D-4C42-81D0-9AEB1CAADFA3}" type="datetimeFigureOut">
              <a:rPr lang="en-US"/>
              <a:pPr>
                <a:defRPr/>
              </a:pPr>
              <a:t>11/3/25</a:t>
            </a:fld>
            <a:endParaRPr lang="en-US"/>
          </a:p>
        </p:txBody>
      </p:sp>
    </p:spTree>
  </p:cSld>
  <p:clrMap bg1="lt1" tx1="dk1" bg2="lt2" tx2="dk2" accent1="accent1" accent2="accent2" accent3="accent3" accent4="accent4" accent5="accent5" accent6="accent6" hlink="hlink" folHlink="folHlink"/>
  <p:sldLayoutIdLst>
    <p:sldLayoutId id="2147486277" r:id="rId1"/>
    <p:sldLayoutId id="2147485998" r:id="rId2"/>
    <p:sldLayoutId id="2147485999" r:id="rId3"/>
    <p:sldLayoutId id="2147486000" r:id="rId4"/>
    <p:sldLayoutId id="2147486001" r:id="rId5"/>
    <p:sldLayoutId id="2147486002" r:id="rId6"/>
    <p:sldLayoutId id="2147486003" r:id="rId7"/>
    <p:sldLayoutId id="2147486004" r:id="rId8"/>
    <p:sldLayoutId id="2147486005" r:id="rId9"/>
    <p:sldLayoutId id="2147486006" r:id="rId10"/>
    <p:sldLayoutId id="2147486007"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mj-ea"/>
          <a:cs typeface="ＭＳ Ｐゴシック"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mn-ea"/>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mn-ea"/>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mn-ea"/>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mn-ea"/>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mn-ea"/>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mn-ea"/>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mn-ea"/>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bwMode="auto">
          <a:xfrm>
            <a:off x="685800" y="609600"/>
            <a:ext cx="7772400" cy="11430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43"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44" name="Rectangle 4"/>
          <p:cNvSpPr>
            <a:spLocks noGrp="1" noChangeArrowheads="1"/>
          </p:cNvSpPr>
          <p:nvPr>
            <p:ph type="dt" sz="half" idx="2"/>
          </p:nvPr>
        </p:nvSpPr>
        <p:spPr bwMode="auto">
          <a:xfrm>
            <a:off x="685800" y="6248400"/>
            <a:ext cx="1905000" cy="4572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fld id="{A9FAE402-5B69-BA4C-9BD1-2624EFAD0270}" type="datetimeFigureOut">
              <a:rPr lang="en-US"/>
              <a:pPr>
                <a:defRPr/>
              </a:pPr>
              <a:t>11/3/25</a:t>
            </a:fld>
            <a:endParaRPr lang="en-US"/>
          </a:p>
        </p:txBody>
      </p:sp>
      <p:sp>
        <p:nvSpPr>
          <p:cNvPr id="471045"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en-US"/>
          </a:p>
        </p:txBody>
      </p:sp>
      <p:sp>
        <p:nvSpPr>
          <p:cNvPr id="471046"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B87D56D3-99D3-DC41-80A0-1FD5F47FD73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08" r:id="rId1"/>
    <p:sldLayoutId id="2147486009" r:id="rId2"/>
    <p:sldLayoutId id="2147486010" r:id="rId3"/>
    <p:sldLayoutId id="2147486011" r:id="rId4"/>
    <p:sldLayoutId id="2147486012" r:id="rId5"/>
    <p:sldLayoutId id="2147486013" r:id="rId6"/>
    <p:sldLayoutId id="2147486014" r:id="rId7"/>
    <p:sldLayoutId id="2147486015" r:id="rId8"/>
    <p:sldLayoutId id="2147486016" r:id="rId9"/>
    <p:sldLayoutId id="2147486017" r:id="rId10"/>
    <p:sldLayoutId id="21474860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defRPr>
      </a:lvl5pPr>
      <a:lvl6pPr marL="2514600" indent="-228600" algn="l" rtl="0" fontAlgn="base">
        <a:spcBef>
          <a:spcPct val="20000"/>
        </a:spcBef>
        <a:spcAft>
          <a:spcPct val="0"/>
        </a:spcAft>
        <a:buFont typeface="Tahoma" charset="0"/>
        <a:buChar char="•"/>
        <a:defRPr sz="2000">
          <a:solidFill>
            <a:schemeClr val="tx1"/>
          </a:solidFill>
          <a:latin typeface="+mn-lt"/>
          <a:ea typeface="+mn-ea"/>
        </a:defRPr>
      </a:lvl6pPr>
      <a:lvl7pPr marL="2971800" indent="-228600" algn="l" rtl="0" fontAlgn="base">
        <a:spcBef>
          <a:spcPct val="20000"/>
        </a:spcBef>
        <a:spcAft>
          <a:spcPct val="0"/>
        </a:spcAft>
        <a:buFont typeface="Tahoma" charset="0"/>
        <a:buChar char="•"/>
        <a:defRPr sz="2000">
          <a:solidFill>
            <a:schemeClr val="tx1"/>
          </a:solidFill>
          <a:latin typeface="+mn-lt"/>
          <a:ea typeface="+mn-ea"/>
        </a:defRPr>
      </a:lvl7pPr>
      <a:lvl8pPr marL="3429000" indent="-228600" algn="l" rtl="0" fontAlgn="base">
        <a:spcBef>
          <a:spcPct val="20000"/>
        </a:spcBef>
        <a:spcAft>
          <a:spcPct val="0"/>
        </a:spcAft>
        <a:buFont typeface="Tahoma" charset="0"/>
        <a:buChar char="•"/>
        <a:defRPr sz="2000">
          <a:solidFill>
            <a:schemeClr val="tx1"/>
          </a:solidFill>
          <a:latin typeface="+mn-lt"/>
          <a:ea typeface="+mn-ea"/>
        </a:defRPr>
      </a:lvl8pPr>
      <a:lvl9pPr marL="3886200" indent="-228600" algn="l" rtl="0" fontAlgn="base">
        <a:spcBef>
          <a:spcPct val="20000"/>
        </a:spcBef>
        <a:spcAft>
          <a:spcPct val="0"/>
        </a:spcAft>
        <a:buFont typeface="Tahoma"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bwMode="auto">
          <a:xfrm>
            <a:off x="685800" y="609600"/>
            <a:ext cx="7772400" cy="11430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2371"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253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cs typeface="+mn-cs"/>
              </a:defRPr>
            </a:lvl1pPr>
          </a:lstStyle>
          <a:p>
            <a:pPr>
              <a:defRPr/>
            </a:pPr>
            <a:fld id="{A905AF36-569F-D147-8EBC-ED2A5AB46CF8}" type="datetimeFigureOut">
              <a:rPr lang="en-US"/>
              <a:pPr>
                <a:defRPr/>
              </a:pPr>
              <a:t>11/3/25</a:t>
            </a:fld>
            <a:endParaRPr lang="en-US"/>
          </a:p>
        </p:txBody>
      </p:sp>
      <p:sp>
        <p:nvSpPr>
          <p:cNvPr id="442373"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253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cs typeface="+mn-cs"/>
              </a:defRPr>
            </a:lvl1pPr>
          </a:lstStyle>
          <a:p>
            <a:pPr>
              <a:defRPr/>
            </a:pPr>
            <a:endParaRPr lang="en-US"/>
          </a:p>
        </p:txBody>
      </p:sp>
      <p:sp>
        <p:nvSpPr>
          <p:cNvPr id="442374"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253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cs typeface="+mn-cs"/>
              </a:defRPr>
            </a:lvl1pPr>
          </a:lstStyle>
          <a:p>
            <a:pPr>
              <a:defRPr/>
            </a:pPr>
            <a:fld id="{3759499A-494D-5341-8258-BE348DFEB68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19" r:id="rId1"/>
    <p:sldLayoutId id="2147486020" r:id="rId2"/>
    <p:sldLayoutId id="2147486021" r:id="rId3"/>
    <p:sldLayoutId id="2147486022" r:id="rId4"/>
    <p:sldLayoutId id="2147486023" r:id="rId5"/>
    <p:sldLayoutId id="2147486024" r:id="rId6"/>
    <p:sldLayoutId id="2147486025" r:id="rId7"/>
    <p:sldLayoutId id="2147486026" r:id="rId8"/>
    <p:sldLayoutId id="2147486027" r:id="rId9"/>
    <p:sldLayoutId id="2147486028" r:id="rId10"/>
    <p:sldLayoutId id="21474860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Verdana"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Verdana"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Verdana"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Verdan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5pPr>
      <a:lvl6pPr marL="2514600" indent="-228600" algn="l" rtl="0" fontAlgn="base">
        <a:spcBef>
          <a:spcPct val="20000"/>
        </a:spcBef>
        <a:spcAft>
          <a:spcPct val="0"/>
        </a:spcAft>
        <a:buFont typeface="Monotype Sorts" charset="0"/>
        <a:buChar char="R"/>
        <a:defRPr sz="2000">
          <a:solidFill>
            <a:schemeClr val="tx1"/>
          </a:solidFill>
          <a:latin typeface="+mn-lt"/>
          <a:ea typeface="+mn-ea"/>
        </a:defRPr>
      </a:lvl6pPr>
      <a:lvl7pPr marL="2971800" indent="-228600" algn="l" rtl="0" fontAlgn="base">
        <a:spcBef>
          <a:spcPct val="20000"/>
        </a:spcBef>
        <a:spcAft>
          <a:spcPct val="0"/>
        </a:spcAft>
        <a:buFont typeface="Monotype Sorts" charset="0"/>
        <a:buChar char="R"/>
        <a:defRPr sz="2000">
          <a:solidFill>
            <a:schemeClr val="tx1"/>
          </a:solidFill>
          <a:latin typeface="+mn-lt"/>
          <a:ea typeface="+mn-ea"/>
        </a:defRPr>
      </a:lvl7pPr>
      <a:lvl8pPr marL="3429000" indent="-228600" algn="l" rtl="0" fontAlgn="base">
        <a:spcBef>
          <a:spcPct val="20000"/>
        </a:spcBef>
        <a:spcAft>
          <a:spcPct val="0"/>
        </a:spcAft>
        <a:buFont typeface="Monotype Sorts" charset="0"/>
        <a:buChar char="R"/>
        <a:defRPr sz="2000">
          <a:solidFill>
            <a:schemeClr val="tx1"/>
          </a:solidFill>
          <a:latin typeface="+mn-lt"/>
          <a:ea typeface="+mn-ea"/>
        </a:defRPr>
      </a:lvl8pPr>
      <a:lvl9pPr marL="3886200" indent="-228600" algn="l" rtl="0" fontAlgn="base">
        <a:spcBef>
          <a:spcPct val="20000"/>
        </a:spcBef>
        <a:spcAft>
          <a:spcPct val="0"/>
        </a:spcAft>
        <a:buFont typeface="Monotype Sorts" charset="0"/>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fld id="{0F7D0073-8ACA-9A4D-8B3F-2C7CB964326A}" type="datetimeFigureOut">
              <a:rPr lang="en-US"/>
              <a:pPr>
                <a:defRPr/>
              </a:pPr>
              <a:t>11/3/25</a:t>
            </a:fld>
            <a:endParaRPr lang="en-US"/>
          </a:p>
        </p:txBody>
      </p:sp>
      <p:sp>
        <p:nvSpPr>
          <p:cNvPr id="4382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en-US"/>
          </a:p>
        </p:txBody>
      </p:sp>
      <p:sp>
        <p:nvSpPr>
          <p:cNvPr id="4382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2E85C582-8099-5942-ADA3-3133795C67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30" r:id="rId1"/>
    <p:sldLayoutId id="2147486031" r:id="rId2"/>
    <p:sldLayoutId id="2147486032" r:id="rId3"/>
    <p:sldLayoutId id="2147486033" r:id="rId4"/>
    <p:sldLayoutId id="2147486034" r:id="rId5"/>
    <p:sldLayoutId id="2147486035" r:id="rId6"/>
    <p:sldLayoutId id="2147486036" r:id="rId7"/>
    <p:sldLayoutId id="2147486037" r:id="rId8"/>
    <p:sldLayoutId id="2147486038" r:id="rId9"/>
    <p:sldLayoutId id="2147486039" r:id="rId10"/>
    <p:sldLayoutId id="2147486040"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bwMode="auto">
          <a:xfrm>
            <a:off x="685800" y="609600"/>
            <a:ext cx="7772400" cy="11430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2131" name="Rectangle 3"/>
          <p:cNvSpPr>
            <a:spLocks noGrp="1" noChangeArrowheads="1"/>
          </p:cNvSpPr>
          <p:nvPr>
            <p:ph type="body" idx="1"/>
          </p:nvPr>
        </p:nvSpPr>
        <p:spPr bwMode="auto">
          <a:xfrm>
            <a:off x="685800" y="1981200"/>
            <a:ext cx="7772400" cy="41148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21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12700" dist="12699" dir="10200039" algn="ctr" rotWithShape="0">
                    <a:srgbClr val="FFFFFF">
                      <a:alpha val="75000"/>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mn-lt"/>
                <a:ea typeface="+mn-ea"/>
                <a:cs typeface="+mn-cs"/>
              </a:defRPr>
            </a:lvl1pPr>
          </a:lstStyle>
          <a:p>
            <a:pPr>
              <a:defRPr/>
            </a:pPr>
            <a:fld id="{1680D56B-399B-0247-9688-C7850B4A28EE}" type="datetimeFigureOut">
              <a:rPr lang="en-US"/>
              <a:pPr>
                <a:defRPr/>
              </a:pPr>
              <a:t>11/3/25</a:t>
            </a:fld>
            <a:endParaRPr lang="en-US"/>
          </a:p>
        </p:txBody>
      </p:sp>
      <p:sp>
        <p:nvSpPr>
          <p:cNvPr id="4321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12700" dist="12699" dir="10200039" algn="ctr" rotWithShape="0">
                    <a:srgbClr val="FFFFFF">
                      <a:alpha val="75000"/>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mn-lt"/>
                <a:ea typeface="+mn-ea"/>
                <a:cs typeface="+mn-cs"/>
              </a:defRPr>
            </a:lvl1pPr>
          </a:lstStyle>
          <a:p>
            <a:pPr>
              <a:defRPr/>
            </a:pPr>
            <a:endParaRPr lang="en-US"/>
          </a:p>
        </p:txBody>
      </p:sp>
      <p:sp>
        <p:nvSpPr>
          <p:cNvPr id="4321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12700" dist="12699" dir="10200039" algn="ctr" rotWithShape="0">
                    <a:srgbClr val="FFFFFF">
                      <a:alpha val="75000"/>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mn-lt"/>
                <a:ea typeface="+mn-ea"/>
                <a:cs typeface="+mn-cs"/>
              </a:defRPr>
            </a:lvl1pPr>
          </a:lstStyle>
          <a:p>
            <a:pPr>
              <a:defRPr/>
            </a:pPr>
            <a:fld id="{0AD19C1C-5B89-E846-A7A3-CD276D8CB8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41" r:id="rId1"/>
    <p:sldLayoutId id="2147486042" r:id="rId2"/>
    <p:sldLayoutId id="2147486043" r:id="rId3"/>
    <p:sldLayoutId id="2147486044" r:id="rId4"/>
    <p:sldLayoutId id="2147486045" r:id="rId5"/>
    <p:sldLayoutId id="2147486046" r:id="rId6"/>
    <p:sldLayoutId id="2147486047" r:id="rId7"/>
    <p:sldLayoutId id="2147486048" r:id="rId8"/>
    <p:sldLayoutId id="2147486049" r:id="rId9"/>
    <p:sldLayoutId id="2147486050" r:id="rId10"/>
    <p:sldLayoutId id="21474860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bwMode="auto">
          <a:xfrm>
            <a:off x="685800" y="685800"/>
            <a:ext cx="7772400" cy="9906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5987" name="Rectangle 3"/>
          <p:cNvSpPr>
            <a:spLocks noGrp="1" noChangeArrowheads="1"/>
          </p:cNvSpPr>
          <p:nvPr>
            <p:ph type="body" idx="1"/>
          </p:nvPr>
        </p:nvSpPr>
        <p:spPr bwMode="auto">
          <a:xfrm>
            <a:off x="685800" y="1828800"/>
            <a:ext cx="7772400" cy="4267200"/>
          </a:xfrm>
          <a:prstGeom prst="rect">
            <a:avLst/>
          </a:prstGeom>
          <a:noFill/>
          <a:ln>
            <a:noFill/>
          </a:ln>
          <a:effectLst>
            <a:outerShdw blurRad="4572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0" hangingPunct="0">
              <a:defRPr sz="1400">
                <a:latin typeface="+mj-lt"/>
                <a:cs typeface="Arial" charset="0"/>
              </a:defRPr>
            </a:lvl1pPr>
          </a:lstStyle>
          <a:p>
            <a:pPr>
              <a:defRPr/>
            </a:pPr>
            <a:fld id="{9E58D21B-36C5-AF42-A9A6-8E3D954F7F2F}" type="datetimeFigureOut">
              <a:rPr lang="en-US"/>
              <a:pPr>
                <a:defRPr/>
              </a:pPr>
              <a:t>11/3/25</a:t>
            </a:fld>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0" hangingPunct="0">
              <a:defRPr sz="1400">
                <a:latin typeface="+mj-lt"/>
                <a:cs typeface="Arial" charset="0"/>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defRPr sz="1400">
                <a:latin typeface="+mj-lt"/>
                <a:cs typeface="Arial" charset="0"/>
              </a:defRPr>
            </a:lvl1pPr>
          </a:lstStyle>
          <a:p>
            <a:pPr>
              <a:defRPr/>
            </a:pPr>
            <a:fld id="{499E072D-F126-BA46-A05B-2BCF8776047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78" r:id="rId1"/>
    <p:sldLayoutId id="2147486052" r:id="rId2"/>
    <p:sldLayoutId id="2147486053" r:id="rId3"/>
    <p:sldLayoutId id="2147486054" r:id="rId4"/>
    <p:sldLayoutId id="2147486055" r:id="rId5"/>
    <p:sldLayoutId id="2147486056" r:id="rId6"/>
    <p:sldLayoutId id="2147486057" r:id="rId7"/>
    <p:sldLayoutId id="2147486058" r:id="rId8"/>
    <p:sldLayoutId id="2147486059" r:id="rId9"/>
    <p:sldLayoutId id="2147486060" r:id="rId10"/>
    <p:sldLayoutId id="2147486061"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6pPr>
      <a:lvl7pPr marL="9144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7pPr>
      <a:lvl8pPr marL="13716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8pPr>
      <a:lvl9pPr marL="18288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bwMode="auto">
          <a:xfrm>
            <a:off x="685800" y="228600"/>
            <a:ext cx="7772400" cy="12954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43" name="Rectangle 3"/>
          <p:cNvSpPr>
            <a:spLocks noGrp="1" noChangeArrowheads="1"/>
          </p:cNvSpPr>
          <p:nvPr>
            <p:ph type="body" idx="1"/>
          </p:nvPr>
        </p:nvSpPr>
        <p:spPr bwMode="auto">
          <a:xfrm>
            <a:off x="914400" y="2438400"/>
            <a:ext cx="7543800"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FFFFFF">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44" name="Rectangle 4"/>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ea typeface="+mn-ea"/>
                <a:cs typeface="+mn-cs"/>
              </a:defRPr>
            </a:lvl1pPr>
          </a:lstStyle>
          <a:p>
            <a:pPr>
              <a:defRPr/>
            </a:pPr>
            <a:fld id="{D93E7339-569D-1C4E-8E3C-26349617BA77}" type="datetimeFigureOut">
              <a:rPr lang="en-US"/>
              <a:pPr>
                <a:defRPr/>
              </a:pPr>
              <a:t>11/3/25</a:t>
            </a:fld>
            <a:endParaRPr lang="en-US"/>
          </a:p>
        </p:txBody>
      </p:sp>
      <p:sp>
        <p:nvSpPr>
          <p:cNvPr id="419845" name="Rectangle 5"/>
          <p:cNvSpPr>
            <a:spLocks noGrp="1" noChangeArrowheads="1"/>
          </p:cNvSpPr>
          <p:nvPr>
            <p:ph type="ftr" sz="quarter" idx="3"/>
          </p:nvPr>
        </p:nvSpPr>
        <p:spPr bwMode="auto">
          <a:xfrm>
            <a:off x="32766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ea typeface="+mn-ea"/>
                <a:cs typeface="+mn-cs"/>
              </a:defRPr>
            </a:lvl1pPr>
          </a:lstStyle>
          <a:p>
            <a:pPr>
              <a:defRPr/>
            </a:pPr>
            <a:endParaRPr lang="en-US"/>
          </a:p>
        </p:txBody>
      </p:sp>
      <p:sp>
        <p:nvSpPr>
          <p:cNvPr id="4198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ea typeface="+mn-ea"/>
                <a:cs typeface="+mn-cs"/>
              </a:defRPr>
            </a:lvl1pPr>
          </a:lstStyle>
          <a:p>
            <a:pPr>
              <a:defRPr/>
            </a:pPr>
            <a:fld id="{37B1D09B-B199-4648-989D-EDE06BA39CB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79" r:id="rId1"/>
    <p:sldLayoutId id="2147486062" r:id="rId2"/>
    <p:sldLayoutId id="2147486063" r:id="rId3"/>
    <p:sldLayoutId id="2147486064" r:id="rId4"/>
    <p:sldLayoutId id="2147486065" r:id="rId5"/>
    <p:sldLayoutId id="2147486066" r:id="rId6"/>
    <p:sldLayoutId id="2147486067" r:id="rId7"/>
    <p:sldLayoutId id="2147486068" r:id="rId8"/>
    <p:sldLayoutId id="2147486069" r:id="rId9"/>
    <p:sldLayoutId id="2147486070" r:id="rId10"/>
    <p:sldLayoutId id="2147486071"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urlz MT" charset="0"/>
          <a:ea typeface="MS Pゴシック" charset="0"/>
          <a:cs typeface="MS Pゴシック" charset="0"/>
        </a:defRPr>
      </a:lvl2pPr>
      <a:lvl3pPr algn="ctr" rtl="0" eaLnBrk="0" fontAlgn="base" hangingPunct="0">
        <a:spcBef>
          <a:spcPct val="0"/>
        </a:spcBef>
        <a:spcAft>
          <a:spcPct val="0"/>
        </a:spcAft>
        <a:defRPr sz="5400">
          <a:solidFill>
            <a:schemeClr val="tx2"/>
          </a:solidFill>
          <a:latin typeface="Curlz MT" charset="0"/>
          <a:ea typeface="MS Pゴシック" charset="0"/>
          <a:cs typeface="MS Pゴシック" charset="0"/>
        </a:defRPr>
      </a:lvl3pPr>
      <a:lvl4pPr algn="ctr" rtl="0" eaLnBrk="0" fontAlgn="base" hangingPunct="0">
        <a:spcBef>
          <a:spcPct val="0"/>
        </a:spcBef>
        <a:spcAft>
          <a:spcPct val="0"/>
        </a:spcAft>
        <a:defRPr sz="5400">
          <a:solidFill>
            <a:schemeClr val="tx2"/>
          </a:solidFill>
          <a:latin typeface="Curlz MT" charset="0"/>
          <a:ea typeface="MS Pゴシック" charset="0"/>
          <a:cs typeface="MS Pゴシック" charset="0"/>
        </a:defRPr>
      </a:lvl4pPr>
      <a:lvl5pPr algn="ctr" rtl="0" eaLnBrk="0" fontAlgn="base" hangingPunct="0">
        <a:spcBef>
          <a:spcPct val="0"/>
        </a:spcBef>
        <a:spcAft>
          <a:spcPct val="0"/>
        </a:spcAft>
        <a:defRPr sz="5400">
          <a:solidFill>
            <a:schemeClr val="tx2"/>
          </a:solidFill>
          <a:latin typeface="Curlz MT" charset="0"/>
          <a:ea typeface="MS Pゴシック" charset="0"/>
          <a:cs typeface="MS Pゴシック" charset="0"/>
        </a:defRPr>
      </a:lvl5pPr>
      <a:lvl6pPr marL="457200" algn="ctr" rtl="0" fontAlgn="base">
        <a:spcBef>
          <a:spcPct val="0"/>
        </a:spcBef>
        <a:spcAft>
          <a:spcPct val="0"/>
        </a:spcAft>
        <a:defRPr sz="5400">
          <a:solidFill>
            <a:schemeClr val="tx2"/>
          </a:solidFill>
          <a:latin typeface="Curlz MT" charset="0"/>
          <a:ea typeface="MS Pゴシック" charset="0"/>
          <a:cs typeface="MS Pゴシック" charset="0"/>
        </a:defRPr>
      </a:lvl6pPr>
      <a:lvl7pPr marL="914400" algn="ctr" rtl="0" fontAlgn="base">
        <a:spcBef>
          <a:spcPct val="0"/>
        </a:spcBef>
        <a:spcAft>
          <a:spcPct val="0"/>
        </a:spcAft>
        <a:defRPr sz="5400">
          <a:solidFill>
            <a:schemeClr val="tx2"/>
          </a:solidFill>
          <a:latin typeface="Curlz MT" charset="0"/>
          <a:ea typeface="MS Pゴシック" charset="0"/>
          <a:cs typeface="MS Pゴシック" charset="0"/>
        </a:defRPr>
      </a:lvl7pPr>
      <a:lvl8pPr marL="1371600" algn="ctr" rtl="0" fontAlgn="base">
        <a:spcBef>
          <a:spcPct val="0"/>
        </a:spcBef>
        <a:spcAft>
          <a:spcPct val="0"/>
        </a:spcAft>
        <a:defRPr sz="5400">
          <a:solidFill>
            <a:schemeClr val="tx2"/>
          </a:solidFill>
          <a:latin typeface="Curlz MT" charset="0"/>
          <a:ea typeface="MS Pゴシック" charset="0"/>
          <a:cs typeface="MS Pゴシック" charset="0"/>
        </a:defRPr>
      </a:lvl8pPr>
      <a:lvl9pPr marL="1828800" algn="ctr" rtl="0" fontAlgn="base">
        <a:spcBef>
          <a:spcPct val="0"/>
        </a:spcBef>
        <a:spcAft>
          <a:spcPct val="0"/>
        </a:spcAft>
        <a:defRPr sz="5400">
          <a:solidFill>
            <a:schemeClr val="tx2"/>
          </a:solidFill>
          <a:latin typeface="Curlz MT" charset="0"/>
          <a:ea typeface="MS Pゴシック" charset="0"/>
          <a:cs typeface="MS Pゴシック" charset="0"/>
        </a:defRPr>
      </a:lvl9pPr>
    </p:titleStyle>
    <p:bodyStyle>
      <a:lvl1pPr marL="396875" indent="-396875"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862013" indent="-350838" algn="l" rtl="0" eaLnBrk="0" fontAlgn="base" hangingPunct="0">
        <a:spcBef>
          <a:spcPct val="20000"/>
        </a:spcBef>
        <a:spcAft>
          <a:spcPct val="0"/>
        </a:spcAft>
        <a:buFont typeface="Wingdings" charset="0"/>
        <a:buChar char="ü"/>
        <a:defRPr sz="2800">
          <a:solidFill>
            <a:schemeClr val="tx1"/>
          </a:solidFill>
          <a:latin typeface="+mn-lt"/>
          <a:ea typeface="+mn-ea"/>
          <a:cs typeface="+mn-cs"/>
        </a:defRPr>
      </a:lvl2pPr>
      <a:lvl3pPr marL="1316038" indent="-339725" algn="l" rtl="0" eaLnBrk="0" fontAlgn="base" hangingPunct="0">
        <a:spcBef>
          <a:spcPct val="20000"/>
        </a:spcBef>
        <a:spcAft>
          <a:spcPct val="0"/>
        </a:spcAft>
        <a:buFont typeface="Wingdings" charset="0"/>
        <a:buChar char="ü"/>
        <a:defRPr sz="2400">
          <a:solidFill>
            <a:schemeClr val="tx1"/>
          </a:solidFill>
          <a:latin typeface="+mn-lt"/>
          <a:ea typeface="+mn-ea"/>
          <a:cs typeface="+mn-cs"/>
        </a:defRPr>
      </a:lvl3pPr>
      <a:lvl4pPr marL="1712913" indent="-282575"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4pPr>
      <a:lvl5pPr marL="2108200" indent="-279400"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5pPr>
      <a:lvl6pPr marL="2565400" indent="-279400" algn="l" rtl="0" fontAlgn="base">
        <a:spcBef>
          <a:spcPct val="20000"/>
        </a:spcBef>
        <a:spcAft>
          <a:spcPct val="0"/>
        </a:spcAft>
        <a:buFont typeface="Wingdings" charset="0"/>
        <a:buChar char="ü"/>
        <a:defRPr sz="2000">
          <a:solidFill>
            <a:schemeClr val="tx1"/>
          </a:solidFill>
          <a:latin typeface="+mn-lt"/>
          <a:ea typeface="+mn-ea"/>
          <a:cs typeface="+mn-cs"/>
        </a:defRPr>
      </a:lvl6pPr>
      <a:lvl7pPr marL="3022600" indent="-279400" algn="l" rtl="0" fontAlgn="base">
        <a:spcBef>
          <a:spcPct val="20000"/>
        </a:spcBef>
        <a:spcAft>
          <a:spcPct val="0"/>
        </a:spcAft>
        <a:buFont typeface="Wingdings" charset="0"/>
        <a:buChar char="ü"/>
        <a:defRPr sz="2000">
          <a:solidFill>
            <a:schemeClr val="tx1"/>
          </a:solidFill>
          <a:latin typeface="+mn-lt"/>
          <a:ea typeface="+mn-ea"/>
          <a:cs typeface="+mn-cs"/>
        </a:defRPr>
      </a:lvl7pPr>
      <a:lvl8pPr marL="3479800" indent="-279400" algn="l" rtl="0" fontAlgn="base">
        <a:spcBef>
          <a:spcPct val="20000"/>
        </a:spcBef>
        <a:spcAft>
          <a:spcPct val="0"/>
        </a:spcAft>
        <a:buFont typeface="Wingdings" charset="0"/>
        <a:buChar char="ü"/>
        <a:defRPr sz="2000">
          <a:solidFill>
            <a:schemeClr val="tx1"/>
          </a:solidFill>
          <a:latin typeface="+mn-lt"/>
          <a:ea typeface="+mn-ea"/>
          <a:cs typeface="+mn-cs"/>
        </a:defRPr>
      </a:lvl8pPr>
      <a:lvl9pPr marL="3937000" indent="-279400" algn="l" rtl="0" fontAlgn="base">
        <a:spcBef>
          <a:spcPct val="20000"/>
        </a:spcBef>
        <a:spcAft>
          <a:spcPct val="0"/>
        </a:spcAft>
        <a:buFont typeface="Wingdings" charset="0"/>
        <a:buChar char="ü"/>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934200"/>
            <a:chOff x="0" y="0"/>
            <a:chExt cx="5760" cy="4368"/>
          </a:xfrm>
        </p:grpSpPr>
        <p:sp>
          <p:nvSpPr>
            <p:cNvPr id="27"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0" hangingPunct="0">
                <a:defRPr/>
              </a:pPr>
              <a:endParaRPr lang="en-US" sz="1800">
                <a:cs typeface="Arial" charset="0"/>
              </a:endParaRPr>
            </a:p>
          </p:txBody>
        </p:sp>
        <p:sp>
          <p:nvSpPr>
            <p:cNvPr id="13321" name="Freeform 4"/>
            <p:cNvSpPr>
              <a:spLocks/>
            </p:cNvSpPr>
            <p:nvPr/>
          </p:nvSpPr>
          <p:spPr bwMode="hidden">
            <a:xfrm>
              <a:off x="0" y="2496"/>
              <a:ext cx="2112" cy="1604"/>
            </a:xfrm>
            <a:custGeom>
              <a:avLst/>
              <a:gdLst>
                <a:gd name="T0" fmla="*/ 577 w 2123"/>
                <a:gd name="T1" fmla="*/ 986 h 1696"/>
                <a:gd name="T2" fmla="*/ 541 w 2123"/>
                <a:gd name="T3" fmla="*/ 646 h 1696"/>
                <a:gd name="T4" fmla="*/ 667 w 2123"/>
                <a:gd name="T5" fmla="*/ 374 h 1696"/>
                <a:gd name="T6" fmla="*/ 922 w 2123"/>
                <a:gd name="T7" fmla="*/ 555 h 1696"/>
                <a:gd name="T8" fmla="*/ 1208 w 2123"/>
                <a:gd name="T9" fmla="*/ 822 h 1696"/>
                <a:gd name="T10" fmla="*/ 1475 w 2123"/>
                <a:gd name="T11" fmla="*/ 1049 h 1696"/>
                <a:gd name="T12" fmla="*/ 1791 w 2123"/>
                <a:gd name="T13" fmla="*/ 1286 h 1696"/>
                <a:gd name="T14" fmla="*/ 1873 w 2123"/>
                <a:gd name="T15" fmla="*/ 1337 h 1696"/>
                <a:gd name="T16" fmla="*/ 1826 w 2123"/>
                <a:gd name="T17" fmla="*/ 1281 h 1696"/>
                <a:gd name="T18" fmla="*/ 1404 w 2123"/>
                <a:gd name="T19" fmla="*/ 947 h 1696"/>
                <a:gd name="T20" fmla="*/ 1082 w 2123"/>
                <a:gd name="T21" fmla="*/ 646 h 1696"/>
                <a:gd name="T22" fmla="*/ 719 w 2123"/>
                <a:gd name="T23" fmla="*/ 311 h 1696"/>
                <a:gd name="T24" fmla="*/ 994 w 2123"/>
                <a:gd name="T25" fmla="*/ 294 h 1696"/>
                <a:gd name="T26" fmla="*/ 1279 w 2123"/>
                <a:gd name="T27" fmla="*/ 300 h 1696"/>
                <a:gd name="T28" fmla="*/ 1606 w 2123"/>
                <a:gd name="T29" fmla="*/ 254 h 1696"/>
                <a:gd name="T30" fmla="*/ 2112 w 2123"/>
                <a:gd name="T31" fmla="*/ 186 h 1696"/>
                <a:gd name="T32" fmla="*/ 2064 w 2123"/>
                <a:gd name="T33" fmla="*/ 164 h 1696"/>
                <a:gd name="T34" fmla="*/ 1535 w 2123"/>
                <a:gd name="T35" fmla="*/ 243 h 1696"/>
                <a:gd name="T36" fmla="*/ 1202 w 2123"/>
                <a:gd name="T37" fmla="*/ 260 h 1696"/>
                <a:gd name="T38" fmla="*/ 755 w 2123"/>
                <a:gd name="T39" fmla="*/ 243 h 1696"/>
                <a:gd name="T40" fmla="*/ 815 w 2123"/>
                <a:gd name="T41" fmla="*/ 215 h 1696"/>
                <a:gd name="T42" fmla="*/ 1136 w 2123"/>
                <a:gd name="T43" fmla="*/ 0 h 1696"/>
                <a:gd name="T44" fmla="*/ 1082 w 2123"/>
                <a:gd name="T45" fmla="*/ 28 h 1696"/>
                <a:gd name="T46" fmla="*/ 1005 w 2123"/>
                <a:gd name="T47" fmla="*/ 79 h 1696"/>
                <a:gd name="T48" fmla="*/ 851 w 2123"/>
                <a:gd name="T49" fmla="*/ 181 h 1696"/>
                <a:gd name="T50" fmla="*/ 667 w 2123"/>
                <a:gd name="T51" fmla="*/ 266 h 1696"/>
                <a:gd name="T52" fmla="*/ 631 w 2123"/>
                <a:gd name="T53" fmla="*/ 340 h 1696"/>
                <a:gd name="T54" fmla="*/ 303 w 2123"/>
                <a:gd name="T55" fmla="*/ 555 h 1696"/>
                <a:gd name="T56" fmla="*/ 0 w 2123"/>
                <a:gd name="T57" fmla="*/ 686 h 1696"/>
                <a:gd name="T58" fmla="*/ 0 w 2123"/>
                <a:gd name="T59" fmla="*/ 691 h 1696"/>
                <a:gd name="T60" fmla="*/ 0 w 2123"/>
                <a:gd name="T61" fmla="*/ 725 h 1696"/>
                <a:gd name="T62" fmla="*/ 297 w 2123"/>
                <a:gd name="T63" fmla="*/ 601 h 1696"/>
                <a:gd name="T64" fmla="*/ 589 w 2123"/>
                <a:gd name="T65" fmla="*/ 408 h 1696"/>
                <a:gd name="T66" fmla="*/ 505 w 2123"/>
                <a:gd name="T67" fmla="*/ 635 h 1696"/>
                <a:gd name="T68" fmla="*/ 523 w 2123"/>
                <a:gd name="T69" fmla="*/ 941 h 1696"/>
                <a:gd name="T70" fmla="*/ 458 w 2123"/>
                <a:gd name="T71" fmla="*/ 1105 h 1696"/>
                <a:gd name="T72" fmla="*/ 327 w 2123"/>
                <a:gd name="T73" fmla="*/ 1400 h 1696"/>
                <a:gd name="T74" fmla="*/ 321 w 2123"/>
                <a:gd name="T75" fmla="*/ 1604 h 1696"/>
                <a:gd name="T76" fmla="*/ 327 w 2123"/>
                <a:gd name="T77" fmla="*/ 1604 h 1696"/>
                <a:gd name="T78" fmla="*/ 345 w 2123"/>
                <a:gd name="T79" fmla="*/ 1468 h 1696"/>
                <a:gd name="T80" fmla="*/ 577 w 2123"/>
                <a:gd name="T81" fmla="*/ 986 h 1696"/>
                <a:gd name="T82" fmla="*/ 577 w 2123"/>
                <a:gd name="T83" fmla="*/ 986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22"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23" name="Freeform 6"/>
            <p:cNvSpPr>
              <a:spLocks/>
            </p:cNvSpPr>
            <p:nvPr/>
          </p:nvSpPr>
          <p:spPr bwMode="hidden">
            <a:xfrm>
              <a:off x="0" y="524"/>
              <a:ext cx="973" cy="1195"/>
            </a:xfrm>
            <a:custGeom>
              <a:avLst/>
              <a:gdLst>
                <a:gd name="T0" fmla="*/ 324 w 969"/>
                <a:gd name="T1" fmla="*/ 1189 h 1192"/>
                <a:gd name="T2" fmla="*/ 492 w 969"/>
                <a:gd name="T3" fmla="*/ 1195 h 1192"/>
                <a:gd name="T4" fmla="*/ 582 w 969"/>
                <a:gd name="T5" fmla="*/ 1153 h 1192"/>
                <a:gd name="T6" fmla="*/ 816 w 969"/>
                <a:gd name="T7" fmla="*/ 1088 h 1192"/>
                <a:gd name="T8" fmla="*/ 937 w 969"/>
                <a:gd name="T9" fmla="*/ 1058 h 1192"/>
                <a:gd name="T10" fmla="*/ 762 w 969"/>
                <a:gd name="T11" fmla="*/ 991 h 1192"/>
                <a:gd name="T12" fmla="*/ 558 w 969"/>
                <a:gd name="T13" fmla="*/ 955 h 1192"/>
                <a:gd name="T14" fmla="*/ 198 w 969"/>
                <a:gd name="T15" fmla="*/ 973 h 1192"/>
                <a:gd name="T16" fmla="*/ 300 w 969"/>
                <a:gd name="T17" fmla="*/ 895 h 1192"/>
                <a:gd name="T18" fmla="*/ 498 w 969"/>
                <a:gd name="T19" fmla="*/ 805 h 1192"/>
                <a:gd name="T20" fmla="*/ 697 w 969"/>
                <a:gd name="T21" fmla="*/ 673 h 1192"/>
                <a:gd name="T22" fmla="*/ 703 w 969"/>
                <a:gd name="T23" fmla="*/ 673 h 1192"/>
                <a:gd name="T24" fmla="*/ 715 w 969"/>
                <a:gd name="T25" fmla="*/ 667 h 1192"/>
                <a:gd name="T26" fmla="*/ 756 w 969"/>
                <a:gd name="T27" fmla="*/ 649 h 1192"/>
                <a:gd name="T28" fmla="*/ 780 w 969"/>
                <a:gd name="T29" fmla="*/ 643 h 1192"/>
                <a:gd name="T30" fmla="*/ 792 w 969"/>
                <a:gd name="T31" fmla="*/ 631 h 1192"/>
                <a:gd name="T32" fmla="*/ 798 w 969"/>
                <a:gd name="T33" fmla="*/ 619 h 1192"/>
                <a:gd name="T34" fmla="*/ 792 w 969"/>
                <a:gd name="T35" fmla="*/ 613 h 1192"/>
                <a:gd name="T36" fmla="*/ 786 w 969"/>
                <a:gd name="T37" fmla="*/ 601 h 1192"/>
                <a:gd name="T38" fmla="*/ 786 w 969"/>
                <a:gd name="T39" fmla="*/ 576 h 1192"/>
                <a:gd name="T40" fmla="*/ 798 w 969"/>
                <a:gd name="T41" fmla="*/ 546 h 1192"/>
                <a:gd name="T42" fmla="*/ 810 w 969"/>
                <a:gd name="T43" fmla="*/ 516 h 1192"/>
                <a:gd name="T44" fmla="*/ 828 w 969"/>
                <a:gd name="T45" fmla="*/ 486 h 1192"/>
                <a:gd name="T46" fmla="*/ 840 w 969"/>
                <a:gd name="T47" fmla="*/ 456 h 1192"/>
                <a:gd name="T48" fmla="*/ 846 w 969"/>
                <a:gd name="T49" fmla="*/ 438 h 1192"/>
                <a:gd name="T50" fmla="*/ 853 w 969"/>
                <a:gd name="T51" fmla="*/ 432 h 1192"/>
                <a:gd name="T52" fmla="*/ 853 w 969"/>
                <a:gd name="T53" fmla="*/ 348 h 1192"/>
                <a:gd name="T54" fmla="*/ 853 w 969"/>
                <a:gd name="T55" fmla="*/ 342 h 1192"/>
                <a:gd name="T56" fmla="*/ 859 w 969"/>
                <a:gd name="T57" fmla="*/ 336 h 1192"/>
                <a:gd name="T58" fmla="*/ 877 w 969"/>
                <a:gd name="T59" fmla="*/ 306 h 1192"/>
                <a:gd name="T60" fmla="*/ 889 w 969"/>
                <a:gd name="T61" fmla="*/ 270 h 1192"/>
                <a:gd name="T62" fmla="*/ 901 w 969"/>
                <a:gd name="T63" fmla="*/ 240 h 1192"/>
                <a:gd name="T64" fmla="*/ 907 w 969"/>
                <a:gd name="T65" fmla="*/ 228 h 1192"/>
                <a:gd name="T66" fmla="*/ 913 w 969"/>
                <a:gd name="T67" fmla="*/ 216 h 1192"/>
                <a:gd name="T68" fmla="*/ 931 w 969"/>
                <a:gd name="T69" fmla="*/ 173 h 1192"/>
                <a:gd name="T70" fmla="*/ 949 w 969"/>
                <a:gd name="T71" fmla="*/ 137 h 1192"/>
                <a:gd name="T72" fmla="*/ 955 w 969"/>
                <a:gd name="T73" fmla="*/ 125 h 1192"/>
                <a:gd name="T74" fmla="*/ 955 w 969"/>
                <a:gd name="T75" fmla="*/ 119 h 1192"/>
                <a:gd name="T76" fmla="*/ 973 w 969"/>
                <a:gd name="T77" fmla="*/ 0 h 1192"/>
                <a:gd name="T78" fmla="*/ 949 w 969"/>
                <a:gd name="T79" fmla="*/ 47 h 1192"/>
                <a:gd name="T80" fmla="*/ 786 w 969"/>
                <a:gd name="T81" fmla="*/ 113 h 1192"/>
                <a:gd name="T82" fmla="*/ 709 w 969"/>
                <a:gd name="T83" fmla="*/ 161 h 1192"/>
                <a:gd name="T84" fmla="*/ 462 w 969"/>
                <a:gd name="T85" fmla="*/ 234 h 1192"/>
                <a:gd name="T86" fmla="*/ 282 w 969"/>
                <a:gd name="T87" fmla="*/ 288 h 1192"/>
                <a:gd name="T88" fmla="*/ 174 w 969"/>
                <a:gd name="T89" fmla="*/ 294 h 1192"/>
                <a:gd name="T90" fmla="*/ 12 w 969"/>
                <a:gd name="T91" fmla="*/ 486 h 1192"/>
                <a:gd name="T92" fmla="*/ 0 w 969"/>
                <a:gd name="T93" fmla="*/ 510 h 1192"/>
                <a:gd name="T94" fmla="*/ 0 w 969"/>
                <a:gd name="T95" fmla="*/ 1189 h 1192"/>
                <a:gd name="T96" fmla="*/ 96 w 969"/>
                <a:gd name="T97" fmla="*/ 1183 h 1192"/>
                <a:gd name="T98" fmla="*/ 324 w 969"/>
                <a:gd name="T99" fmla="*/ 1189 h 1192"/>
                <a:gd name="T100" fmla="*/ 324 w 969"/>
                <a:gd name="T101" fmla="*/ 1189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24"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25" name="Freeform 8"/>
            <p:cNvSpPr>
              <a:spLocks/>
            </p:cNvSpPr>
            <p:nvPr/>
          </p:nvSpPr>
          <p:spPr bwMode="hidden">
            <a:xfrm>
              <a:off x="3525" y="1"/>
              <a:ext cx="2185" cy="1508"/>
            </a:xfrm>
            <a:custGeom>
              <a:avLst/>
              <a:gdLst>
                <a:gd name="T0" fmla="*/ 1038 w 2176"/>
                <a:gd name="T1" fmla="*/ 769 h 1505"/>
                <a:gd name="T2" fmla="*/ 1195 w 2176"/>
                <a:gd name="T3" fmla="*/ 1237 h 1505"/>
                <a:gd name="T4" fmla="*/ 960 w 2176"/>
                <a:gd name="T5" fmla="*/ 1195 h 1505"/>
                <a:gd name="T6" fmla="*/ 726 w 2176"/>
                <a:gd name="T7" fmla="*/ 1129 h 1505"/>
                <a:gd name="T8" fmla="*/ 444 w 2176"/>
                <a:gd name="T9" fmla="*/ 1111 h 1505"/>
                <a:gd name="T10" fmla="*/ 0 w 2176"/>
                <a:gd name="T11" fmla="*/ 1081 h 1505"/>
                <a:gd name="T12" fmla="*/ 30 w 2176"/>
                <a:gd name="T13" fmla="*/ 1117 h 1505"/>
                <a:gd name="T14" fmla="*/ 498 w 2176"/>
                <a:gd name="T15" fmla="*/ 1135 h 1505"/>
                <a:gd name="T16" fmla="*/ 780 w 2176"/>
                <a:gd name="T17" fmla="*/ 1189 h 1505"/>
                <a:gd name="T18" fmla="*/ 1135 w 2176"/>
                <a:gd name="T19" fmla="*/ 1304 h 1505"/>
                <a:gd name="T20" fmla="*/ 1074 w 2176"/>
                <a:gd name="T21" fmla="*/ 1322 h 1505"/>
                <a:gd name="T22" fmla="*/ 714 w 2176"/>
                <a:gd name="T23" fmla="*/ 1508 h 1505"/>
                <a:gd name="T24" fmla="*/ 768 w 2176"/>
                <a:gd name="T25" fmla="*/ 1484 h 1505"/>
                <a:gd name="T26" fmla="*/ 865 w 2176"/>
                <a:gd name="T27" fmla="*/ 1442 h 1505"/>
                <a:gd name="T28" fmla="*/ 1026 w 2176"/>
                <a:gd name="T29" fmla="*/ 1358 h 1505"/>
                <a:gd name="T30" fmla="*/ 1219 w 2176"/>
                <a:gd name="T31" fmla="*/ 1298 h 1505"/>
                <a:gd name="T32" fmla="*/ 1272 w 2176"/>
                <a:gd name="T33" fmla="*/ 1225 h 1505"/>
                <a:gd name="T34" fmla="*/ 1639 w 2176"/>
                <a:gd name="T35" fmla="*/ 1045 h 1505"/>
                <a:gd name="T36" fmla="*/ 1939 w 2176"/>
                <a:gd name="T37" fmla="*/ 955 h 1505"/>
                <a:gd name="T38" fmla="*/ 2185 w 2176"/>
                <a:gd name="T39" fmla="*/ 823 h 1505"/>
                <a:gd name="T40" fmla="*/ 1969 w 2176"/>
                <a:gd name="T41" fmla="*/ 913 h 1505"/>
                <a:gd name="T42" fmla="*/ 1663 w 2176"/>
                <a:gd name="T43" fmla="*/ 991 h 1505"/>
                <a:gd name="T44" fmla="*/ 1345 w 2176"/>
                <a:gd name="T45" fmla="*/ 1153 h 1505"/>
                <a:gd name="T46" fmla="*/ 1507 w 2176"/>
                <a:gd name="T47" fmla="*/ 907 h 1505"/>
                <a:gd name="T48" fmla="*/ 1627 w 2176"/>
                <a:gd name="T49" fmla="*/ 546 h 1505"/>
                <a:gd name="T50" fmla="*/ 1747 w 2176"/>
                <a:gd name="T51" fmla="*/ 373 h 1505"/>
                <a:gd name="T52" fmla="*/ 1987 w 2176"/>
                <a:gd name="T53" fmla="*/ 60 h 1505"/>
                <a:gd name="T54" fmla="*/ 2011 w 2176"/>
                <a:gd name="T55" fmla="*/ 0 h 1505"/>
                <a:gd name="T56" fmla="*/ 1981 w 2176"/>
                <a:gd name="T57" fmla="*/ 0 h 1505"/>
                <a:gd name="T58" fmla="*/ 1603 w 2176"/>
                <a:gd name="T59" fmla="*/ 481 h 1505"/>
                <a:gd name="T60" fmla="*/ 1483 w 2176"/>
                <a:gd name="T61" fmla="*/ 889 h 1505"/>
                <a:gd name="T62" fmla="*/ 1260 w 2176"/>
                <a:gd name="T63" fmla="*/ 1177 h 1505"/>
                <a:gd name="T64" fmla="*/ 1135 w 2176"/>
                <a:gd name="T65" fmla="*/ 907 h 1505"/>
                <a:gd name="T66" fmla="*/ 1014 w 2176"/>
                <a:gd name="T67" fmla="*/ 541 h 1505"/>
                <a:gd name="T68" fmla="*/ 889 w 2176"/>
                <a:gd name="T69" fmla="*/ 222 h 1505"/>
                <a:gd name="T70" fmla="*/ 792 w 2176"/>
                <a:gd name="T71" fmla="*/ 0 h 1505"/>
                <a:gd name="T72" fmla="*/ 756 w 2176"/>
                <a:gd name="T73" fmla="*/ 0 h 1505"/>
                <a:gd name="T74" fmla="*/ 907 w 2176"/>
                <a:gd name="T75" fmla="*/ 355 h 1505"/>
                <a:gd name="T76" fmla="*/ 1038 w 2176"/>
                <a:gd name="T77" fmla="*/ 769 h 1505"/>
                <a:gd name="T78" fmla="*/ 1038 w 2176"/>
                <a:gd name="T79" fmla="*/ 769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26" name="Freeform 9"/>
            <p:cNvSpPr>
              <a:spLocks/>
            </p:cNvSpPr>
            <p:nvPr/>
          </p:nvSpPr>
          <p:spPr bwMode="hidden">
            <a:xfrm>
              <a:off x="0" y="649"/>
              <a:ext cx="816" cy="806"/>
            </a:xfrm>
            <a:custGeom>
              <a:avLst/>
              <a:gdLst>
                <a:gd name="T0" fmla="*/ 162 w 813"/>
                <a:gd name="T1" fmla="*/ 565 h 804"/>
                <a:gd name="T2" fmla="*/ 330 w 813"/>
                <a:gd name="T3" fmla="*/ 439 h 804"/>
                <a:gd name="T4" fmla="*/ 648 w 813"/>
                <a:gd name="T5" fmla="*/ 217 h 804"/>
                <a:gd name="T6" fmla="*/ 816 w 813"/>
                <a:gd name="T7" fmla="*/ 0 h 804"/>
                <a:gd name="T8" fmla="*/ 678 w 813"/>
                <a:gd name="T9" fmla="*/ 150 h 804"/>
                <a:gd name="T10" fmla="*/ 145 w 813"/>
                <a:gd name="T11" fmla="*/ 505 h 804"/>
                <a:gd name="T12" fmla="*/ 0 w 813"/>
                <a:gd name="T13" fmla="*/ 734 h 804"/>
                <a:gd name="T14" fmla="*/ 0 w 813"/>
                <a:gd name="T15" fmla="*/ 806 h 804"/>
                <a:gd name="T16" fmla="*/ 162 w 813"/>
                <a:gd name="T17" fmla="*/ 565 h 804"/>
                <a:gd name="T18" fmla="*/ 162 w 813"/>
                <a:gd name="T19" fmla="*/ 565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27" name="Freeform 10"/>
            <p:cNvSpPr>
              <a:spLocks/>
            </p:cNvSpPr>
            <p:nvPr/>
          </p:nvSpPr>
          <p:spPr bwMode="hidden">
            <a:xfrm>
              <a:off x="0" y="1545"/>
              <a:ext cx="762" cy="107"/>
            </a:xfrm>
            <a:custGeom>
              <a:avLst/>
              <a:gdLst>
                <a:gd name="T0" fmla="*/ 462 w 759"/>
                <a:gd name="T1" fmla="*/ 66 h 107"/>
                <a:gd name="T2" fmla="*/ 762 w 759"/>
                <a:gd name="T3" fmla="*/ 0 h 107"/>
                <a:gd name="T4" fmla="*/ 498 w 759"/>
                <a:gd name="T5" fmla="*/ 36 h 107"/>
                <a:gd name="T6" fmla="*/ 139 w 759"/>
                <a:gd name="T7" fmla="*/ 48 h 107"/>
                <a:gd name="T8" fmla="*/ 0 w 759"/>
                <a:gd name="T9" fmla="*/ 78 h 107"/>
                <a:gd name="T10" fmla="*/ 0 w 759"/>
                <a:gd name="T11" fmla="*/ 107 h 107"/>
                <a:gd name="T12" fmla="*/ 96 w 759"/>
                <a:gd name="T13" fmla="*/ 89 h 107"/>
                <a:gd name="T14" fmla="*/ 462 w 759"/>
                <a:gd name="T15" fmla="*/ 66 h 107"/>
                <a:gd name="T16" fmla="*/ 462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28" name="Freeform 11"/>
            <p:cNvSpPr>
              <a:spLocks/>
            </p:cNvSpPr>
            <p:nvPr/>
          </p:nvSpPr>
          <p:spPr bwMode="hidden">
            <a:xfrm>
              <a:off x="2314" y="3431"/>
              <a:ext cx="3182" cy="745"/>
            </a:xfrm>
            <a:custGeom>
              <a:avLst/>
              <a:gdLst>
                <a:gd name="T0" fmla="*/ 1393 w 3169"/>
                <a:gd name="T1" fmla="*/ 240 h 743"/>
                <a:gd name="T2" fmla="*/ 1741 w 3169"/>
                <a:gd name="T3" fmla="*/ 234 h 743"/>
                <a:gd name="T4" fmla="*/ 2096 w 3169"/>
                <a:gd name="T5" fmla="*/ 252 h 743"/>
                <a:gd name="T6" fmla="*/ 2515 w 3169"/>
                <a:gd name="T7" fmla="*/ 234 h 743"/>
                <a:gd name="T8" fmla="*/ 3182 w 3169"/>
                <a:gd name="T9" fmla="*/ 205 h 743"/>
                <a:gd name="T10" fmla="*/ 3128 w 3169"/>
                <a:gd name="T11" fmla="*/ 187 h 743"/>
                <a:gd name="T12" fmla="*/ 2432 w 3169"/>
                <a:gd name="T13" fmla="*/ 222 h 743"/>
                <a:gd name="T14" fmla="*/ 2011 w 3169"/>
                <a:gd name="T15" fmla="*/ 222 h 743"/>
                <a:gd name="T16" fmla="*/ 1465 w 3169"/>
                <a:gd name="T17" fmla="*/ 187 h 743"/>
                <a:gd name="T18" fmla="*/ 1549 w 3169"/>
                <a:gd name="T19" fmla="*/ 168 h 743"/>
                <a:gd name="T20" fmla="*/ 2047 w 3169"/>
                <a:gd name="T21" fmla="*/ 0 h 743"/>
                <a:gd name="T22" fmla="*/ 1969 w 3169"/>
                <a:gd name="T23" fmla="*/ 24 h 743"/>
                <a:gd name="T24" fmla="*/ 1844 w 3169"/>
                <a:gd name="T25" fmla="*/ 66 h 743"/>
                <a:gd name="T26" fmla="*/ 1609 w 3169"/>
                <a:gd name="T27" fmla="*/ 138 h 743"/>
                <a:gd name="T28" fmla="*/ 1344 w 3169"/>
                <a:gd name="T29" fmla="*/ 199 h 743"/>
                <a:gd name="T30" fmla="*/ 1273 w 3169"/>
                <a:gd name="T31" fmla="*/ 252 h 743"/>
                <a:gd name="T32" fmla="*/ 768 w 3169"/>
                <a:gd name="T33" fmla="*/ 414 h 743"/>
                <a:gd name="T34" fmla="*/ 336 w 3169"/>
                <a:gd name="T35" fmla="*/ 504 h 743"/>
                <a:gd name="T36" fmla="*/ 0 w 3169"/>
                <a:gd name="T37" fmla="*/ 619 h 743"/>
                <a:gd name="T38" fmla="*/ 300 w 3169"/>
                <a:gd name="T39" fmla="*/ 540 h 743"/>
                <a:gd name="T40" fmla="*/ 738 w 3169"/>
                <a:gd name="T41" fmla="*/ 450 h 743"/>
                <a:gd name="T42" fmla="*/ 1183 w 3169"/>
                <a:gd name="T43" fmla="*/ 312 h 743"/>
                <a:gd name="T44" fmla="*/ 985 w 3169"/>
                <a:gd name="T45" fmla="*/ 492 h 743"/>
                <a:gd name="T46" fmla="*/ 871 w 3169"/>
                <a:gd name="T47" fmla="*/ 745 h 743"/>
                <a:gd name="T48" fmla="*/ 865 w 3169"/>
                <a:gd name="T49" fmla="*/ 745 h 743"/>
                <a:gd name="T50" fmla="*/ 937 w 3169"/>
                <a:gd name="T51" fmla="*/ 745 h 743"/>
                <a:gd name="T52" fmla="*/ 1026 w 3169"/>
                <a:gd name="T53" fmla="*/ 498 h 743"/>
                <a:gd name="T54" fmla="*/ 1302 w 3169"/>
                <a:gd name="T55" fmla="*/ 282 h 743"/>
                <a:gd name="T56" fmla="*/ 1537 w 3169"/>
                <a:gd name="T57" fmla="*/ 450 h 743"/>
                <a:gd name="T58" fmla="*/ 1777 w 3169"/>
                <a:gd name="T59" fmla="*/ 679 h 743"/>
                <a:gd name="T60" fmla="*/ 1862 w 3169"/>
                <a:gd name="T61" fmla="*/ 745 h 743"/>
                <a:gd name="T62" fmla="*/ 1927 w 3169"/>
                <a:gd name="T63" fmla="*/ 745 h 743"/>
                <a:gd name="T64" fmla="*/ 1699 w 3169"/>
                <a:gd name="T65" fmla="*/ 528 h 743"/>
                <a:gd name="T66" fmla="*/ 1393 w 3169"/>
                <a:gd name="T67" fmla="*/ 240 h 743"/>
                <a:gd name="T68" fmla="*/ 1393 w 3169"/>
                <a:gd name="T69" fmla="*/ 240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29"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p>
          </p:txBody>
        </p:sp>
        <p:sp>
          <p:nvSpPr>
            <p:cNvPr id="13330"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p>
          </p:txBody>
        </p:sp>
        <p:sp>
          <p:nvSpPr>
            <p:cNvPr id="38"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39"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40"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eaLnBrk="0" hangingPunct="0">
                <a:defRPr/>
              </a:pPr>
              <a:endParaRPr lang="en-US" sz="1800">
                <a:cs typeface="Arial" charset="0"/>
              </a:endParaRPr>
            </a:p>
          </p:txBody>
        </p:sp>
        <p:sp>
          <p:nvSpPr>
            <p:cNvPr id="13334"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35"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3"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0" hangingPunct="0">
                <a:defRPr/>
              </a:pPr>
              <a:endParaRPr lang="en-US" sz="1800">
                <a:cs typeface="Arial" charset="0"/>
              </a:endParaRPr>
            </a:p>
          </p:txBody>
        </p:sp>
        <p:sp>
          <p:nvSpPr>
            <p:cNvPr id="13337" name="Freeform 20"/>
            <p:cNvSpPr>
              <a:spLocks/>
            </p:cNvSpPr>
            <p:nvPr/>
          </p:nvSpPr>
          <p:spPr bwMode="hidden">
            <a:xfrm>
              <a:off x="3160" y="1860"/>
              <a:ext cx="2162" cy="1934"/>
            </a:xfrm>
            <a:custGeom>
              <a:avLst/>
              <a:gdLst>
                <a:gd name="T0" fmla="*/ 1850 w 2153"/>
                <a:gd name="T1" fmla="*/ 853 h 1930"/>
                <a:gd name="T2" fmla="*/ 1945 w 2153"/>
                <a:gd name="T3" fmla="*/ 1021 h 1930"/>
                <a:gd name="T4" fmla="*/ 2060 w 2153"/>
                <a:gd name="T5" fmla="*/ 1170 h 1930"/>
                <a:gd name="T6" fmla="*/ 2126 w 2153"/>
                <a:gd name="T7" fmla="*/ 1249 h 1930"/>
                <a:gd name="T8" fmla="*/ 2162 w 2153"/>
                <a:gd name="T9" fmla="*/ 1297 h 1930"/>
                <a:gd name="T10" fmla="*/ 1897 w 2153"/>
                <a:gd name="T11" fmla="*/ 979 h 1930"/>
                <a:gd name="T12" fmla="*/ 1868 w 2153"/>
                <a:gd name="T13" fmla="*/ 931 h 1930"/>
                <a:gd name="T14" fmla="*/ 1789 w 2153"/>
                <a:gd name="T15" fmla="*/ 1243 h 1930"/>
                <a:gd name="T16" fmla="*/ 1777 w 2153"/>
                <a:gd name="T17" fmla="*/ 1489 h 1930"/>
                <a:gd name="T18" fmla="*/ 1826 w 2153"/>
                <a:gd name="T19" fmla="*/ 1910 h 1930"/>
                <a:gd name="T20" fmla="*/ 1795 w 2153"/>
                <a:gd name="T21" fmla="*/ 1934 h 1930"/>
                <a:gd name="T22" fmla="*/ 1753 w 2153"/>
                <a:gd name="T23" fmla="*/ 1537 h 1930"/>
                <a:gd name="T24" fmla="*/ 1735 w 2153"/>
                <a:gd name="T25" fmla="*/ 1291 h 1930"/>
                <a:gd name="T26" fmla="*/ 1771 w 2153"/>
                <a:gd name="T27" fmla="*/ 1087 h 1930"/>
                <a:gd name="T28" fmla="*/ 1777 w 2153"/>
                <a:gd name="T29" fmla="*/ 877 h 1930"/>
                <a:gd name="T30" fmla="*/ 1273 w 2153"/>
                <a:gd name="T31" fmla="*/ 1009 h 1930"/>
                <a:gd name="T32" fmla="*/ 828 w 2153"/>
                <a:gd name="T33" fmla="*/ 1134 h 1930"/>
                <a:gd name="T34" fmla="*/ 324 w 2153"/>
                <a:gd name="T35" fmla="*/ 1315 h 1930"/>
                <a:gd name="T36" fmla="*/ 18 w 2153"/>
                <a:gd name="T37" fmla="*/ 1423 h 1930"/>
                <a:gd name="T38" fmla="*/ 312 w 2153"/>
                <a:gd name="T39" fmla="*/ 1285 h 1930"/>
                <a:gd name="T40" fmla="*/ 685 w 2153"/>
                <a:gd name="T41" fmla="*/ 1146 h 1930"/>
                <a:gd name="T42" fmla="*/ 1026 w 2153"/>
                <a:gd name="T43" fmla="*/ 1039 h 1930"/>
                <a:gd name="T44" fmla="*/ 1417 w 2153"/>
                <a:gd name="T45" fmla="*/ 931 h 1930"/>
                <a:gd name="T46" fmla="*/ 1699 w 2153"/>
                <a:gd name="T47" fmla="*/ 817 h 1930"/>
                <a:gd name="T48" fmla="*/ 1339 w 2153"/>
                <a:gd name="T49" fmla="*/ 624 h 1930"/>
                <a:gd name="T50" fmla="*/ 865 w 2153"/>
                <a:gd name="T51" fmla="*/ 516 h 1930"/>
                <a:gd name="T52" fmla="*/ 228 w 2153"/>
                <a:gd name="T53" fmla="*/ 161 h 1930"/>
                <a:gd name="T54" fmla="*/ 0 w 2153"/>
                <a:gd name="T55" fmla="*/ 83 h 1930"/>
                <a:gd name="T56" fmla="*/ 330 w 2153"/>
                <a:gd name="T57" fmla="*/ 179 h 1930"/>
                <a:gd name="T58" fmla="*/ 715 w 2153"/>
                <a:gd name="T59" fmla="*/ 384 h 1930"/>
                <a:gd name="T60" fmla="*/ 937 w 2153"/>
                <a:gd name="T61" fmla="*/ 492 h 1930"/>
                <a:gd name="T62" fmla="*/ 1357 w 2153"/>
                <a:gd name="T63" fmla="*/ 594 h 1930"/>
                <a:gd name="T64" fmla="*/ 1657 w 2153"/>
                <a:gd name="T65" fmla="*/ 745 h 1930"/>
                <a:gd name="T66" fmla="*/ 1429 w 2153"/>
                <a:gd name="T67" fmla="*/ 462 h 1930"/>
                <a:gd name="T68" fmla="*/ 1291 w 2153"/>
                <a:gd name="T69" fmla="*/ 191 h 1930"/>
                <a:gd name="T70" fmla="*/ 1159 w 2153"/>
                <a:gd name="T71" fmla="*/ 0 h 1930"/>
                <a:gd name="T72" fmla="*/ 1345 w 2153"/>
                <a:gd name="T73" fmla="*/ 215 h 1930"/>
                <a:gd name="T74" fmla="*/ 1495 w 2153"/>
                <a:gd name="T75" fmla="*/ 486 h 1930"/>
                <a:gd name="T76" fmla="*/ 1753 w 2153"/>
                <a:gd name="T77" fmla="*/ 805 h 1930"/>
                <a:gd name="T78" fmla="*/ 1850 w 2153"/>
                <a:gd name="T79" fmla="*/ 853 h 1930"/>
                <a:gd name="T80" fmla="*/ 1850 w 2153"/>
                <a:gd name="T81" fmla="*/ 853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3315" name="Rectangle 21"/>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22"/>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Rectangle 23"/>
          <p:cNvSpPr>
            <a:spLocks noGrp="1" noChangeArrowheads="1"/>
          </p:cNvSpPr>
          <p:nvPr>
            <p:ph type="dt" sz="quarter" idx="2"/>
          </p:nvPr>
        </p:nvSpPr>
        <p:spPr bwMode="auto">
          <a:xfrm>
            <a:off x="457200" y="6248400"/>
            <a:ext cx="2133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000000"/>
                  </a:outerShdw>
                </a:effectLst>
                <a:latin typeface="+mn-lt"/>
                <a:cs typeface="Arial" charset="0"/>
              </a:defRPr>
            </a:lvl1pPr>
          </a:lstStyle>
          <a:p>
            <a:pPr>
              <a:defRPr/>
            </a:pPr>
            <a:endParaRPr lang="en-US"/>
          </a:p>
        </p:txBody>
      </p:sp>
      <p:sp>
        <p:nvSpPr>
          <p:cNvPr id="46" name="Rectangle 24"/>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000000"/>
                  </a:outerShdw>
                </a:effectLst>
                <a:latin typeface="+mn-lt"/>
                <a:cs typeface="Arial" charset="0"/>
              </a:defRPr>
            </a:lvl1pPr>
          </a:lstStyle>
          <a:p>
            <a:pPr>
              <a:defRPr/>
            </a:pPr>
            <a:endParaRPr lang="en-US"/>
          </a:p>
        </p:txBody>
      </p:sp>
      <p:sp>
        <p:nvSpPr>
          <p:cNvPr id="47" name="Rectangle 25"/>
          <p:cNvSpPr>
            <a:spLocks noGrp="1" noChangeArrowheads="1"/>
          </p:cNvSpPr>
          <p:nvPr>
            <p:ph type="sldNum" sz="quarter" idx="4"/>
          </p:nvPr>
        </p:nvSpPr>
        <p:spPr bwMode="auto">
          <a:xfrm>
            <a:off x="6553200" y="6248400"/>
            <a:ext cx="2133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000000"/>
                  </a:outerShdw>
                </a:effectLst>
                <a:latin typeface="+mn-lt"/>
                <a:cs typeface="Arial" charset="0"/>
              </a:defRPr>
            </a:lvl1pPr>
          </a:lstStyle>
          <a:p>
            <a:pPr>
              <a:defRPr/>
            </a:pPr>
            <a:fld id="{15F4A768-181F-B34F-8F65-3E2CF857E0C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82" r:id="rId1"/>
    <p:sldLayoutId id="2147485783" r:id="rId2"/>
    <p:sldLayoutId id="2147485784" r:id="rId3"/>
    <p:sldLayoutId id="2147485785" r:id="rId4"/>
    <p:sldLayoutId id="2147485786" r:id="rId5"/>
    <p:sldLayoutId id="2147485787" r:id="rId6"/>
    <p:sldLayoutId id="2147485788" r:id="rId7"/>
    <p:sldLayoutId id="2147485789" r:id="rId8"/>
    <p:sldLayoutId id="2147485790" r:id="rId9"/>
    <p:sldLayoutId id="2147485791" r:id="rId10"/>
    <p:sldLayoutId id="2147485792" r:id="rId11"/>
  </p:sldLayoutIdLst>
  <p:txStyles>
    <p:titleStyle>
      <a:lvl1pPr algn="ctr" rtl="0" eaLnBrk="0" fontAlgn="base" hangingPunct="0">
        <a:spcBef>
          <a:spcPct val="0"/>
        </a:spcBef>
        <a:spcAft>
          <a:spcPct val="0"/>
        </a:spcAft>
        <a:defRPr sz="4400" b="1">
          <a:solidFill>
            <a:schemeClr val="tx2"/>
          </a:solidFill>
          <a:latin typeface="+mj-lt"/>
          <a:ea typeface="+mj-ea"/>
          <a:cs typeface="ＭＳ Ｐゴシック" charset="0"/>
        </a:defRPr>
      </a:lvl1pPr>
      <a:lvl2pPr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b="1">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b="1">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60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6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0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5090" name="Group 2"/>
          <p:cNvGrpSpPr>
            <a:grpSpLocks/>
          </p:cNvGrpSpPr>
          <p:nvPr/>
        </p:nvGrpSpPr>
        <p:grpSpPr bwMode="auto">
          <a:xfrm>
            <a:off x="0" y="0"/>
            <a:ext cx="9144000" cy="6858000"/>
            <a:chOff x="0" y="0"/>
            <a:chExt cx="5760" cy="4320"/>
          </a:xfrm>
        </p:grpSpPr>
        <p:pic>
          <p:nvPicPr>
            <p:cNvPr id="345096" name="Picture 3" descr="299_B_JuiceDro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736"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04" name="Rectangle 4"/>
            <p:cNvSpPr>
              <a:spLocks noChangeArrowheads="1"/>
            </p:cNvSpPr>
            <p:nvPr/>
          </p:nvSpPr>
          <p:spPr bwMode="auto">
            <a:xfrm>
              <a:off x="1008" y="0"/>
              <a:ext cx="4752" cy="432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grpSp>
      <p:sp>
        <p:nvSpPr>
          <p:cNvPr id="409605" name="Rectangle 5"/>
          <p:cNvSpPr>
            <a:spLocks noGrp="1" noChangeArrowheads="1"/>
          </p:cNvSpPr>
          <p:nvPr>
            <p:ph type="title"/>
          </p:nvPr>
        </p:nvSpPr>
        <p:spPr bwMode="auto">
          <a:xfrm>
            <a:off x="1752600" y="457200"/>
            <a:ext cx="7086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06" name="Rectangle 6"/>
          <p:cNvSpPr>
            <a:spLocks noGrp="1" noChangeArrowheads="1"/>
          </p:cNvSpPr>
          <p:nvPr>
            <p:ph type="body" idx="1"/>
          </p:nvPr>
        </p:nvSpPr>
        <p:spPr bwMode="auto">
          <a:xfrm>
            <a:off x="1752600" y="1828800"/>
            <a:ext cx="708660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9607" name="Rectangle 7"/>
          <p:cNvSpPr>
            <a:spLocks noGrp="1" noChangeArrowheads="1"/>
          </p:cNvSpPr>
          <p:nvPr>
            <p:ph type="dt" sz="half" idx="2"/>
          </p:nvPr>
        </p:nvSpPr>
        <p:spPr bwMode="auto">
          <a:xfrm>
            <a:off x="1768475" y="6248400"/>
            <a:ext cx="17367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fld id="{D6FCDB49-9A4A-B04A-B848-5D9AA90C573E}" type="datetimeFigureOut">
              <a:rPr lang="en-US"/>
              <a:pPr>
                <a:defRPr/>
              </a:pPr>
              <a:t>11/3/25</a:t>
            </a:fld>
            <a:endParaRPr lang="en-US"/>
          </a:p>
        </p:txBody>
      </p:sp>
      <p:sp>
        <p:nvSpPr>
          <p:cNvPr id="409608" name="Rectangle 8"/>
          <p:cNvSpPr>
            <a:spLocks noGrp="1" noChangeArrowheads="1"/>
          </p:cNvSpPr>
          <p:nvPr>
            <p:ph type="ftr" sz="quarter" idx="3"/>
          </p:nvPr>
        </p:nvSpPr>
        <p:spPr bwMode="auto">
          <a:xfrm>
            <a:off x="37338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en-US"/>
          </a:p>
        </p:txBody>
      </p:sp>
      <p:sp>
        <p:nvSpPr>
          <p:cNvPr id="409609" name="Rectangle 9"/>
          <p:cNvSpPr>
            <a:spLocks noGrp="1" noChangeArrowheads="1"/>
          </p:cNvSpPr>
          <p:nvPr>
            <p:ph type="sldNum" sz="quarter" idx="4"/>
          </p:nvPr>
        </p:nvSpPr>
        <p:spPr bwMode="auto">
          <a:xfrm>
            <a:off x="6934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FB8848B7-CCF1-BF4D-AEBE-031647D22F2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80" r:id="rId1"/>
    <p:sldLayoutId id="2147486072" r:id="rId2"/>
    <p:sldLayoutId id="2147486073" r:id="rId3"/>
    <p:sldLayoutId id="2147486074" r:id="rId4"/>
    <p:sldLayoutId id="2147486075" r:id="rId5"/>
    <p:sldLayoutId id="2147486076" r:id="rId6"/>
    <p:sldLayoutId id="2147486077" r:id="rId7"/>
    <p:sldLayoutId id="2147486078" r:id="rId8"/>
    <p:sldLayoutId id="2147486079" r:id="rId9"/>
    <p:sldLayoutId id="2147486080" r:id="rId10"/>
    <p:sldLayoutId id="214748608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ahoma"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ahoma"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ahoma"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EB0012"/>
        </a:buClr>
        <a:buFont typeface="Wingdings" charset="0"/>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10019F"/>
        </a:buClr>
        <a:buFont typeface="Wingdings"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a:solidFill>
            <a:schemeClr val="tx1"/>
          </a:solidFill>
          <a:latin typeface="+mn-lt"/>
          <a:ea typeface="+mn-ea"/>
        </a:defRPr>
      </a:lvl4pPr>
      <a:lvl5pPr marL="2057400" indent="-228600" algn="l" rtl="0" eaLnBrk="0" fontAlgn="base" hangingPunct="0">
        <a:spcBef>
          <a:spcPct val="20000"/>
        </a:spcBef>
        <a:spcAft>
          <a:spcPct val="0"/>
        </a:spcAft>
        <a:buClr>
          <a:srgbClr val="8000FF"/>
        </a:buClr>
        <a:buFont typeface="Wingdings" charset="0"/>
        <a:buChar char="§"/>
        <a:defRPr>
          <a:solidFill>
            <a:schemeClr val="tx1"/>
          </a:solidFill>
          <a:latin typeface="+mn-lt"/>
          <a:ea typeface="+mn-ea"/>
        </a:defRPr>
      </a:lvl5pPr>
      <a:lvl6pPr marL="2514600" indent="-228600" algn="l" rtl="0" fontAlgn="base">
        <a:spcBef>
          <a:spcPct val="20000"/>
        </a:spcBef>
        <a:spcAft>
          <a:spcPct val="0"/>
        </a:spcAft>
        <a:buClr>
          <a:srgbClr val="8000FF"/>
        </a:buClr>
        <a:buFont typeface="Wingdings" charset="0"/>
        <a:buChar char="§"/>
        <a:defRPr>
          <a:solidFill>
            <a:schemeClr val="tx1"/>
          </a:solidFill>
          <a:latin typeface="+mn-lt"/>
          <a:ea typeface="+mn-ea"/>
        </a:defRPr>
      </a:lvl6pPr>
      <a:lvl7pPr marL="2971800" indent="-228600" algn="l" rtl="0" fontAlgn="base">
        <a:spcBef>
          <a:spcPct val="20000"/>
        </a:spcBef>
        <a:spcAft>
          <a:spcPct val="0"/>
        </a:spcAft>
        <a:buClr>
          <a:srgbClr val="8000FF"/>
        </a:buClr>
        <a:buFont typeface="Wingdings" charset="0"/>
        <a:buChar char="§"/>
        <a:defRPr>
          <a:solidFill>
            <a:schemeClr val="tx1"/>
          </a:solidFill>
          <a:latin typeface="+mn-lt"/>
          <a:ea typeface="+mn-ea"/>
        </a:defRPr>
      </a:lvl7pPr>
      <a:lvl8pPr marL="3429000" indent="-228600" algn="l" rtl="0" fontAlgn="base">
        <a:spcBef>
          <a:spcPct val="20000"/>
        </a:spcBef>
        <a:spcAft>
          <a:spcPct val="0"/>
        </a:spcAft>
        <a:buClr>
          <a:srgbClr val="8000FF"/>
        </a:buClr>
        <a:buFont typeface="Wingdings" charset="0"/>
        <a:buChar char="§"/>
        <a:defRPr>
          <a:solidFill>
            <a:schemeClr val="tx1"/>
          </a:solidFill>
          <a:latin typeface="+mn-lt"/>
          <a:ea typeface="+mn-ea"/>
        </a:defRPr>
      </a:lvl8pPr>
      <a:lvl9pPr marL="3886200" indent="-228600" algn="l" rtl="0" fontAlgn="base">
        <a:spcBef>
          <a:spcPct val="20000"/>
        </a:spcBef>
        <a:spcAft>
          <a:spcPct val="0"/>
        </a:spcAft>
        <a:buClr>
          <a:srgbClr val="8000FF"/>
        </a:buClr>
        <a:buFont typeface="Wingdings" charset="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bwMode="auto">
          <a:xfrm>
            <a:off x="685800" y="609600"/>
            <a:ext cx="7772400" cy="1143000"/>
          </a:xfrm>
          <a:prstGeom prst="rect">
            <a:avLst/>
          </a:prstGeom>
          <a:noFill/>
          <a:ln>
            <a:noFill/>
          </a:ln>
          <a:effectLst>
            <a:outerShdw blurRad="12700" dist="12698"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5507" name="Rectangle 3"/>
          <p:cNvSpPr>
            <a:spLocks noGrp="1" noChangeArrowheads="1"/>
          </p:cNvSpPr>
          <p:nvPr>
            <p:ph type="body" idx="1"/>
          </p:nvPr>
        </p:nvSpPr>
        <p:spPr bwMode="auto">
          <a:xfrm>
            <a:off x="685800" y="1981200"/>
            <a:ext cx="7772400" cy="4114800"/>
          </a:xfrm>
          <a:prstGeom prst="rect">
            <a:avLst/>
          </a:prstGeom>
          <a:noFill/>
          <a:ln>
            <a:noFill/>
          </a:ln>
          <a:effectLst>
            <a:outerShdw blurRad="12700" dist="12698"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55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12700" dist="12698"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fld id="{2FB7A1DA-24FA-DE4E-82B4-844DF8BA182E}" type="datetimeFigureOut">
              <a:rPr lang="en-US"/>
              <a:pPr>
                <a:defRPr/>
              </a:pPr>
              <a:t>11/3/25</a:t>
            </a:fld>
            <a:endParaRPr lang="en-US"/>
          </a:p>
        </p:txBody>
      </p:sp>
      <p:sp>
        <p:nvSpPr>
          <p:cNvPr id="4055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12700" dist="12698"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4055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12700" dist="12698"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ea typeface="+mn-ea"/>
                <a:cs typeface="+mn-cs"/>
              </a:defRPr>
            </a:lvl1pPr>
          </a:lstStyle>
          <a:p>
            <a:pPr>
              <a:defRPr/>
            </a:pPr>
            <a:fld id="{3A19B897-D040-464D-B3A0-687E3D60594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81" r:id="rId1"/>
    <p:sldLayoutId id="2147486082" r:id="rId2"/>
    <p:sldLayoutId id="2147486083" r:id="rId3"/>
    <p:sldLayoutId id="2147486084" r:id="rId4"/>
    <p:sldLayoutId id="2147486085" r:id="rId5"/>
    <p:sldLayoutId id="2147486086" r:id="rId6"/>
    <p:sldLayoutId id="2147486087" r:id="rId7"/>
    <p:sldLayoutId id="2147486088" r:id="rId8"/>
    <p:sldLayoutId id="2147486089" r:id="rId9"/>
    <p:sldLayoutId id="2147486090" r:id="rId10"/>
    <p:sldLayoutId id="21474860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pperplate Gothic Light" charset="0"/>
          <a:ea typeface="MS Pゴシック" charset="0"/>
          <a:cs typeface="MS Pゴシック" charset="0"/>
        </a:defRPr>
      </a:lvl2pPr>
      <a:lvl3pPr algn="ctr" rtl="0" eaLnBrk="0" fontAlgn="base" hangingPunct="0">
        <a:spcBef>
          <a:spcPct val="0"/>
        </a:spcBef>
        <a:spcAft>
          <a:spcPct val="0"/>
        </a:spcAft>
        <a:defRPr sz="4400">
          <a:solidFill>
            <a:schemeClr val="tx2"/>
          </a:solidFill>
          <a:latin typeface="Copperplate Gothic Light" charset="0"/>
          <a:ea typeface="MS Pゴシック" charset="0"/>
          <a:cs typeface="MS Pゴシック" charset="0"/>
        </a:defRPr>
      </a:lvl3pPr>
      <a:lvl4pPr algn="ctr" rtl="0" eaLnBrk="0" fontAlgn="base" hangingPunct="0">
        <a:spcBef>
          <a:spcPct val="0"/>
        </a:spcBef>
        <a:spcAft>
          <a:spcPct val="0"/>
        </a:spcAft>
        <a:defRPr sz="4400">
          <a:solidFill>
            <a:schemeClr val="tx2"/>
          </a:solidFill>
          <a:latin typeface="Copperplate Gothic Light" charset="0"/>
          <a:ea typeface="MS Pゴシック" charset="0"/>
          <a:cs typeface="MS Pゴシック" charset="0"/>
        </a:defRPr>
      </a:lvl4pPr>
      <a:lvl5pPr algn="ctr" rtl="0" eaLnBrk="0" fontAlgn="base" hangingPunct="0">
        <a:spcBef>
          <a:spcPct val="0"/>
        </a:spcBef>
        <a:spcAft>
          <a:spcPct val="0"/>
        </a:spcAft>
        <a:defRPr sz="4400">
          <a:solidFill>
            <a:schemeClr val="tx2"/>
          </a:solidFill>
          <a:latin typeface="Copperplate Gothic Light" charset="0"/>
          <a:ea typeface="MS Pゴシック" charset="0"/>
          <a:cs typeface="MS Pゴシック" charset="0"/>
        </a:defRPr>
      </a:lvl5pPr>
      <a:lvl6pPr marL="457200" algn="ctr" rtl="0" fontAlgn="base">
        <a:spcBef>
          <a:spcPct val="0"/>
        </a:spcBef>
        <a:spcAft>
          <a:spcPct val="0"/>
        </a:spcAft>
        <a:defRPr sz="4400">
          <a:solidFill>
            <a:schemeClr val="tx2"/>
          </a:solidFill>
          <a:latin typeface="Copperplate Gothic Light" charset="0"/>
          <a:ea typeface="MS Pゴシック" charset="0"/>
          <a:cs typeface="MS Pゴシック" charset="0"/>
        </a:defRPr>
      </a:lvl6pPr>
      <a:lvl7pPr marL="914400" algn="ctr" rtl="0" fontAlgn="base">
        <a:spcBef>
          <a:spcPct val="0"/>
        </a:spcBef>
        <a:spcAft>
          <a:spcPct val="0"/>
        </a:spcAft>
        <a:defRPr sz="4400">
          <a:solidFill>
            <a:schemeClr val="tx2"/>
          </a:solidFill>
          <a:latin typeface="Copperplate Gothic Light" charset="0"/>
          <a:ea typeface="MS Pゴシック" charset="0"/>
          <a:cs typeface="MS Pゴシック" charset="0"/>
        </a:defRPr>
      </a:lvl7pPr>
      <a:lvl8pPr marL="1371600" algn="ctr" rtl="0" fontAlgn="base">
        <a:spcBef>
          <a:spcPct val="0"/>
        </a:spcBef>
        <a:spcAft>
          <a:spcPct val="0"/>
        </a:spcAft>
        <a:defRPr sz="4400">
          <a:solidFill>
            <a:schemeClr val="tx2"/>
          </a:solidFill>
          <a:latin typeface="Copperplate Gothic Light" charset="0"/>
          <a:ea typeface="MS Pゴシック" charset="0"/>
          <a:cs typeface="MS Pゴシック" charset="0"/>
        </a:defRPr>
      </a:lvl8pPr>
      <a:lvl9pPr marL="1828800" algn="ctr" rtl="0" fontAlgn="base">
        <a:spcBef>
          <a:spcPct val="0"/>
        </a:spcBef>
        <a:spcAft>
          <a:spcPct val="0"/>
        </a:spcAft>
        <a:defRPr sz="4400">
          <a:solidFill>
            <a:schemeClr val="tx2"/>
          </a:solidFill>
          <a:latin typeface="Copperplate Gothic Light" charset="0"/>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526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526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cs typeface="+mn-cs"/>
              </a:defRPr>
            </a:lvl1pPr>
          </a:lstStyle>
          <a:p>
            <a:pPr>
              <a:defRPr/>
            </a:pPr>
            <a:fld id="{849FF263-79E0-6249-88D1-5E007AA92162}" type="datetimeFigureOut">
              <a:rPr lang="en-US"/>
              <a:pPr>
                <a:defRPr/>
              </a:pPr>
              <a:t>11/3/25</a:t>
            </a:fld>
            <a:endParaRPr lang="en-US"/>
          </a:p>
        </p:txBody>
      </p:sp>
      <p:sp>
        <p:nvSpPr>
          <p:cNvPr id="39526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cs typeface="+mn-cs"/>
              </a:defRPr>
            </a:lvl1pPr>
          </a:lstStyle>
          <a:p>
            <a:pPr>
              <a:defRPr/>
            </a:pPr>
            <a:endParaRPr lang="en-US"/>
          </a:p>
        </p:txBody>
      </p:sp>
      <p:sp>
        <p:nvSpPr>
          <p:cNvPr id="39527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cs typeface="+mn-cs"/>
              </a:defRPr>
            </a:lvl1pPr>
          </a:lstStyle>
          <a:p>
            <a:pPr>
              <a:defRPr/>
            </a:pPr>
            <a:fld id="{371534A5-6A18-B44B-9E4D-7BD3511D302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82" r:id="rId1"/>
    <p:sldLayoutId id="2147486092" r:id="rId2"/>
    <p:sldLayoutId id="2147486093" r:id="rId3"/>
    <p:sldLayoutId id="2147486094" r:id="rId4"/>
    <p:sldLayoutId id="2147486095" r:id="rId5"/>
    <p:sldLayoutId id="2147486096" r:id="rId6"/>
    <p:sldLayoutId id="2147486097" r:id="rId7"/>
    <p:sldLayoutId id="2147486098" r:id="rId8"/>
    <p:sldLayoutId id="2147486099" r:id="rId9"/>
    <p:sldLayoutId id="2147486100" r:id="rId10"/>
    <p:sldLayoutId id="2147486101"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Verdan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Verdan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Verdan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Verdan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Verdan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Verdan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Verdan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Verdan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SzPct val="90000"/>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SzPct val="90000"/>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SzPct val="90000"/>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SzPct val="90000"/>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SzPct val="90000"/>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SzPct val="90000"/>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SzPct val="90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195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23"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24"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9125"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kumimoji="1" sz="1400">
                <a:latin typeface="+mn-lt"/>
                <a:cs typeface="+mn-cs"/>
              </a:defRPr>
            </a:lvl1pPr>
          </a:lstStyle>
          <a:p>
            <a:pPr>
              <a:defRPr/>
            </a:pPr>
            <a:fld id="{E1594922-6FFA-E742-AEE8-07EFEC12724A}" type="datetimeFigureOut">
              <a:rPr lang="en-US"/>
              <a:pPr>
                <a:defRPr/>
              </a:pPr>
              <a:t>11/3/25</a:t>
            </a:fld>
            <a:endParaRPr lang="en-US"/>
          </a:p>
        </p:txBody>
      </p:sp>
      <p:sp>
        <p:nvSpPr>
          <p:cNvPr id="389126"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kumimoji="1" sz="1400">
                <a:latin typeface="+mn-lt"/>
                <a:cs typeface="+mn-cs"/>
              </a:defRPr>
            </a:lvl1pPr>
          </a:lstStyle>
          <a:p>
            <a:pPr>
              <a:defRPr/>
            </a:pPr>
            <a:endParaRPr lang="en-US"/>
          </a:p>
        </p:txBody>
      </p:sp>
      <p:sp>
        <p:nvSpPr>
          <p:cNvPr id="389127"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kumimoji="1" sz="1400">
                <a:latin typeface="+mn-lt"/>
                <a:cs typeface="+mn-cs"/>
              </a:defRPr>
            </a:lvl1pPr>
          </a:lstStyle>
          <a:p>
            <a:pPr>
              <a:defRPr/>
            </a:pPr>
            <a:fld id="{EE641FDF-764E-3548-B081-850D3989686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83" r:id="rId1"/>
    <p:sldLayoutId id="2147486102" r:id="rId2"/>
    <p:sldLayoutId id="2147486103" r:id="rId3"/>
    <p:sldLayoutId id="2147486104" r:id="rId4"/>
    <p:sldLayoutId id="2147486105" r:id="rId5"/>
    <p:sldLayoutId id="2147486106" r:id="rId6"/>
    <p:sldLayoutId id="2147486107" r:id="rId7"/>
    <p:sldLayoutId id="2147486108" r:id="rId8"/>
    <p:sldLayoutId id="2147486109" r:id="rId9"/>
    <p:sldLayoutId id="2147486110" r:id="rId10"/>
    <p:sldLayoutId id="2147486111"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bwMode="auto">
          <a:xfrm>
            <a:off x="685800" y="304800"/>
            <a:ext cx="7772400" cy="11430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80931" name="Rectangle 3"/>
          <p:cNvSpPr>
            <a:spLocks noGrp="1" noChangeArrowheads="1"/>
          </p:cNvSpPr>
          <p:nvPr>
            <p:ph type="body" idx="1"/>
          </p:nvPr>
        </p:nvSpPr>
        <p:spPr bwMode="auto">
          <a:xfrm>
            <a:off x="685800" y="1752600"/>
            <a:ext cx="7772400" cy="43434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mn-ea"/>
                <a:cs typeface="+mn-cs"/>
              </a:defRPr>
            </a:lvl1pPr>
          </a:lstStyle>
          <a:p>
            <a:pPr>
              <a:defRPr/>
            </a:pPr>
            <a:fld id="{BC5AD6C7-C127-A547-887E-9B7A49176F88}" type="datetimeFigureOut">
              <a:rPr lang="en-US"/>
              <a:pPr>
                <a:defRPr/>
              </a:pPr>
              <a:t>11/3/25</a:t>
            </a:fld>
            <a:endParaRPr lang="en-US"/>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mn-ea"/>
                <a:cs typeface="+mn-cs"/>
              </a:defRPr>
            </a:lvl1pPr>
          </a:lstStyle>
          <a:p>
            <a:pPr>
              <a:defRPr/>
            </a:pPr>
            <a:endParaRPr lang="en-US"/>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mn-ea"/>
                <a:cs typeface="+mn-cs"/>
              </a:defRPr>
            </a:lvl1pPr>
          </a:lstStyle>
          <a:p>
            <a:pPr>
              <a:defRPr/>
            </a:pPr>
            <a:fld id="{3C0024AB-D042-164A-B643-4C7EE3069C1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12" r:id="rId1"/>
    <p:sldLayoutId id="2147486113" r:id="rId2"/>
    <p:sldLayoutId id="2147486114" r:id="rId3"/>
    <p:sldLayoutId id="2147486115" r:id="rId4"/>
    <p:sldLayoutId id="2147486116" r:id="rId5"/>
    <p:sldLayoutId id="2147486117" r:id="rId6"/>
    <p:sldLayoutId id="2147486118" r:id="rId7"/>
    <p:sldLayoutId id="2147486119" r:id="rId8"/>
    <p:sldLayoutId id="2147486120" r:id="rId9"/>
    <p:sldLayoutId id="2147486121" r:id="rId10"/>
    <p:sldLayoutId id="2147486122"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Impact" charset="0"/>
          <a:ea typeface="ヒラギノ角ゴ Pro W3" charset="0"/>
          <a:cs typeface="ヒラギノ角ゴ Pro W3" charset="0"/>
        </a:defRPr>
      </a:lvl2pPr>
      <a:lvl3pPr algn="ctr" rtl="0" eaLnBrk="0" fontAlgn="base" hangingPunct="0">
        <a:spcBef>
          <a:spcPct val="0"/>
        </a:spcBef>
        <a:spcAft>
          <a:spcPct val="0"/>
        </a:spcAft>
        <a:defRPr sz="4400" i="1">
          <a:solidFill>
            <a:schemeClr val="tx2"/>
          </a:solidFill>
          <a:latin typeface="Impact" charset="0"/>
          <a:ea typeface="ヒラギノ角ゴ Pro W3" charset="0"/>
          <a:cs typeface="ヒラギノ角ゴ Pro W3" charset="0"/>
        </a:defRPr>
      </a:lvl3pPr>
      <a:lvl4pPr algn="ctr" rtl="0" eaLnBrk="0" fontAlgn="base" hangingPunct="0">
        <a:spcBef>
          <a:spcPct val="0"/>
        </a:spcBef>
        <a:spcAft>
          <a:spcPct val="0"/>
        </a:spcAft>
        <a:defRPr sz="4400" i="1">
          <a:solidFill>
            <a:schemeClr val="tx2"/>
          </a:solidFill>
          <a:latin typeface="Impact" charset="0"/>
          <a:ea typeface="ヒラギノ角ゴ Pro W3" charset="0"/>
          <a:cs typeface="ヒラギノ角ゴ Pro W3" charset="0"/>
        </a:defRPr>
      </a:lvl4pPr>
      <a:lvl5pPr algn="ctr" rtl="0" eaLnBrk="0" fontAlgn="base" hangingPunct="0">
        <a:spcBef>
          <a:spcPct val="0"/>
        </a:spcBef>
        <a:spcAft>
          <a:spcPct val="0"/>
        </a:spcAft>
        <a:defRPr sz="4400" i="1">
          <a:solidFill>
            <a:schemeClr val="tx2"/>
          </a:solidFill>
          <a:latin typeface="Impact" charset="0"/>
          <a:ea typeface="ヒラギノ角ゴ Pro W3" charset="0"/>
          <a:cs typeface="ヒラギノ角ゴ Pro W3" charset="0"/>
        </a:defRPr>
      </a:lvl5pPr>
      <a:lvl6pPr marL="457200" algn="ctr" rtl="0" fontAlgn="base">
        <a:spcBef>
          <a:spcPct val="0"/>
        </a:spcBef>
        <a:spcAft>
          <a:spcPct val="0"/>
        </a:spcAft>
        <a:defRPr sz="4400" i="1">
          <a:solidFill>
            <a:schemeClr val="tx2"/>
          </a:solidFill>
          <a:latin typeface="Impact" charset="0"/>
          <a:ea typeface="ヒラギノ角ゴ Pro W3" charset="0"/>
          <a:cs typeface="ヒラギノ角ゴ Pro W3" charset="0"/>
        </a:defRPr>
      </a:lvl6pPr>
      <a:lvl7pPr marL="914400" algn="ctr" rtl="0" fontAlgn="base">
        <a:spcBef>
          <a:spcPct val="0"/>
        </a:spcBef>
        <a:spcAft>
          <a:spcPct val="0"/>
        </a:spcAft>
        <a:defRPr sz="4400" i="1">
          <a:solidFill>
            <a:schemeClr val="tx2"/>
          </a:solidFill>
          <a:latin typeface="Impact" charset="0"/>
          <a:ea typeface="ヒラギノ角ゴ Pro W3" charset="0"/>
          <a:cs typeface="ヒラギノ角ゴ Pro W3" charset="0"/>
        </a:defRPr>
      </a:lvl7pPr>
      <a:lvl8pPr marL="1371600" algn="ctr" rtl="0" fontAlgn="base">
        <a:spcBef>
          <a:spcPct val="0"/>
        </a:spcBef>
        <a:spcAft>
          <a:spcPct val="0"/>
        </a:spcAft>
        <a:defRPr sz="4400" i="1">
          <a:solidFill>
            <a:schemeClr val="tx2"/>
          </a:solidFill>
          <a:latin typeface="Impact" charset="0"/>
          <a:ea typeface="ヒラギノ角ゴ Pro W3" charset="0"/>
          <a:cs typeface="ヒラギノ角ゴ Pro W3" charset="0"/>
        </a:defRPr>
      </a:lvl8pPr>
      <a:lvl9pPr marL="1828800" algn="ctr" rtl="0" fontAlgn="base">
        <a:spcBef>
          <a:spcPct val="0"/>
        </a:spcBef>
        <a:spcAft>
          <a:spcPct val="0"/>
        </a:spcAft>
        <a:defRPr sz="4400" i="1">
          <a:solidFill>
            <a:schemeClr val="tx2"/>
          </a:solidFill>
          <a:latin typeface="Impac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6531"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9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ahoma" charset="0"/>
                <a:cs typeface="ＭＳ Ｐゴシック" charset="0"/>
              </a:defRPr>
            </a:lvl1pPr>
          </a:lstStyle>
          <a:p>
            <a:pPr>
              <a:defRPr/>
            </a:pPr>
            <a:endParaRPr lang="en-US"/>
          </a:p>
        </p:txBody>
      </p:sp>
      <p:sp>
        <p:nvSpPr>
          <p:cNvPr id="619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ahoma" charset="0"/>
                <a:cs typeface="ＭＳ Ｐゴシック" charset="0"/>
              </a:defRPr>
            </a:lvl1pPr>
          </a:lstStyle>
          <a:p>
            <a:pPr>
              <a:defRPr/>
            </a:pPr>
            <a:endParaRPr lang="en-US"/>
          </a:p>
        </p:txBody>
      </p:sp>
      <p:sp>
        <p:nvSpPr>
          <p:cNvPr id="619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cs typeface="ＭＳ Ｐゴシック" charset="0"/>
              </a:defRPr>
            </a:lvl1pPr>
          </a:lstStyle>
          <a:p>
            <a:pPr>
              <a:defRPr/>
            </a:pPr>
            <a:fld id="{353BE997-FAFD-9F42-946B-4618096F3A8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23" r:id="rId1"/>
    <p:sldLayoutId id="2147486124" r:id="rId2"/>
    <p:sldLayoutId id="2147486125" r:id="rId3"/>
    <p:sldLayoutId id="2147486126" r:id="rId4"/>
    <p:sldLayoutId id="2147486127" r:id="rId5"/>
    <p:sldLayoutId id="2147486128" r:id="rId6"/>
    <p:sldLayoutId id="2147486129" r:id="rId7"/>
    <p:sldLayoutId id="2147486130" r:id="rId8"/>
    <p:sldLayoutId id="2147486131" r:id="rId9"/>
    <p:sldLayoutId id="2147486132" r:id="rId10"/>
    <p:sldLayoutId id="2147486133" r:id="rId11"/>
  </p:sldLayoutIdLst>
  <p:txStyles>
    <p:titleStyle>
      <a:lvl1pPr algn="ctr" rtl="0" eaLnBrk="0" fontAlgn="base" hangingPunct="0">
        <a:spcBef>
          <a:spcPct val="0"/>
        </a:spcBef>
        <a:spcAft>
          <a:spcPct val="0"/>
        </a:spcAft>
        <a:defRPr sz="4400" i="1">
          <a:solidFill>
            <a:schemeClr val="tx2"/>
          </a:solidFill>
          <a:latin typeface="+mj-lt"/>
          <a:ea typeface="+mj-ea"/>
          <a:cs typeface="ＭＳ Ｐゴシック" charset="0"/>
        </a:defRPr>
      </a:lvl1pPr>
      <a:lvl2pPr algn="ctr" rtl="0" eaLnBrk="0" fontAlgn="base" hangingPunct="0">
        <a:spcBef>
          <a:spcPct val="0"/>
        </a:spcBef>
        <a:spcAft>
          <a:spcPct val="0"/>
        </a:spcAft>
        <a:defRPr sz="4400" i="1">
          <a:solidFill>
            <a:schemeClr val="tx2"/>
          </a:solidFill>
          <a:latin typeface="Tahoma" pitchFamily="8" charset="-52"/>
          <a:ea typeface="ＭＳ Ｐゴシック" pitchFamily="8" charset="-128"/>
          <a:cs typeface="ＭＳ Ｐゴシック" charset="0"/>
        </a:defRPr>
      </a:lvl2pPr>
      <a:lvl3pPr algn="ctr" rtl="0" eaLnBrk="0" fontAlgn="base" hangingPunct="0">
        <a:spcBef>
          <a:spcPct val="0"/>
        </a:spcBef>
        <a:spcAft>
          <a:spcPct val="0"/>
        </a:spcAft>
        <a:defRPr sz="4400" i="1">
          <a:solidFill>
            <a:schemeClr val="tx2"/>
          </a:solidFill>
          <a:latin typeface="Tahoma" pitchFamily="8" charset="-52"/>
          <a:ea typeface="ＭＳ Ｐゴシック" pitchFamily="8" charset="-128"/>
          <a:cs typeface="ＭＳ Ｐゴシック" charset="0"/>
        </a:defRPr>
      </a:lvl3pPr>
      <a:lvl4pPr algn="ctr" rtl="0" eaLnBrk="0" fontAlgn="base" hangingPunct="0">
        <a:spcBef>
          <a:spcPct val="0"/>
        </a:spcBef>
        <a:spcAft>
          <a:spcPct val="0"/>
        </a:spcAft>
        <a:defRPr sz="4400" i="1">
          <a:solidFill>
            <a:schemeClr val="tx2"/>
          </a:solidFill>
          <a:latin typeface="Tahoma" pitchFamily="8" charset="-52"/>
          <a:ea typeface="ＭＳ Ｐゴシック" pitchFamily="8" charset="-128"/>
          <a:cs typeface="ＭＳ Ｐゴシック" charset="0"/>
        </a:defRPr>
      </a:lvl4pPr>
      <a:lvl5pPr algn="ctr" rtl="0" eaLnBrk="0" fontAlgn="base" hangingPunct="0">
        <a:spcBef>
          <a:spcPct val="0"/>
        </a:spcBef>
        <a:spcAft>
          <a:spcPct val="0"/>
        </a:spcAft>
        <a:defRPr sz="4400" i="1">
          <a:solidFill>
            <a:schemeClr val="tx2"/>
          </a:solidFill>
          <a:latin typeface="Tahoma" pitchFamily="8" charset="-52"/>
          <a:ea typeface="ＭＳ Ｐゴシック" pitchFamily="8" charset="-128"/>
          <a:cs typeface="ＭＳ Ｐゴシック" charset="0"/>
        </a:defRPr>
      </a:lvl5pPr>
      <a:lvl6pPr marL="457200" algn="ctr" rtl="0" fontAlgn="base">
        <a:spcBef>
          <a:spcPct val="0"/>
        </a:spcBef>
        <a:spcAft>
          <a:spcPct val="0"/>
        </a:spcAft>
        <a:defRPr sz="4400" i="1">
          <a:solidFill>
            <a:schemeClr val="tx2"/>
          </a:solidFill>
          <a:latin typeface="Tahoma" pitchFamily="8" charset="-52"/>
          <a:ea typeface="ＭＳ Ｐゴシック" pitchFamily="8" charset="-128"/>
        </a:defRPr>
      </a:lvl6pPr>
      <a:lvl7pPr marL="914400" algn="ctr" rtl="0" fontAlgn="base">
        <a:spcBef>
          <a:spcPct val="0"/>
        </a:spcBef>
        <a:spcAft>
          <a:spcPct val="0"/>
        </a:spcAft>
        <a:defRPr sz="4400" i="1">
          <a:solidFill>
            <a:schemeClr val="tx2"/>
          </a:solidFill>
          <a:latin typeface="Tahoma" pitchFamily="8" charset="-52"/>
          <a:ea typeface="ＭＳ Ｐゴシック" pitchFamily="8" charset="-128"/>
        </a:defRPr>
      </a:lvl7pPr>
      <a:lvl8pPr marL="1371600" algn="ctr" rtl="0" fontAlgn="base">
        <a:spcBef>
          <a:spcPct val="0"/>
        </a:spcBef>
        <a:spcAft>
          <a:spcPct val="0"/>
        </a:spcAft>
        <a:defRPr sz="4400" i="1">
          <a:solidFill>
            <a:schemeClr val="tx2"/>
          </a:solidFill>
          <a:latin typeface="Tahoma" pitchFamily="8" charset="-52"/>
          <a:ea typeface="ＭＳ Ｐゴシック" pitchFamily="8" charset="-128"/>
        </a:defRPr>
      </a:lvl8pPr>
      <a:lvl9pPr marL="1828800" algn="ctr" rtl="0" fontAlgn="base">
        <a:spcBef>
          <a:spcPct val="0"/>
        </a:spcBef>
        <a:spcAft>
          <a:spcPct val="0"/>
        </a:spcAft>
        <a:defRPr sz="4400" i="1">
          <a:solidFill>
            <a:schemeClr val="tx2"/>
          </a:solidFill>
          <a:latin typeface="Tahoma" pitchFamily="8" charset="-52"/>
          <a:ea typeface="ＭＳ Ｐゴシック" pitchFamily="8"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8"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8"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8"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8"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8818" name="Group 2"/>
          <p:cNvGrpSpPr>
            <a:grpSpLocks/>
          </p:cNvGrpSpPr>
          <p:nvPr/>
        </p:nvGrpSpPr>
        <p:grpSpPr bwMode="auto">
          <a:xfrm>
            <a:off x="0" y="0"/>
            <a:ext cx="9144000" cy="6858000"/>
            <a:chOff x="0" y="0"/>
            <a:chExt cx="5760" cy="4320"/>
          </a:xfrm>
        </p:grpSpPr>
        <p:pic>
          <p:nvPicPr>
            <p:cNvPr id="418824"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25" name="Rectangle 4"/>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418826" name="Rectangle 5"/>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418827" name="Rectangle 6"/>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ltLang="ja-JP">
                <a:latin typeface="Helvetica" charset="0"/>
              </a:endParaRPr>
            </a:p>
          </p:txBody>
        </p:sp>
        <p:sp>
          <p:nvSpPr>
            <p:cNvPr id="418828" name="Rectangle 7"/>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ltLang="ja-JP">
                <a:latin typeface="Helvetica" charset="0"/>
              </a:endParaRPr>
            </a:p>
          </p:txBody>
        </p:sp>
        <p:sp>
          <p:nvSpPr>
            <p:cNvPr id="418829" name="Rectangle 8"/>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418830" name="Rectangle 9"/>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pic>
          <p:nvPicPr>
            <p:cNvPr id="418831" name="Picture 10"/>
            <p:cNvPicPr preferRelativeResize="0">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 y="1152"/>
              <a:ext cx="5758" cy="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18819" name="Rectangle 11"/>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8820" name="Rectangle 12"/>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3389"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1" sz="1400">
                <a:latin typeface="Helvetica" charset="0"/>
                <a:cs typeface="ＭＳ Ｐゴシック" charset="0"/>
              </a:defRPr>
            </a:lvl1pPr>
          </a:lstStyle>
          <a:p>
            <a:pPr>
              <a:defRPr/>
            </a:pPr>
            <a:endParaRPr lang="en-US"/>
          </a:p>
        </p:txBody>
      </p:sp>
      <p:sp>
        <p:nvSpPr>
          <p:cNvPr id="613390"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1" sz="1400">
                <a:latin typeface="Helvetica" charset="0"/>
                <a:cs typeface="ＭＳ Ｐゴシック" charset="0"/>
              </a:defRPr>
            </a:lvl1pPr>
          </a:lstStyle>
          <a:p>
            <a:pPr>
              <a:defRPr/>
            </a:pPr>
            <a:endParaRPr lang="en-US"/>
          </a:p>
        </p:txBody>
      </p:sp>
      <p:sp>
        <p:nvSpPr>
          <p:cNvPr id="613391"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1" sz="1400">
                <a:latin typeface="Helvetica" charset="0"/>
                <a:cs typeface="ＭＳ Ｐゴシック" charset="0"/>
              </a:defRPr>
            </a:lvl1pPr>
          </a:lstStyle>
          <a:p>
            <a:pPr>
              <a:defRPr/>
            </a:pPr>
            <a:fld id="{4E450C4E-EA03-F345-AFC3-B0C1139CE91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84" r:id="rId1"/>
    <p:sldLayoutId id="2147486134" r:id="rId2"/>
    <p:sldLayoutId id="2147486135" r:id="rId3"/>
    <p:sldLayoutId id="2147486136" r:id="rId4"/>
    <p:sldLayoutId id="2147486137" r:id="rId5"/>
    <p:sldLayoutId id="2147486138" r:id="rId6"/>
    <p:sldLayoutId id="2147486139" r:id="rId7"/>
    <p:sldLayoutId id="2147486140" r:id="rId8"/>
    <p:sldLayoutId id="2147486141" r:id="rId9"/>
    <p:sldLayoutId id="2147486142" r:id="rId10"/>
    <p:sldLayoutId id="2147486143" r:id="rId11"/>
  </p:sldLayoutIdLst>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Futura" pitchFamily="8" charset="0"/>
          <a:ea typeface="ＭＳ Ｐゴシック" pitchFamily="8" charset="-128"/>
          <a:cs typeface="ＭＳ Ｐゴシック" charset="0"/>
        </a:defRPr>
      </a:lvl2pPr>
      <a:lvl3pPr algn="l" rtl="0" eaLnBrk="0" fontAlgn="base" hangingPunct="0">
        <a:spcBef>
          <a:spcPct val="0"/>
        </a:spcBef>
        <a:spcAft>
          <a:spcPct val="0"/>
        </a:spcAft>
        <a:defRPr kumimoji="1" sz="4400">
          <a:solidFill>
            <a:schemeClr val="tx2"/>
          </a:solidFill>
          <a:latin typeface="Futura" pitchFamily="8" charset="0"/>
          <a:ea typeface="ＭＳ Ｐゴシック" pitchFamily="8" charset="-128"/>
          <a:cs typeface="ＭＳ Ｐゴシック" charset="0"/>
        </a:defRPr>
      </a:lvl3pPr>
      <a:lvl4pPr algn="l" rtl="0" eaLnBrk="0" fontAlgn="base" hangingPunct="0">
        <a:spcBef>
          <a:spcPct val="0"/>
        </a:spcBef>
        <a:spcAft>
          <a:spcPct val="0"/>
        </a:spcAft>
        <a:defRPr kumimoji="1" sz="4400">
          <a:solidFill>
            <a:schemeClr val="tx2"/>
          </a:solidFill>
          <a:latin typeface="Futura" pitchFamily="8" charset="0"/>
          <a:ea typeface="ＭＳ Ｐゴシック" pitchFamily="8" charset="-128"/>
          <a:cs typeface="ＭＳ Ｐゴシック" charset="0"/>
        </a:defRPr>
      </a:lvl4pPr>
      <a:lvl5pPr algn="l" rtl="0" eaLnBrk="0" fontAlgn="base" hangingPunct="0">
        <a:spcBef>
          <a:spcPct val="0"/>
        </a:spcBef>
        <a:spcAft>
          <a:spcPct val="0"/>
        </a:spcAft>
        <a:defRPr kumimoji="1" sz="4400">
          <a:solidFill>
            <a:schemeClr val="tx2"/>
          </a:solidFill>
          <a:latin typeface="Futura" pitchFamily="8" charset="0"/>
          <a:ea typeface="ＭＳ Ｐゴシック" pitchFamily="8" charset="-128"/>
          <a:cs typeface="ＭＳ Ｐゴシック" charset="0"/>
        </a:defRPr>
      </a:lvl5pPr>
      <a:lvl6pPr marL="457200" algn="l" rtl="0" fontAlgn="base">
        <a:spcBef>
          <a:spcPct val="0"/>
        </a:spcBef>
        <a:spcAft>
          <a:spcPct val="0"/>
        </a:spcAft>
        <a:defRPr kumimoji="1" sz="4400">
          <a:solidFill>
            <a:schemeClr val="tx2"/>
          </a:solidFill>
          <a:latin typeface="Futura" pitchFamily="8" charset="0"/>
          <a:ea typeface="ＭＳ Ｐゴシック" pitchFamily="8" charset="-128"/>
        </a:defRPr>
      </a:lvl6pPr>
      <a:lvl7pPr marL="914400" algn="l" rtl="0" fontAlgn="base">
        <a:spcBef>
          <a:spcPct val="0"/>
        </a:spcBef>
        <a:spcAft>
          <a:spcPct val="0"/>
        </a:spcAft>
        <a:defRPr kumimoji="1" sz="4400">
          <a:solidFill>
            <a:schemeClr val="tx2"/>
          </a:solidFill>
          <a:latin typeface="Futura" pitchFamily="8" charset="0"/>
          <a:ea typeface="ＭＳ Ｐゴシック" pitchFamily="8" charset="-128"/>
        </a:defRPr>
      </a:lvl7pPr>
      <a:lvl8pPr marL="1371600" algn="l" rtl="0" fontAlgn="base">
        <a:spcBef>
          <a:spcPct val="0"/>
        </a:spcBef>
        <a:spcAft>
          <a:spcPct val="0"/>
        </a:spcAft>
        <a:defRPr kumimoji="1" sz="4400">
          <a:solidFill>
            <a:schemeClr val="tx2"/>
          </a:solidFill>
          <a:latin typeface="Futura" pitchFamily="8" charset="0"/>
          <a:ea typeface="ＭＳ Ｐゴシック" pitchFamily="8" charset="-128"/>
        </a:defRPr>
      </a:lvl8pPr>
      <a:lvl9pPr marL="1828800" algn="l" rtl="0" fontAlgn="base">
        <a:spcBef>
          <a:spcPct val="0"/>
        </a:spcBef>
        <a:spcAft>
          <a:spcPct val="0"/>
        </a:spcAft>
        <a:defRPr kumimoji="1" sz="4400">
          <a:solidFill>
            <a:schemeClr val="tx2"/>
          </a:solidFill>
          <a:latin typeface="Futura" pitchFamily="8" charset="0"/>
          <a:ea typeface="ＭＳ Ｐゴシック" pitchFamily="8"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Font typeface="Wingdings" pitchFamily="8" charset="2"/>
        <a:buChar char=""/>
        <a:defRPr kumimoji="1" sz="2000">
          <a:solidFill>
            <a:schemeClr val="tx1"/>
          </a:solidFill>
          <a:latin typeface="+mn-lt"/>
          <a:ea typeface="+mn-ea"/>
        </a:defRPr>
      </a:lvl6pPr>
      <a:lvl7pPr marL="2971800" indent="-228600" algn="l" rtl="0" fontAlgn="base">
        <a:spcBef>
          <a:spcPct val="20000"/>
        </a:spcBef>
        <a:spcAft>
          <a:spcPct val="0"/>
        </a:spcAft>
        <a:buFont typeface="Wingdings" pitchFamily="8" charset="2"/>
        <a:buChar char=""/>
        <a:defRPr kumimoji="1" sz="2000">
          <a:solidFill>
            <a:schemeClr val="tx1"/>
          </a:solidFill>
          <a:latin typeface="+mn-lt"/>
          <a:ea typeface="+mn-ea"/>
        </a:defRPr>
      </a:lvl7pPr>
      <a:lvl8pPr marL="3429000" indent="-228600" algn="l" rtl="0" fontAlgn="base">
        <a:spcBef>
          <a:spcPct val="20000"/>
        </a:spcBef>
        <a:spcAft>
          <a:spcPct val="0"/>
        </a:spcAft>
        <a:buFont typeface="Wingdings" pitchFamily="8" charset="2"/>
        <a:buChar char=""/>
        <a:defRPr kumimoji="1" sz="2000">
          <a:solidFill>
            <a:schemeClr val="tx1"/>
          </a:solidFill>
          <a:latin typeface="+mn-lt"/>
          <a:ea typeface="+mn-ea"/>
        </a:defRPr>
      </a:lvl8pPr>
      <a:lvl9pPr marL="3886200" indent="-228600" algn="l" rtl="0" fontAlgn="base">
        <a:spcBef>
          <a:spcPct val="20000"/>
        </a:spcBef>
        <a:spcAft>
          <a:spcPct val="0"/>
        </a:spcAft>
        <a:buFont typeface="Wingdings" pitchFamily="8" charset="2"/>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1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cs typeface="ＭＳ Ｐゴシック" charset="0"/>
              </a:defRPr>
            </a:lvl1pPr>
          </a:lstStyle>
          <a:p>
            <a:pPr>
              <a:defRPr/>
            </a:pPr>
            <a:endParaRPr lang="en-US"/>
          </a:p>
        </p:txBody>
      </p:sp>
      <p:sp>
        <p:nvSpPr>
          <p:cNvPr id="411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ＭＳ Ｐゴシック" charset="0"/>
              </a:defRPr>
            </a:lvl1pPr>
          </a:lstStyle>
          <a:p>
            <a:pPr>
              <a:defRPr/>
            </a:pPr>
            <a:endParaRPr lang="en-US"/>
          </a:p>
        </p:txBody>
      </p:sp>
      <p:sp>
        <p:nvSpPr>
          <p:cNvPr id="411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cs typeface="ＭＳ Ｐゴシック" charset="0"/>
              </a:defRPr>
            </a:lvl1pPr>
          </a:lstStyle>
          <a:p>
            <a:pPr>
              <a:defRPr/>
            </a:pPr>
            <a:fld id="{7F0CA2BF-8B45-AD4D-B2FA-0DA9C8922C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44" r:id="rId1"/>
    <p:sldLayoutId id="2147486145" r:id="rId2"/>
    <p:sldLayoutId id="2147486146" r:id="rId3"/>
    <p:sldLayoutId id="2147486147" r:id="rId4"/>
    <p:sldLayoutId id="2147486148" r:id="rId5"/>
    <p:sldLayoutId id="2147486149" r:id="rId6"/>
    <p:sldLayoutId id="2147486150" r:id="rId7"/>
    <p:sldLayoutId id="2147486151" r:id="rId8"/>
    <p:sldLayoutId id="2147486152" r:id="rId9"/>
    <p:sldLayoutId id="2147486153" r:id="rId10"/>
    <p:sldLayoutId id="214748615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8"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8"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8"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8"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pitchFamily="8" charset="-128"/>
        </a:defRPr>
      </a:lvl6pPr>
      <a:lvl7pPr marL="914400" algn="ctr" rtl="0" fontAlgn="base">
        <a:spcBef>
          <a:spcPct val="0"/>
        </a:spcBef>
        <a:spcAft>
          <a:spcPct val="0"/>
        </a:spcAft>
        <a:defRPr sz="4400">
          <a:solidFill>
            <a:schemeClr val="tx2"/>
          </a:solidFill>
          <a:latin typeface="Arial" charset="0"/>
          <a:ea typeface="ＭＳ Ｐゴシック" pitchFamily="8" charset="-128"/>
        </a:defRPr>
      </a:lvl7pPr>
      <a:lvl8pPr marL="1371600" algn="ctr" rtl="0" fontAlgn="base">
        <a:spcBef>
          <a:spcPct val="0"/>
        </a:spcBef>
        <a:spcAft>
          <a:spcPct val="0"/>
        </a:spcAft>
        <a:defRPr sz="4400">
          <a:solidFill>
            <a:schemeClr val="tx2"/>
          </a:solidFill>
          <a:latin typeface="Arial" charset="0"/>
          <a:ea typeface="ＭＳ Ｐゴシック" pitchFamily="8" charset="-128"/>
        </a:defRPr>
      </a:lvl8pPr>
      <a:lvl9pPr marL="1828800" algn="ctr" rtl="0" fontAlgn="base">
        <a:spcBef>
          <a:spcPct val="0"/>
        </a:spcBef>
        <a:spcAft>
          <a:spcPct val="0"/>
        </a:spcAft>
        <a:defRPr sz="4400">
          <a:solidFill>
            <a:schemeClr val="tx2"/>
          </a:solidFill>
          <a:latin typeface="Arial" charset="0"/>
          <a:ea typeface="ＭＳ Ｐゴシック" pitchFamily="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3394" name="Group 2"/>
          <p:cNvGrpSpPr>
            <a:grpSpLocks/>
          </p:cNvGrpSpPr>
          <p:nvPr/>
        </p:nvGrpSpPr>
        <p:grpSpPr bwMode="auto">
          <a:xfrm>
            <a:off x="457200" y="992188"/>
            <a:ext cx="8153400" cy="1600200"/>
            <a:chOff x="288" y="625"/>
            <a:chExt cx="5136" cy="1008"/>
          </a:xfrm>
        </p:grpSpPr>
        <p:sp>
          <p:nvSpPr>
            <p:cNvPr id="443400"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443401"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443402"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44340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p>
          </p:txBody>
        </p:sp>
      </p:grpSp>
      <p:sp>
        <p:nvSpPr>
          <p:cNvPr id="4433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4433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cs typeface="Arial" charset="0"/>
              </a:defRPr>
            </a:lvl1pPr>
          </a:lstStyle>
          <a:p>
            <a:pPr>
              <a:defRPr/>
            </a:pPr>
            <a:endParaRPr lang="en-US"/>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cs typeface="Arial" charset="0"/>
              </a:defRPr>
            </a:lvl1pPr>
          </a:lstStyle>
          <a:p>
            <a:pPr>
              <a:defRPr/>
            </a:pPr>
            <a:fld id="{DE84610D-2F1B-5845-B485-661A3293B94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85" r:id="rId1"/>
    <p:sldLayoutId id="2147486155" r:id="rId2"/>
    <p:sldLayoutId id="2147486156" r:id="rId3"/>
    <p:sldLayoutId id="2147486157" r:id="rId4"/>
    <p:sldLayoutId id="2147486158" r:id="rId5"/>
    <p:sldLayoutId id="2147486159" r:id="rId6"/>
    <p:sldLayoutId id="2147486160" r:id="rId7"/>
    <p:sldLayoutId id="2147486161" r:id="rId8"/>
    <p:sldLayoutId id="2147486162" r:id="rId9"/>
    <p:sldLayoutId id="2147486163" r:id="rId10"/>
    <p:sldLayoutId id="2147486164" r:id="rId11"/>
    <p:sldLayoutId id="2147486165"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ＭＳ Ｐゴシック" charset="0"/>
        </a:defRPr>
      </a:lvl1pPr>
      <a:lvl2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pitchFamily="8" charset="0"/>
        </a:defRPr>
      </a:lvl6pPr>
      <a:lvl7pPr marL="914400" algn="r" rtl="0" fontAlgn="base">
        <a:spcBef>
          <a:spcPct val="0"/>
        </a:spcBef>
        <a:spcAft>
          <a:spcPct val="0"/>
        </a:spcAft>
        <a:defRPr sz="4400" i="1">
          <a:solidFill>
            <a:schemeClr val="tx2"/>
          </a:solidFill>
          <a:latin typeface="Times New Roman" pitchFamily="8" charset="0"/>
        </a:defRPr>
      </a:lvl7pPr>
      <a:lvl8pPr marL="1371600" algn="r" rtl="0" fontAlgn="base">
        <a:spcBef>
          <a:spcPct val="0"/>
        </a:spcBef>
        <a:spcAft>
          <a:spcPct val="0"/>
        </a:spcAft>
        <a:defRPr sz="4400" i="1">
          <a:solidFill>
            <a:schemeClr val="tx2"/>
          </a:solidFill>
          <a:latin typeface="Times New Roman" pitchFamily="8" charset="0"/>
        </a:defRPr>
      </a:lvl8pPr>
      <a:lvl9pPr marL="1828800" algn="r" rtl="0" fontAlgn="base">
        <a:spcBef>
          <a:spcPct val="0"/>
        </a:spcBef>
        <a:spcAft>
          <a:spcPct val="0"/>
        </a:spcAft>
        <a:defRPr sz="4400" i="1">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cs typeface="Arial" charset="0"/>
              </a:defRPr>
            </a:lvl1pPr>
          </a:lstStyle>
          <a:p>
            <a:pPr>
              <a:defRPr/>
            </a:pPr>
            <a:endParaRPr lang="en-US"/>
          </a:p>
        </p:txBody>
      </p:sp>
      <p:sp>
        <p:nvSpPr>
          <p:cNvPr id="686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cs typeface="Arial" charset="0"/>
              </a:defRPr>
            </a:lvl1pPr>
          </a:lstStyle>
          <a:p>
            <a:pPr>
              <a:defRPr/>
            </a:pPr>
            <a:endParaRPr lang="en-US"/>
          </a:p>
        </p:txBody>
      </p:sp>
      <p:sp>
        <p:nvSpPr>
          <p:cNvPr id="686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cs typeface="Arial" charset="0"/>
              </a:defRPr>
            </a:lvl1pPr>
          </a:lstStyle>
          <a:p>
            <a:pPr>
              <a:defRPr/>
            </a:pPr>
            <a:fld id="{D8B20EB9-24E1-4D41-835E-8B4A557B37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86" r:id="rId1"/>
    <p:sldLayoutId id="2147486166" r:id="rId2"/>
    <p:sldLayoutId id="2147486167" r:id="rId3"/>
    <p:sldLayoutId id="2147486168" r:id="rId4"/>
    <p:sldLayoutId id="2147486169" r:id="rId5"/>
    <p:sldLayoutId id="2147486170" r:id="rId6"/>
    <p:sldLayoutId id="2147486171" r:id="rId7"/>
    <p:sldLayoutId id="2147486172" r:id="rId8"/>
    <p:sldLayoutId id="2147486173" r:id="rId9"/>
    <p:sldLayoutId id="2147486174" r:id="rId10"/>
    <p:sldLayoutId id="2147486175"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80000"/>
        <a:buFont typeface="Wingdings" pitchFamily="8"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8"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8"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8"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ffectLst>
            <a:outerShdw dist="12700"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ffectLst>
            <a:outerShdw dist="12700"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17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en-US"/>
          </a:p>
        </p:txBody>
      </p:sp>
      <p:sp>
        <p:nvSpPr>
          <p:cNvPr id="6717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en-US"/>
          </a:p>
        </p:txBody>
      </p:sp>
      <p:sp>
        <p:nvSpPr>
          <p:cNvPr id="6717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4F955BC1-7F45-724D-BA26-B04FFF0449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70" r:id="rId1"/>
    <p:sldLayoutId id="2147485871" r:id="rId2"/>
    <p:sldLayoutId id="2147485872" r:id="rId3"/>
    <p:sldLayoutId id="2147485873" r:id="rId4"/>
    <p:sldLayoutId id="2147485874" r:id="rId5"/>
    <p:sldLayoutId id="2147485875" r:id="rId6"/>
    <p:sldLayoutId id="2147485876" r:id="rId7"/>
    <p:sldLayoutId id="2147485877" r:id="rId8"/>
    <p:sldLayoutId id="2147485878" r:id="rId9"/>
    <p:sldLayoutId id="2147485879" r:id="rId10"/>
    <p:sldLayoutId id="2147485880"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6pPr>
      <a:lvl7pPr marL="914400"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7pPr>
      <a:lvl8pPr marL="1371600"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8pPr>
      <a:lvl9pPr marL="1828800"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Wingdings"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Wingdings"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Wingdings"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68994" name="Group 2"/>
          <p:cNvGrpSpPr>
            <a:grpSpLocks/>
          </p:cNvGrpSpPr>
          <p:nvPr/>
        </p:nvGrpSpPr>
        <p:grpSpPr bwMode="auto">
          <a:xfrm>
            <a:off x="3800475" y="1789113"/>
            <a:ext cx="5340350" cy="5056187"/>
            <a:chOff x="2394" y="1127"/>
            <a:chExt cx="3364" cy="3185"/>
          </a:xfrm>
        </p:grpSpPr>
        <p:sp>
          <p:nvSpPr>
            <p:cNvPr id="71683"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71684"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cs typeface="Arial" charset="0"/>
              </a:endParaRPr>
            </a:p>
          </p:txBody>
        </p:sp>
        <p:sp>
          <p:nvSpPr>
            <p:cNvPr id="71685"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71686"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687"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71688"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71689"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71690"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71691"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71692"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693"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694"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cs typeface="Arial" charset="0"/>
              </a:endParaRPr>
            </a:p>
          </p:txBody>
        </p:sp>
        <p:sp>
          <p:nvSpPr>
            <p:cNvPr id="71695"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cs typeface="Arial" charset="0"/>
              </a:endParaRPr>
            </a:p>
          </p:txBody>
        </p:sp>
        <p:sp>
          <p:nvSpPr>
            <p:cNvPr id="71696"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697"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698"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699"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700"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701"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702"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703"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cs typeface="Arial" charset="0"/>
              </a:endParaRPr>
            </a:p>
          </p:txBody>
        </p:sp>
        <p:sp>
          <p:nvSpPr>
            <p:cNvPr id="71704"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705"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706"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707"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cs typeface="Arial" charset="0"/>
              </a:endParaRPr>
            </a:p>
          </p:txBody>
        </p:sp>
        <p:sp>
          <p:nvSpPr>
            <p:cNvPr id="71708"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cs typeface="Arial" charset="0"/>
              </a:endParaRPr>
            </a:p>
          </p:txBody>
        </p:sp>
        <p:sp>
          <p:nvSpPr>
            <p:cNvPr id="71709"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cs typeface="Arial" charset="0"/>
              </a:endParaRPr>
            </a:p>
          </p:txBody>
        </p:sp>
        <p:sp>
          <p:nvSpPr>
            <p:cNvPr id="71710"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711"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712"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cs typeface="Arial" charset="0"/>
              </a:endParaRPr>
            </a:p>
          </p:txBody>
        </p:sp>
        <p:sp>
          <p:nvSpPr>
            <p:cNvPr id="71713"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71714"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cs typeface="Arial" charset="0"/>
              </a:endParaRPr>
            </a:p>
          </p:txBody>
        </p:sp>
        <p:sp>
          <p:nvSpPr>
            <p:cNvPr id="71715"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cs typeface="Arial" charset="0"/>
              </a:endParaRPr>
            </a:p>
          </p:txBody>
        </p:sp>
        <p:sp>
          <p:nvSpPr>
            <p:cNvPr id="71716"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cs typeface="Arial" charset="0"/>
              </a:endParaRPr>
            </a:p>
          </p:txBody>
        </p:sp>
      </p:grpSp>
      <p:sp>
        <p:nvSpPr>
          <p:cNvPr id="71717"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8"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19"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charset="0"/>
                <a:cs typeface="Arial" charset="0"/>
              </a:defRPr>
            </a:lvl1pPr>
          </a:lstStyle>
          <a:p>
            <a:pPr>
              <a:defRPr/>
            </a:pPr>
            <a:endParaRPr lang="en-US"/>
          </a:p>
        </p:txBody>
      </p:sp>
      <p:sp>
        <p:nvSpPr>
          <p:cNvPr id="71720"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Tahoma" charset="0"/>
                <a:cs typeface="Arial" charset="0"/>
              </a:defRPr>
            </a:lvl1pPr>
          </a:lstStyle>
          <a:p>
            <a:pPr>
              <a:defRPr/>
            </a:pPr>
            <a:endParaRPr lang="en-US"/>
          </a:p>
        </p:txBody>
      </p:sp>
      <p:sp>
        <p:nvSpPr>
          <p:cNvPr id="71721"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0"/>
                <a:cs typeface="Arial" charset="0"/>
              </a:defRPr>
            </a:lvl1pPr>
          </a:lstStyle>
          <a:p>
            <a:pPr>
              <a:defRPr/>
            </a:pPr>
            <a:fld id="{B3687937-B3A3-FB4E-A51C-77E0F6F0B4B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87" r:id="rId1"/>
    <p:sldLayoutId id="2147486176" r:id="rId2"/>
    <p:sldLayoutId id="2147486177" r:id="rId3"/>
    <p:sldLayoutId id="2147486178" r:id="rId4"/>
    <p:sldLayoutId id="2147486179" r:id="rId5"/>
    <p:sldLayoutId id="2147486180" r:id="rId6"/>
    <p:sldLayoutId id="2147486181" r:id="rId7"/>
    <p:sldLayoutId id="2147486182" r:id="rId8"/>
    <p:sldLayoutId id="2147486183" r:id="rId9"/>
    <p:sldLayoutId id="2147486184" r:id="rId10"/>
    <p:sldLayoutId id="2147486185" r:id="rId11"/>
    <p:sldLayoutId id="214748618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folHlink"/>
        </a:buClr>
        <a:buSzPct val="65000"/>
        <a:buFont typeface="Wingdings" pitchFamily="8"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5000"/>
        <a:buFont typeface="Wingdings" pitchFamily="8"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5000"/>
        <a:buFont typeface="Wingdings" pitchFamily="8"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5000"/>
        <a:buFont typeface="Wingdings" pitchFamily="8"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82306" name="Group 2"/>
          <p:cNvGrpSpPr>
            <a:grpSpLocks/>
          </p:cNvGrpSpPr>
          <p:nvPr/>
        </p:nvGrpSpPr>
        <p:grpSpPr bwMode="auto">
          <a:xfrm>
            <a:off x="0" y="0"/>
            <a:ext cx="9159875" cy="6858000"/>
            <a:chOff x="0" y="0"/>
            <a:chExt cx="5770" cy="4320"/>
          </a:xfrm>
        </p:grpSpPr>
        <p:sp>
          <p:nvSpPr>
            <p:cNvPr id="86019"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482313"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482314"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482315"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482316"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482317"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86025"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86026"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482320"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482321"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482322"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482323"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86031"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482325"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86033"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482327"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86035"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482329"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482330"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482331"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86039"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eaLnBrk="0" hangingPunct="0">
                <a:defRPr/>
              </a:pPr>
              <a:endParaRPr lang="en-US" sz="1800">
                <a:cs typeface="Arial" charset="0"/>
              </a:endParaRPr>
            </a:p>
          </p:txBody>
        </p:sp>
      </p:grpSp>
      <p:sp>
        <p:nvSpPr>
          <p:cNvPr id="86040"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6041"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42"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Tahoma" charset="0"/>
                <a:cs typeface="Arial" charset="0"/>
              </a:defRPr>
            </a:lvl1pPr>
          </a:lstStyle>
          <a:p>
            <a:pPr>
              <a:defRPr/>
            </a:pPr>
            <a:endParaRPr lang="en-US"/>
          </a:p>
        </p:txBody>
      </p:sp>
      <p:sp>
        <p:nvSpPr>
          <p:cNvPr id="86043"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cs typeface="Arial" charset="0"/>
              </a:defRPr>
            </a:lvl1pPr>
          </a:lstStyle>
          <a:p>
            <a:pPr>
              <a:defRPr/>
            </a:pPr>
            <a:fld id="{BC71A8C4-AF64-0D41-B584-B5B8DAF3F8F3}" type="slidenum">
              <a:rPr lang="en-US"/>
              <a:pPr>
                <a:defRPr/>
              </a:pPr>
              <a:t>‹#›</a:t>
            </a:fld>
            <a:endParaRPr lang="en-US"/>
          </a:p>
        </p:txBody>
      </p:sp>
      <p:sp>
        <p:nvSpPr>
          <p:cNvPr id="86044"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Tahoma" charset="0"/>
                <a:cs typeface="Arial"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6288" r:id="rId1"/>
    <p:sldLayoutId id="2147486187" r:id="rId2"/>
    <p:sldLayoutId id="2147486188" r:id="rId3"/>
    <p:sldLayoutId id="2147486189" r:id="rId4"/>
    <p:sldLayoutId id="2147486190" r:id="rId5"/>
    <p:sldLayoutId id="2147486191" r:id="rId6"/>
    <p:sldLayoutId id="2147486192" r:id="rId7"/>
    <p:sldLayoutId id="2147486193" r:id="rId8"/>
    <p:sldLayoutId id="2147486194" r:id="rId9"/>
    <p:sldLayoutId id="2147486195" r:id="rId10"/>
    <p:sldLayoutId id="2147486196"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8"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8"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8"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8"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tx1"/>
        </a:buClr>
        <a:buSzPct val="80000"/>
        <a:buFont typeface="Wingdings" pitchFamily="8"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8"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8"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8" charset="2"/>
        <a:buChar char="l"/>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bwMode="auto">
          <a:xfrm>
            <a:off x="685800" y="1371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4595" name="Rectangle 3"/>
          <p:cNvSpPr>
            <a:spLocks noGrp="1" noChangeArrowheads="1"/>
          </p:cNvSpPr>
          <p:nvPr>
            <p:ph type="body" idx="1"/>
          </p:nvPr>
        </p:nvSpPr>
        <p:spPr bwMode="auto">
          <a:xfrm>
            <a:off x="685800" y="2590800"/>
            <a:ext cx="7772400" cy="3505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Comic Sans MS" charset="0"/>
                <a:cs typeface="ＭＳ Ｐゴシック" charset="0"/>
              </a:defRPr>
            </a:lvl1pPr>
          </a:lstStyle>
          <a:p>
            <a:pPr>
              <a:defRPr/>
            </a:pPr>
            <a:endParaRPr lang="en-US"/>
          </a:p>
        </p:txBody>
      </p:sp>
      <p:sp>
        <p:nvSpPr>
          <p:cNvPr id="351237"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Comic Sans MS" charset="0"/>
                <a:cs typeface="ＭＳ Ｐゴシック" charset="0"/>
              </a:defRPr>
            </a:lvl1pPr>
          </a:lstStyle>
          <a:p>
            <a:pPr>
              <a:defRPr/>
            </a:pPr>
            <a:endParaRPr lang="en-US"/>
          </a:p>
        </p:txBody>
      </p:sp>
      <p:sp>
        <p:nvSpPr>
          <p:cNvPr id="351238" name="Rectangle 6"/>
          <p:cNvSpPr>
            <a:spLocks noGrp="1" noChangeArrowheads="1"/>
          </p:cNvSpPr>
          <p:nvPr>
            <p:ph type="sldNum" sz="quarter" idx="4"/>
          </p:nvPr>
        </p:nvSpPr>
        <p:spPr bwMode="auto">
          <a:xfrm>
            <a:off x="7772400" y="6400800"/>
            <a:ext cx="1219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Comic Sans MS" charset="0"/>
                <a:cs typeface="ＭＳ Ｐゴシック" charset="0"/>
              </a:defRPr>
            </a:lvl1pPr>
          </a:lstStyle>
          <a:p>
            <a:pPr>
              <a:defRPr/>
            </a:pPr>
            <a:fld id="{95DE1D3C-AD57-984C-8507-405C724452D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97" r:id="rId1"/>
    <p:sldLayoutId id="2147486198" r:id="rId2"/>
    <p:sldLayoutId id="2147486199" r:id="rId3"/>
    <p:sldLayoutId id="2147486200" r:id="rId4"/>
    <p:sldLayoutId id="2147486201" r:id="rId5"/>
    <p:sldLayoutId id="2147486202" r:id="rId6"/>
    <p:sldLayoutId id="2147486203" r:id="rId7"/>
    <p:sldLayoutId id="2147486204" r:id="rId8"/>
    <p:sldLayoutId id="2147486205" r:id="rId9"/>
    <p:sldLayoutId id="2147486206" r:id="rId10"/>
    <p:sldLayoutId id="2147486207" r:id="rId11"/>
  </p:sldLayoutIdLst>
  <p:txStyles>
    <p:titleStyle>
      <a:lvl1pPr algn="ctr" rtl="0" eaLnBrk="0" fontAlgn="base" hangingPunct="0">
        <a:spcBef>
          <a:spcPct val="0"/>
        </a:spcBef>
        <a:spcAft>
          <a:spcPct val="0"/>
        </a:spcAft>
        <a:defRPr sz="4000">
          <a:solidFill>
            <a:schemeClr val="tx2"/>
          </a:solidFill>
          <a:latin typeface="+mj-lt"/>
          <a:ea typeface="+mj-ea"/>
          <a:cs typeface="ＭＳ Ｐゴシック" charset="0"/>
        </a:defRPr>
      </a:lvl1pPr>
      <a:lvl2pPr algn="ctr" rtl="0" eaLnBrk="0" fontAlgn="base" hangingPunct="0">
        <a:spcBef>
          <a:spcPct val="0"/>
        </a:spcBef>
        <a:spcAft>
          <a:spcPct val="0"/>
        </a:spcAft>
        <a:defRPr sz="4000">
          <a:solidFill>
            <a:schemeClr val="tx2"/>
          </a:solidFill>
          <a:latin typeface="Comic Sans MS" pitchFamily="8" charset="0"/>
          <a:ea typeface="ＭＳ Ｐゴシック" pitchFamily="8" charset="-128"/>
          <a:cs typeface="ＭＳ Ｐゴシック" charset="0"/>
        </a:defRPr>
      </a:lvl2pPr>
      <a:lvl3pPr algn="ctr" rtl="0" eaLnBrk="0" fontAlgn="base" hangingPunct="0">
        <a:spcBef>
          <a:spcPct val="0"/>
        </a:spcBef>
        <a:spcAft>
          <a:spcPct val="0"/>
        </a:spcAft>
        <a:defRPr sz="4000">
          <a:solidFill>
            <a:schemeClr val="tx2"/>
          </a:solidFill>
          <a:latin typeface="Comic Sans MS" pitchFamily="8" charset="0"/>
          <a:ea typeface="ＭＳ Ｐゴシック" pitchFamily="8" charset="-128"/>
          <a:cs typeface="ＭＳ Ｐゴシック" charset="0"/>
        </a:defRPr>
      </a:lvl3pPr>
      <a:lvl4pPr algn="ctr" rtl="0" eaLnBrk="0" fontAlgn="base" hangingPunct="0">
        <a:spcBef>
          <a:spcPct val="0"/>
        </a:spcBef>
        <a:spcAft>
          <a:spcPct val="0"/>
        </a:spcAft>
        <a:defRPr sz="4000">
          <a:solidFill>
            <a:schemeClr val="tx2"/>
          </a:solidFill>
          <a:latin typeface="Comic Sans MS" pitchFamily="8" charset="0"/>
          <a:ea typeface="ＭＳ Ｐゴシック" pitchFamily="8" charset="-128"/>
          <a:cs typeface="ＭＳ Ｐゴシック" charset="0"/>
        </a:defRPr>
      </a:lvl4pPr>
      <a:lvl5pPr algn="ctr" rtl="0" eaLnBrk="0" fontAlgn="base" hangingPunct="0">
        <a:spcBef>
          <a:spcPct val="0"/>
        </a:spcBef>
        <a:spcAft>
          <a:spcPct val="0"/>
        </a:spcAft>
        <a:defRPr sz="4000">
          <a:solidFill>
            <a:schemeClr val="tx2"/>
          </a:solidFill>
          <a:latin typeface="Comic Sans MS" pitchFamily="8" charset="0"/>
          <a:ea typeface="ＭＳ Ｐゴシック" pitchFamily="8" charset="-128"/>
          <a:cs typeface="ＭＳ Ｐゴシック" charset="0"/>
        </a:defRPr>
      </a:lvl5pPr>
      <a:lvl6pPr marL="457200" algn="ctr" rtl="0" fontAlgn="base">
        <a:spcBef>
          <a:spcPct val="0"/>
        </a:spcBef>
        <a:spcAft>
          <a:spcPct val="0"/>
        </a:spcAft>
        <a:defRPr sz="4000">
          <a:solidFill>
            <a:schemeClr val="tx2"/>
          </a:solidFill>
          <a:latin typeface="Comic Sans MS" pitchFamily="8" charset="0"/>
          <a:ea typeface="ＭＳ Ｐゴシック" pitchFamily="8" charset="-128"/>
        </a:defRPr>
      </a:lvl6pPr>
      <a:lvl7pPr marL="914400" algn="ctr" rtl="0" fontAlgn="base">
        <a:spcBef>
          <a:spcPct val="0"/>
        </a:spcBef>
        <a:spcAft>
          <a:spcPct val="0"/>
        </a:spcAft>
        <a:defRPr sz="4000">
          <a:solidFill>
            <a:schemeClr val="tx2"/>
          </a:solidFill>
          <a:latin typeface="Comic Sans MS" pitchFamily="8" charset="0"/>
          <a:ea typeface="ＭＳ Ｐゴシック" pitchFamily="8" charset="-128"/>
        </a:defRPr>
      </a:lvl7pPr>
      <a:lvl8pPr marL="1371600" algn="ctr" rtl="0" fontAlgn="base">
        <a:spcBef>
          <a:spcPct val="0"/>
        </a:spcBef>
        <a:spcAft>
          <a:spcPct val="0"/>
        </a:spcAft>
        <a:defRPr sz="4000">
          <a:solidFill>
            <a:schemeClr val="tx2"/>
          </a:solidFill>
          <a:latin typeface="Comic Sans MS" pitchFamily="8" charset="0"/>
          <a:ea typeface="ＭＳ Ｐゴシック" pitchFamily="8" charset="-128"/>
        </a:defRPr>
      </a:lvl8pPr>
      <a:lvl9pPr marL="1828800" algn="ctr" rtl="0" fontAlgn="base">
        <a:spcBef>
          <a:spcPct val="0"/>
        </a:spcBef>
        <a:spcAft>
          <a:spcPct val="0"/>
        </a:spcAft>
        <a:defRPr sz="4000">
          <a:solidFill>
            <a:schemeClr val="tx2"/>
          </a:solidFill>
          <a:latin typeface="Comic Sans MS" pitchFamily="8" charset="0"/>
          <a:ea typeface="ＭＳ Ｐゴシック" pitchFamily="8" charset="-128"/>
        </a:defRPr>
      </a:lvl9pPr>
    </p:titleStyle>
    <p:bodyStyle>
      <a:lvl1pPr marL="342900" indent="-342900" algn="l" rtl="0" eaLnBrk="0" fontAlgn="base" hangingPunct="0">
        <a:spcBef>
          <a:spcPct val="0"/>
        </a:spcBef>
        <a:spcAft>
          <a:spcPct val="0"/>
        </a:spcAft>
        <a:buClr>
          <a:srgbClr val="FFFF66"/>
        </a:buClr>
        <a:buSzPct val="75000"/>
        <a:buFont typeface="Monotype Sorts" charset="0"/>
        <a:buChar char="/"/>
        <a:defRPr sz="3200">
          <a:solidFill>
            <a:schemeClr val="tx1"/>
          </a:solidFill>
          <a:latin typeface="+mn-lt"/>
          <a:ea typeface="+mn-ea"/>
          <a:cs typeface="ＭＳ Ｐゴシック" charset="0"/>
        </a:defRPr>
      </a:lvl1pPr>
      <a:lvl2pPr marL="742950" indent="-285750" algn="l" rtl="0" eaLnBrk="0" fontAlgn="base" hangingPunct="0">
        <a:spcBef>
          <a:spcPct val="0"/>
        </a:spcBef>
        <a:spcAft>
          <a:spcPct val="0"/>
        </a:spcAft>
        <a:buClr>
          <a:srgbClr val="FF6666"/>
        </a:buClr>
        <a:buSzPct val="75000"/>
        <a:buFont typeface="Monotype Sorts" charset="0"/>
        <a:buChar char="/"/>
        <a:defRPr sz="2800">
          <a:solidFill>
            <a:schemeClr val="tx1"/>
          </a:solidFill>
          <a:latin typeface="+mn-lt"/>
          <a:ea typeface="+mn-ea"/>
        </a:defRPr>
      </a:lvl2pPr>
      <a:lvl3pPr marL="1143000" indent="-228600" algn="l" rtl="0" eaLnBrk="0" fontAlgn="base" hangingPunct="0">
        <a:spcBef>
          <a:spcPct val="0"/>
        </a:spcBef>
        <a:spcAft>
          <a:spcPct val="0"/>
        </a:spcAft>
        <a:buClr>
          <a:srgbClr val="66CCFF"/>
        </a:buClr>
        <a:buSzPct val="75000"/>
        <a:buFont typeface="Monotype Sorts" charset="0"/>
        <a:buChar char="/"/>
        <a:defRPr sz="2400">
          <a:solidFill>
            <a:schemeClr val="tx1"/>
          </a:solidFill>
          <a:latin typeface="+mn-lt"/>
          <a:ea typeface="+mn-ea"/>
        </a:defRPr>
      </a:lvl3pPr>
      <a:lvl4pPr marL="1600200" indent="-228600" algn="l" rtl="0" eaLnBrk="0" fontAlgn="base" hangingPunct="0">
        <a:spcBef>
          <a:spcPct val="0"/>
        </a:spcBef>
        <a:spcAft>
          <a:spcPct val="0"/>
        </a:spcAft>
        <a:buClr>
          <a:srgbClr val="80FF00"/>
        </a:buClr>
        <a:buSzPct val="75000"/>
        <a:buFont typeface="Monotype Sorts" charset="0"/>
        <a:buChar char="/"/>
        <a:defRPr sz="2000">
          <a:solidFill>
            <a:schemeClr val="tx1"/>
          </a:solidFill>
          <a:latin typeface="+mn-lt"/>
          <a:ea typeface="+mn-ea"/>
        </a:defRPr>
      </a:lvl4pPr>
      <a:lvl5pPr marL="2057400" indent="-228600" algn="l" rtl="0" eaLnBrk="0" fontAlgn="base" hangingPunct="0">
        <a:spcBef>
          <a:spcPct val="0"/>
        </a:spcBef>
        <a:spcAft>
          <a:spcPct val="0"/>
        </a:spcAft>
        <a:buClr>
          <a:srgbClr val="FFCC66"/>
        </a:buClr>
        <a:buSzPct val="75000"/>
        <a:buFont typeface="Monotype Sorts" charset="0"/>
        <a:buChar char="/"/>
        <a:defRPr sz="2000">
          <a:solidFill>
            <a:schemeClr val="tx1"/>
          </a:solidFill>
          <a:latin typeface="+mn-lt"/>
          <a:ea typeface="+mn-ea"/>
        </a:defRPr>
      </a:lvl5pPr>
      <a:lvl6pPr marL="2514600" indent="-228600" algn="l" rtl="0" fontAlgn="base">
        <a:spcBef>
          <a:spcPct val="0"/>
        </a:spcBef>
        <a:spcAft>
          <a:spcPct val="0"/>
        </a:spcAft>
        <a:buClr>
          <a:srgbClr val="FFCC66"/>
        </a:buClr>
        <a:buSzPct val="75000"/>
        <a:buFont typeface="Monotype Sorts" pitchFamily="8" charset="2"/>
        <a:buChar char="/"/>
        <a:defRPr sz="2000">
          <a:solidFill>
            <a:schemeClr val="tx1"/>
          </a:solidFill>
          <a:latin typeface="+mn-lt"/>
          <a:ea typeface="+mn-ea"/>
        </a:defRPr>
      </a:lvl6pPr>
      <a:lvl7pPr marL="2971800" indent="-228600" algn="l" rtl="0" fontAlgn="base">
        <a:spcBef>
          <a:spcPct val="0"/>
        </a:spcBef>
        <a:spcAft>
          <a:spcPct val="0"/>
        </a:spcAft>
        <a:buClr>
          <a:srgbClr val="FFCC66"/>
        </a:buClr>
        <a:buSzPct val="75000"/>
        <a:buFont typeface="Monotype Sorts" pitchFamily="8" charset="2"/>
        <a:buChar char="/"/>
        <a:defRPr sz="2000">
          <a:solidFill>
            <a:schemeClr val="tx1"/>
          </a:solidFill>
          <a:latin typeface="+mn-lt"/>
          <a:ea typeface="+mn-ea"/>
        </a:defRPr>
      </a:lvl7pPr>
      <a:lvl8pPr marL="3429000" indent="-228600" algn="l" rtl="0" fontAlgn="base">
        <a:spcBef>
          <a:spcPct val="0"/>
        </a:spcBef>
        <a:spcAft>
          <a:spcPct val="0"/>
        </a:spcAft>
        <a:buClr>
          <a:srgbClr val="FFCC66"/>
        </a:buClr>
        <a:buSzPct val="75000"/>
        <a:buFont typeface="Monotype Sorts" pitchFamily="8" charset="2"/>
        <a:buChar char="/"/>
        <a:defRPr sz="2000">
          <a:solidFill>
            <a:schemeClr val="tx1"/>
          </a:solidFill>
          <a:latin typeface="+mn-lt"/>
          <a:ea typeface="+mn-ea"/>
        </a:defRPr>
      </a:lvl8pPr>
      <a:lvl9pPr marL="3886200" indent="-228600" algn="l" rtl="0" fontAlgn="base">
        <a:spcBef>
          <a:spcPct val="0"/>
        </a:spcBef>
        <a:spcAft>
          <a:spcPct val="0"/>
        </a:spcAft>
        <a:buClr>
          <a:srgbClr val="FFCC66"/>
        </a:buClr>
        <a:buSzPct val="75000"/>
        <a:buFont typeface="Monotype Sorts" pitchFamily="8"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bwMode="auto">
          <a:xfrm>
            <a:off x="304800" y="609600"/>
            <a:ext cx="7543800" cy="1143000"/>
          </a:xfrm>
          <a:prstGeom prst="rect">
            <a:avLst/>
          </a:prstGeom>
          <a:noFill/>
          <a:ln>
            <a:noFill/>
          </a:ln>
          <a:effectLst>
            <a:outerShdw dist="25399"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6883" name="Rectangle 3"/>
          <p:cNvSpPr>
            <a:spLocks noGrp="1" noChangeArrowheads="1"/>
          </p:cNvSpPr>
          <p:nvPr>
            <p:ph type="body" idx="1"/>
          </p:nvPr>
        </p:nvSpPr>
        <p:spPr bwMode="auto">
          <a:xfrm>
            <a:off x="304800" y="1981200"/>
            <a:ext cx="7543800" cy="4114800"/>
          </a:xfrm>
          <a:prstGeom prst="rect">
            <a:avLst/>
          </a:prstGeom>
          <a:noFill/>
          <a:ln>
            <a:noFill/>
          </a:ln>
          <a:effectLst>
            <a:outerShdw dist="25399"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1716"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eaLnBrk="0" hangingPunct="0">
              <a:defRPr sz="1400">
                <a:latin typeface="Arial" charset="0"/>
                <a:cs typeface="ＭＳ Ｐゴシック" charset="0"/>
              </a:defRPr>
            </a:lvl1pPr>
          </a:lstStyle>
          <a:p>
            <a:pPr>
              <a:defRPr/>
            </a:pPr>
            <a:endParaRPr lang="en-US"/>
          </a:p>
        </p:txBody>
      </p:sp>
      <p:sp>
        <p:nvSpPr>
          <p:cNvPr id="371717"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ＭＳ Ｐゴシック" charset="0"/>
              </a:defRPr>
            </a:lvl1pPr>
          </a:lstStyle>
          <a:p>
            <a:pPr>
              <a:defRPr/>
            </a:pPr>
            <a:endParaRPr lang="en-US"/>
          </a:p>
        </p:txBody>
      </p:sp>
      <p:sp>
        <p:nvSpPr>
          <p:cNvPr id="371718"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cs typeface="ＭＳ Ｐゴシック" charset="0"/>
              </a:defRPr>
            </a:lvl1pPr>
          </a:lstStyle>
          <a:p>
            <a:pPr>
              <a:defRPr/>
            </a:pPr>
            <a:fld id="{1F2D6CB3-02BB-504F-A40B-1530FC7B9E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08" r:id="rId1"/>
    <p:sldLayoutId id="2147486209" r:id="rId2"/>
    <p:sldLayoutId id="2147486210" r:id="rId3"/>
    <p:sldLayoutId id="2147486211" r:id="rId4"/>
    <p:sldLayoutId id="2147486212" r:id="rId5"/>
    <p:sldLayoutId id="2147486213" r:id="rId6"/>
    <p:sldLayoutId id="2147486214" r:id="rId7"/>
    <p:sldLayoutId id="2147486215" r:id="rId8"/>
    <p:sldLayoutId id="2147486216" r:id="rId9"/>
    <p:sldLayoutId id="2147486217" r:id="rId10"/>
    <p:sldLayoutId id="2147486218"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2pPr>
      <a:lvl3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3pPr>
      <a:lvl4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4pPr>
      <a:lvl5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5pPr>
      <a:lvl6pPr marL="457200" algn="ctr" rtl="0" fontAlgn="base">
        <a:spcBef>
          <a:spcPct val="0"/>
        </a:spcBef>
        <a:spcAft>
          <a:spcPct val="0"/>
        </a:spcAft>
        <a:defRPr sz="4400">
          <a:solidFill>
            <a:schemeClr val="tx2"/>
          </a:solidFill>
          <a:latin typeface="Impact" pitchFamily="8" charset="0"/>
          <a:ea typeface="ＭＳ Ｐゴシック" pitchFamily="8" charset="-128"/>
        </a:defRPr>
      </a:lvl6pPr>
      <a:lvl7pPr marL="914400" algn="ctr" rtl="0" fontAlgn="base">
        <a:spcBef>
          <a:spcPct val="0"/>
        </a:spcBef>
        <a:spcAft>
          <a:spcPct val="0"/>
        </a:spcAft>
        <a:defRPr sz="4400">
          <a:solidFill>
            <a:schemeClr val="tx2"/>
          </a:solidFill>
          <a:latin typeface="Impact" pitchFamily="8" charset="0"/>
          <a:ea typeface="ＭＳ Ｐゴシック" pitchFamily="8" charset="-128"/>
        </a:defRPr>
      </a:lvl7pPr>
      <a:lvl8pPr marL="1371600" algn="ctr" rtl="0" fontAlgn="base">
        <a:spcBef>
          <a:spcPct val="0"/>
        </a:spcBef>
        <a:spcAft>
          <a:spcPct val="0"/>
        </a:spcAft>
        <a:defRPr sz="4400">
          <a:solidFill>
            <a:schemeClr val="tx2"/>
          </a:solidFill>
          <a:latin typeface="Impact" pitchFamily="8" charset="0"/>
          <a:ea typeface="ＭＳ Ｐゴシック" pitchFamily="8" charset="-128"/>
        </a:defRPr>
      </a:lvl8pPr>
      <a:lvl9pPr marL="1828800" algn="ctr" rtl="0" fontAlgn="base">
        <a:spcBef>
          <a:spcPct val="0"/>
        </a:spcBef>
        <a:spcAft>
          <a:spcPct val="0"/>
        </a:spcAft>
        <a:defRPr sz="4400">
          <a:solidFill>
            <a:schemeClr val="tx2"/>
          </a:solidFill>
          <a:latin typeface="Impact" pitchFamily="8" charset="0"/>
          <a:ea typeface="ＭＳ Ｐゴシック" pitchFamily="8"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8"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8"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8"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8"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bwMode="auto">
          <a:xfrm>
            <a:off x="1752600" y="1219200"/>
            <a:ext cx="7162800" cy="1143000"/>
          </a:xfrm>
          <a:prstGeom prst="rect">
            <a:avLst/>
          </a:prstGeom>
          <a:noFill/>
          <a:ln>
            <a:noFill/>
          </a:ln>
          <a:effectLst>
            <a:outerShdw dist="25400" dir="5100233" algn="ctr" rotWithShape="0">
              <a:srgbClr val="FFFFFF">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9171" name="Rectangle 3"/>
          <p:cNvSpPr>
            <a:spLocks noGrp="1" noChangeArrowheads="1"/>
          </p:cNvSpPr>
          <p:nvPr>
            <p:ph type="body" idx="1"/>
          </p:nvPr>
        </p:nvSpPr>
        <p:spPr bwMode="auto">
          <a:xfrm>
            <a:off x="1752600" y="2438400"/>
            <a:ext cx="7162800" cy="3429000"/>
          </a:xfrm>
          <a:prstGeom prst="rect">
            <a:avLst/>
          </a:prstGeom>
          <a:noFill/>
          <a:ln>
            <a:noFill/>
          </a:ln>
          <a:effectLst>
            <a:outerShdw dist="12699" dir="5100221" algn="ctr" rotWithShape="0">
              <a:srgbClr val="FFFFFF">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4"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rebuchet MS" charset="0"/>
                <a:ea typeface="Osaka" charset="0"/>
                <a:cs typeface="Osaka" charset="0"/>
              </a:defRPr>
            </a:lvl1pPr>
          </a:lstStyle>
          <a:p>
            <a:pPr>
              <a:defRPr/>
            </a:pPr>
            <a:endParaRPr lang="en-US"/>
          </a:p>
        </p:txBody>
      </p:sp>
      <p:sp>
        <p:nvSpPr>
          <p:cNvPr id="373765"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charset="0"/>
                <a:ea typeface="Osaka" charset="0"/>
                <a:cs typeface="Osaka" charset="0"/>
              </a:defRPr>
            </a:lvl1pPr>
          </a:lstStyle>
          <a:p>
            <a:pPr>
              <a:defRPr/>
            </a:pPr>
            <a:endParaRPr lang="en-US"/>
          </a:p>
        </p:txBody>
      </p:sp>
      <p:sp>
        <p:nvSpPr>
          <p:cNvPr id="373766"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F3A1FF64-C2FF-EA4C-AF10-AC99AB02C2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19" r:id="rId1"/>
    <p:sldLayoutId id="2147486220" r:id="rId2"/>
    <p:sldLayoutId id="2147486221" r:id="rId3"/>
    <p:sldLayoutId id="2147486222" r:id="rId4"/>
    <p:sldLayoutId id="2147486223" r:id="rId5"/>
    <p:sldLayoutId id="2147486224" r:id="rId6"/>
    <p:sldLayoutId id="2147486225" r:id="rId7"/>
    <p:sldLayoutId id="2147486226" r:id="rId8"/>
    <p:sldLayoutId id="2147486227" r:id="rId9"/>
    <p:sldLayoutId id="2147486228" r:id="rId10"/>
    <p:sldLayoutId id="2147486229" r:id="rId11"/>
  </p:sldLayoutIdLst>
  <p:txStyles>
    <p:titleStyle>
      <a:lvl1pPr algn="ctr" rtl="0" eaLnBrk="0" fontAlgn="base" hangingPunct="0">
        <a:spcBef>
          <a:spcPct val="0"/>
        </a:spcBef>
        <a:spcAft>
          <a:spcPct val="0"/>
        </a:spcAft>
        <a:defRPr sz="4400">
          <a:solidFill>
            <a:schemeClr val="tx2"/>
          </a:solidFill>
          <a:latin typeface="+mj-lt"/>
          <a:ea typeface="+mj-ea"/>
          <a:cs typeface="Osaka" charset="0"/>
        </a:defRPr>
      </a:lvl1pPr>
      <a:lvl2pPr algn="ctr" rtl="0" eaLnBrk="0" fontAlgn="base" hangingPunct="0">
        <a:spcBef>
          <a:spcPct val="0"/>
        </a:spcBef>
        <a:spcAft>
          <a:spcPct val="0"/>
        </a:spcAft>
        <a:defRPr sz="4400">
          <a:solidFill>
            <a:schemeClr val="tx2"/>
          </a:solidFill>
          <a:latin typeface="Trebuchet MS" pitchFamily="8" charset="0"/>
          <a:ea typeface="Osaka" pitchFamily="8" charset="-128"/>
          <a:cs typeface="Osaka" charset="0"/>
        </a:defRPr>
      </a:lvl2pPr>
      <a:lvl3pPr algn="ctr" rtl="0" eaLnBrk="0" fontAlgn="base" hangingPunct="0">
        <a:spcBef>
          <a:spcPct val="0"/>
        </a:spcBef>
        <a:spcAft>
          <a:spcPct val="0"/>
        </a:spcAft>
        <a:defRPr sz="4400">
          <a:solidFill>
            <a:schemeClr val="tx2"/>
          </a:solidFill>
          <a:latin typeface="Trebuchet MS" pitchFamily="8" charset="0"/>
          <a:ea typeface="Osaka" pitchFamily="8" charset="-128"/>
          <a:cs typeface="Osaka" charset="0"/>
        </a:defRPr>
      </a:lvl3pPr>
      <a:lvl4pPr algn="ctr" rtl="0" eaLnBrk="0" fontAlgn="base" hangingPunct="0">
        <a:spcBef>
          <a:spcPct val="0"/>
        </a:spcBef>
        <a:spcAft>
          <a:spcPct val="0"/>
        </a:spcAft>
        <a:defRPr sz="4400">
          <a:solidFill>
            <a:schemeClr val="tx2"/>
          </a:solidFill>
          <a:latin typeface="Trebuchet MS" pitchFamily="8" charset="0"/>
          <a:ea typeface="Osaka" pitchFamily="8" charset="-128"/>
          <a:cs typeface="Osaka" charset="0"/>
        </a:defRPr>
      </a:lvl4pPr>
      <a:lvl5pPr algn="ctr" rtl="0" eaLnBrk="0" fontAlgn="base" hangingPunct="0">
        <a:spcBef>
          <a:spcPct val="0"/>
        </a:spcBef>
        <a:spcAft>
          <a:spcPct val="0"/>
        </a:spcAft>
        <a:defRPr sz="4400">
          <a:solidFill>
            <a:schemeClr val="tx2"/>
          </a:solidFill>
          <a:latin typeface="Trebuchet MS" pitchFamily="8" charset="0"/>
          <a:ea typeface="Osaka" pitchFamily="8" charset="-128"/>
          <a:cs typeface="Osaka" charset="0"/>
        </a:defRPr>
      </a:lvl5pPr>
      <a:lvl6pPr marL="457200" algn="ctr" rtl="0" fontAlgn="base">
        <a:spcBef>
          <a:spcPct val="0"/>
        </a:spcBef>
        <a:spcAft>
          <a:spcPct val="0"/>
        </a:spcAft>
        <a:defRPr sz="4400">
          <a:solidFill>
            <a:schemeClr val="tx2"/>
          </a:solidFill>
          <a:latin typeface="Trebuchet MS" pitchFamily="8" charset="0"/>
          <a:ea typeface="Osaka" pitchFamily="8" charset="-128"/>
        </a:defRPr>
      </a:lvl6pPr>
      <a:lvl7pPr marL="914400" algn="ctr" rtl="0" fontAlgn="base">
        <a:spcBef>
          <a:spcPct val="0"/>
        </a:spcBef>
        <a:spcAft>
          <a:spcPct val="0"/>
        </a:spcAft>
        <a:defRPr sz="4400">
          <a:solidFill>
            <a:schemeClr val="tx2"/>
          </a:solidFill>
          <a:latin typeface="Trebuchet MS" pitchFamily="8" charset="0"/>
          <a:ea typeface="Osaka" pitchFamily="8" charset="-128"/>
        </a:defRPr>
      </a:lvl7pPr>
      <a:lvl8pPr marL="1371600" algn="ctr" rtl="0" fontAlgn="base">
        <a:spcBef>
          <a:spcPct val="0"/>
        </a:spcBef>
        <a:spcAft>
          <a:spcPct val="0"/>
        </a:spcAft>
        <a:defRPr sz="4400">
          <a:solidFill>
            <a:schemeClr val="tx2"/>
          </a:solidFill>
          <a:latin typeface="Trebuchet MS" pitchFamily="8" charset="0"/>
          <a:ea typeface="Osaka" pitchFamily="8" charset="-128"/>
        </a:defRPr>
      </a:lvl8pPr>
      <a:lvl9pPr marL="1828800" algn="ctr" rtl="0" fontAlgn="base">
        <a:spcBef>
          <a:spcPct val="0"/>
        </a:spcBef>
        <a:spcAft>
          <a:spcPct val="0"/>
        </a:spcAft>
        <a:defRPr sz="4400">
          <a:solidFill>
            <a:schemeClr val="tx2"/>
          </a:solidFill>
          <a:latin typeface="Trebuchet MS" pitchFamily="8" charset="0"/>
          <a:ea typeface="Osaka" pitchFamily="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5pPr>
      <a:lvl6pPr marL="2514600" indent="-228600" algn="l" rtl="0" fontAlgn="base">
        <a:spcBef>
          <a:spcPct val="20000"/>
        </a:spcBef>
        <a:spcAft>
          <a:spcPct val="0"/>
        </a:spcAft>
        <a:buFont typeface="Times" pitchFamily="8"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8"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8"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8"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31458"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1459"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Trebuchet MS" charset="0"/>
                <a:ea typeface="Osaka" charset="0"/>
                <a:cs typeface="Osaka" charset="0"/>
              </a:defRPr>
            </a:lvl1pPr>
          </a:lstStyle>
          <a:p>
            <a:pPr>
              <a:defRPr/>
            </a:pPr>
            <a:endParaRPr lang="en-US"/>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charset="0"/>
                <a:ea typeface="Osaka" charset="0"/>
                <a:cs typeface="Osaka" charset="0"/>
              </a:defRPr>
            </a:lvl1pPr>
          </a:lstStyle>
          <a:p>
            <a:pPr>
              <a:defRPr/>
            </a:pPr>
            <a:endParaRPr lang="en-US"/>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3C5FB9A7-72D5-3149-9C4C-27CE9EE992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30" r:id="rId1"/>
    <p:sldLayoutId id="2147486231" r:id="rId2"/>
    <p:sldLayoutId id="2147486232" r:id="rId3"/>
    <p:sldLayoutId id="2147486233" r:id="rId4"/>
    <p:sldLayoutId id="2147486234" r:id="rId5"/>
    <p:sldLayoutId id="2147486235" r:id="rId6"/>
    <p:sldLayoutId id="2147486236" r:id="rId7"/>
    <p:sldLayoutId id="2147486237" r:id="rId8"/>
    <p:sldLayoutId id="2147486238" r:id="rId9"/>
    <p:sldLayoutId id="2147486239" r:id="rId10"/>
    <p:sldLayoutId id="2147486240"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Osaka" charset="0"/>
        </a:defRPr>
      </a:lvl1pPr>
      <a:lvl2pPr algn="ctr" rtl="0" eaLnBrk="0" fontAlgn="base" hangingPunct="0">
        <a:spcBef>
          <a:spcPct val="0"/>
        </a:spcBef>
        <a:spcAft>
          <a:spcPct val="0"/>
        </a:spcAft>
        <a:defRPr sz="4400" b="1">
          <a:solidFill>
            <a:schemeClr val="tx2"/>
          </a:solidFill>
          <a:latin typeface="Trebuchet MS" pitchFamily="8" charset="0"/>
          <a:ea typeface="Osaka" pitchFamily="8" charset="-128"/>
          <a:cs typeface="Osaka" charset="0"/>
        </a:defRPr>
      </a:lvl2pPr>
      <a:lvl3pPr algn="ctr" rtl="0" eaLnBrk="0" fontAlgn="base" hangingPunct="0">
        <a:spcBef>
          <a:spcPct val="0"/>
        </a:spcBef>
        <a:spcAft>
          <a:spcPct val="0"/>
        </a:spcAft>
        <a:defRPr sz="4400" b="1">
          <a:solidFill>
            <a:schemeClr val="tx2"/>
          </a:solidFill>
          <a:latin typeface="Trebuchet MS" pitchFamily="8" charset="0"/>
          <a:ea typeface="Osaka" pitchFamily="8" charset="-128"/>
          <a:cs typeface="Osaka" charset="0"/>
        </a:defRPr>
      </a:lvl3pPr>
      <a:lvl4pPr algn="ctr" rtl="0" eaLnBrk="0" fontAlgn="base" hangingPunct="0">
        <a:spcBef>
          <a:spcPct val="0"/>
        </a:spcBef>
        <a:spcAft>
          <a:spcPct val="0"/>
        </a:spcAft>
        <a:defRPr sz="4400" b="1">
          <a:solidFill>
            <a:schemeClr val="tx2"/>
          </a:solidFill>
          <a:latin typeface="Trebuchet MS" pitchFamily="8" charset="0"/>
          <a:ea typeface="Osaka" pitchFamily="8" charset="-128"/>
          <a:cs typeface="Osaka" charset="0"/>
        </a:defRPr>
      </a:lvl4pPr>
      <a:lvl5pPr algn="ctr" rtl="0" eaLnBrk="0" fontAlgn="base" hangingPunct="0">
        <a:spcBef>
          <a:spcPct val="0"/>
        </a:spcBef>
        <a:spcAft>
          <a:spcPct val="0"/>
        </a:spcAft>
        <a:defRPr sz="4400" b="1">
          <a:solidFill>
            <a:schemeClr val="tx2"/>
          </a:solidFill>
          <a:latin typeface="Trebuchet MS" pitchFamily="8" charset="0"/>
          <a:ea typeface="Osaka" pitchFamily="8" charset="-128"/>
          <a:cs typeface="Osaka" charset="0"/>
        </a:defRPr>
      </a:lvl5pPr>
      <a:lvl6pPr marL="457200" algn="ctr" rtl="0" fontAlgn="base">
        <a:spcBef>
          <a:spcPct val="0"/>
        </a:spcBef>
        <a:spcAft>
          <a:spcPct val="0"/>
        </a:spcAft>
        <a:defRPr sz="4400" b="1">
          <a:solidFill>
            <a:schemeClr val="tx2"/>
          </a:solidFill>
          <a:latin typeface="Trebuchet MS" pitchFamily="8" charset="0"/>
          <a:ea typeface="Osaka" pitchFamily="8" charset="-128"/>
        </a:defRPr>
      </a:lvl6pPr>
      <a:lvl7pPr marL="914400" algn="ctr" rtl="0" fontAlgn="base">
        <a:spcBef>
          <a:spcPct val="0"/>
        </a:spcBef>
        <a:spcAft>
          <a:spcPct val="0"/>
        </a:spcAft>
        <a:defRPr sz="4400" b="1">
          <a:solidFill>
            <a:schemeClr val="tx2"/>
          </a:solidFill>
          <a:latin typeface="Trebuchet MS" pitchFamily="8" charset="0"/>
          <a:ea typeface="Osaka" pitchFamily="8" charset="-128"/>
        </a:defRPr>
      </a:lvl7pPr>
      <a:lvl8pPr marL="1371600" algn="ctr" rtl="0" fontAlgn="base">
        <a:spcBef>
          <a:spcPct val="0"/>
        </a:spcBef>
        <a:spcAft>
          <a:spcPct val="0"/>
        </a:spcAft>
        <a:defRPr sz="4400" b="1">
          <a:solidFill>
            <a:schemeClr val="tx2"/>
          </a:solidFill>
          <a:latin typeface="Trebuchet MS" pitchFamily="8" charset="0"/>
          <a:ea typeface="Osaka" pitchFamily="8" charset="-128"/>
        </a:defRPr>
      </a:lvl8pPr>
      <a:lvl9pPr marL="1828800" algn="ctr" rtl="0" fontAlgn="base">
        <a:spcBef>
          <a:spcPct val="0"/>
        </a:spcBef>
        <a:spcAft>
          <a:spcPct val="0"/>
        </a:spcAft>
        <a:defRPr sz="4400" b="1">
          <a:solidFill>
            <a:schemeClr val="tx2"/>
          </a:solidFill>
          <a:latin typeface="Trebuchet MS" pitchFamily="8" charset="0"/>
          <a:ea typeface="Osaka" pitchFamily="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5pPr>
      <a:lvl6pPr marL="2514600" indent="-228600" algn="l" rtl="0" fontAlgn="base">
        <a:spcBef>
          <a:spcPct val="20000"/>
        </a:spcBef>
        <a:spcAft>
          <a:spcPct val="0"/>
        </a:spcAft>
        <a:buFont typeface="Times" pitchFamily="8"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8"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8"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8"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254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49254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49254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Times" charset="0"/>
                <a:cs typeface="Arial" charset="0"/>
              </a:defRPr>
            </a:lvl1pPr>
          </a:lstStyle>
          <a:p>
            <a:pPr>
              <a:defRPr/>
            </a:pPr>
            <a:endParaRPr lang="en-US"/>
          </a:p>
        </p:txBody>
      </p:sp>
      <p:sp>
        <p:nvSpPr>
          <p:cNvPr id="49254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Arial" charset="0"/>
              </a:defRPr>
            </a:lvl1pPr>
          </a:lstStyle>
          <a:p>
            <a:pPr>
              <a:defRPr/>
            </a:pPr>
            <a:endParaRPr lang="en-US"/>
          </a:p>
        </p:txBody>
      </p:sp>
      <p:sp>
        <p:nvSpPr>
          <p:cNvPr id="49255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Arial" charset="0"/>
              </a:defRPr>
            </a:lvl1pPr>
          </a:lstStyle>
          <a:p>
            <a:pPr>
              <a:defRPr/>
            </a:pPr>
            <a:fld id="{75F8B186-2E29-6B47-B934-4C0804D900C4}" type="slidenum">
              <a:rPr lang="en-US"/>
              <a:pPr>
                <a:defRPr/>
              </a:pPr>
              <a:t>‹#›</a:t>
            </a:fld>
            <a:endParaRPr lang="en-US"/>
          </a:p>
        </p:txBody>
      </p:sp>
      <p:grpSp>
        <p:nvGrpSpPr>
          <p:cNvPr id="543751" name="Group 7"/>
          <p:cNvGrpSpPr>
            <a:grpSpLocks/>
          </p:cNvGrpSpPr>
          <p:nvPr/>
        </p:nvGrpSpPr>
        <p:grpSpPr bwMode="auto">
          <a:xfrm>
            <a:off x="0" y="355600"/>
            <a:ext cx="6172200" cy="2438400"/>
            <a:chOff x="0" y="1200"/>
            <a:chExt cx="3888" cy="1536"/>
          </a:xfrm>
        </p:grpSpPr>
        <p:sp>
          <p:nvSpPr>
            <p:cNvPr id="49255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1800">
                <a:cs typeface="Arial" charset="0"/>
              </a:endParaRPr>
            </a:p>
          </p:txBody>
        </p:sp>
        <p:sp>
          <p:nvSpPr>
            <p:cNvPr id="49255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1800">
                <a:cs typeface="Arial" charset="0"/>
              </a:endParaRPr>
            </a:p>
          </p:txBody>
        </p:sp>
        <p:sp>
          <p:nvSpPr>
            <p:cNvPr id="49255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49255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49255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grpSp>
      <p:sp>
        <p:nvSpPr>
          <p:cNvPr id="54375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3753" name="Rectangle 14"/>
          <p:cNvSpPr>
            <a:spLocks noGrp="1" noChangeArrowheads="1"/>
          </p:cNvSpPr>
          <p:nvPr>
            <p:ph type="title"/>
          </p:nvPr>
        </p:nvSpPr>
        <p:spPr bwMode="auto">
          <a:xfrm>
            <a:off x="152400" y="152400"/>
            <a:ext cx="8915400" cy="1143000"/>
          </a:xfrm>
          <a:prstGeom prst="rect">
            <a:avLst/>
          </a:prstGeom>
          <a:noFill/>
          <a:ln>
            <a:noFill/>
          </a:ln>
          <a:effectLst>
            <a:outerShdw dist="12700" dir="162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6289" r:id="rId1"/>
    <p:sldLayoutId id="2147486241" r:id="rId2"/>
    <p:sldLayoutId id="2147486242" r:id="rId3"/>
    <p:sldLayoutId id="2147486243" r:id="rId4"/>
    <p:sldLayoutId id="2147486244" r:id="rId5"/>
    <p:sldLayoutId id="2147486245" r:id="rId6"/>
    <p:sldLayoutId id="2147486246" r:id="rId7"/>
    <p:sldLayoutId id="2147486247" r:id="rId8"/>
    <p:sldLayoutId id="2147486248" r:id="rId9"/>
    <p:sldLayoutId id="2147486249" r:id="rId10"/>
    <p:sldLayoutId id="2147486250" r:id="rId11"/>
  </p:sldLayoutIdLst>
  <p:txStyles>
    <p:titleStyle>
      <a:lvl1pPr algn="ctr" rtl="0" eaLnBrk="0" fontAlgn="base" hangingPunct="0">
        <a:spcBef>
          <a:spcPct val="0"/>
        </a:spcBef>
        <a:spcAft>
          <a:spcPct val="0"/>
        </a:spcAft>
        <a:defRPr sz="4400" b="1">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Font typeface="Wingdings" pitchFamily="8" charset="2"/>
        <a:buChar char="§"/>
        <a:defRPr sz="2000">
          <a:solidFill>
            <a:schemeClr val="tx1"/>
          </a:solidFill>
          <a:latin typeface="+mn-lt"/>
        </a:defRPr>
      </a:lvl6pPr>
      <a:lvl7pPr marL="2971800" indent="-228600" algn="l" rtl="0" fontAlgn="base">
        <a:spcBef>
          <a:spcPct val="20000"/>
        </a:spcBef>
        <a:spcAft>
          <a:spcPct val="0"/>
        </a:spcAft>
        <a:buFont typeface="Wingdings" pitchFamily="8" charset="2"/>
        <a:buChar char="§"/>
        <a:defRPr sz="2000">
          <a:solidFill>
            <a:schemeClr val="tx1"/>
          </a:solidFill>
          <a:latin typeface="+mn-lt"/>
        </a:defRPr>
      </a:lvl7pPr>
      <a:lvl8pPr marL="3429000" indent="-228600" algn="l" rtl="0" fontAlgn="base">
        <a:spcBef>
          <a:spcPct val="20000"/>
        </a:spcBef>
        <a:spcAft>
          <a:spcPct val="0"/>
        </a:spcAft>
        <a:buFont typeface="Wingdings" pitchFamily="8" charset="2"/>
        <a:buChar char="§"/>
        <a:defRPr sz="2000">
          <a:solidFill>
            <a:schemeClr val="tx1"/>
          </a:solidFill>
          <a:latin typeface="+mn-lt"/>
        </a:defRPr>
      </a:lvl8pPr>
      <a:lvl9pPr marL="3886200" indent="-228600" algn="l" rtl="0" fontAlgn="base">
        <a:spcBef>
          <a:spcPct val="20000"/>
        </a:spcBef>
        <a:spcAft>
          <a:spcPct val="0"/>
        </a:spcAft>
        <a:buFont typeface="Wingdings" pitchFamily="8"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6035"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charset="0"/>
                <a:ea typeface="MS Pゴシック" charset="0"/>
                <a:cs typeface="MS Pゴシック" charset="0"/>
              </a:defRPr>
            </a:lvl1pPr>
          </a:lstStyle>
          <a:p>
            <a:pPr>
              <a:defRPr/>
            </a:pPr>
            <a:endParaRPr lang="en-US"/>
          </a:p>
        </p:txBody>
      </p:sp>
      <p:sp>
        <p:nvSpPr>
          <p:cNvPr id="721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charset="0"/>
                <a:ea typeface="MS Pゴシック" charset="0"/>
                <a:cs typeface="MS Pゴシック" charset="0"/>
              </a:defRPr>
            </a:lvl1pPr>
          </a:lstStyle>
          <a:p>
            <a:pPr>
              <a:defRPr/>
            </a:pPr>
            <a:endParaRPr lang="en-US"/>
          </a:p>
        </p:txBody>
      </p:sp>
      <p:sp>
        <p:nvSpPr>
          <p:cNvPr id="721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ea typeface="MS Pゴシック" charset="0"/>
                <a:cs typeface="MS Pゴシック" charset="0"/>
              </a:defRPr>
            </a:lvl1pPr>
          </a:lstStyle>
          <a:p>
            <a:pPr>
              <a:defRPr/>
            </a:pPr>
            <a:fld id="{A09294F9-02F7-DC4C-A817-48047810C18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51" r:id="rId1"/>
    <p:sldLayoutId id="2147486252" r:id="rId2"/>
    <p:sldLayoutId id="2147486253" r:id="rId3"/>
    <p:sldLayoutId id="2147486254" r:id="rId4"/>
    <p:sldLayoutId id="2147486255" r:id="rId5"/>
    <p:sldLayoutId id="2147486256" r:id="rId6"/>
    <p:sldLayoutId id="2147486257" r:id="rId7"/>
    <p:sldLayoutId id="2147486258" r:id="rId8"/>
    <p:sldLayoutId id="2147486259" r:id="rId9"/>
    <p:sldLayoutId id="2147486260" r:id="rId10"/>
    <p:sldLayoutId id="2147486261" r:id="rId11"/>
  </p:sldLayoutIdLst>
  <p:txStyles>
    <p:titleStyle>
      <a:lvl1pPr algn="l" rtl="0" eaLnBrk="0" fontAlgn="base" hangingPunct="0">
        <a:spcBef>
          <a:spcPct val="0"/>
        </a:spcBef>
        <a:spcAft>
          <a:spcPct val="0"/>
        </a:spcAft>
        <a:defRPr sz="4400">
          <a:solidFill>
            <a:schemeClr val="tx2"/>
          </a:solidFill>
          <a:latin typeface="+mj-lt"/>
          <a:ea typeface="+mj-ea"/>
          <a:cs typeface="MS Pゴシック" charset="0"/>
        </a:defRPr>
      </a:lvl1pPr>
      <a:lvl2pPr algn="l" rtl="0" eaLnBrk="0" fontAlgn="base" hangingPunct="0">
        <a:spcBef>
          <a:spcPct val="0"/>
        </a:spcBef>
        <a:spcAft>
          <a:spcPct val="0"/>
        </a:spcAft>
        <a:defRPr sz="4400">
          <a:solidFill>
            <a:schemeClr val="tx2"/>
          </a:solidFill>
          <a:latin typeface="Tahoma" pitchFamily="8" charset="-52"/>
          <a:ea typeface="MS Pゴシック" pitchFamily="-92" charset="-128"/>
          <a:cs typeface="MS Pゴシック" charset="0"/>
        </a:defRPr>
      </a:lvl2pPr>
      <a:lvl3pPr algn="l" rtl="0" eaLnBrk="0" fontAlgn="base" hangingPunct="0">
        <a:spcBef>
          <a:spcPct val="0"/>
        </a:spcBef>
        <a:spcAft>
          <a:spcPct val="0"/>
        </a:spcAft>
        <a:defRPr sz="4400">
          <a:solidFill>
            <a:schemeClr val="tx2"/>
          </a:solidFill>
          <a:latin typeface="Tahoma" pitchFamily="8" charset="-52"/>
          <a:ea typeface="MS Pゴシック" pitchFamily="-92" charset="-128"/>
          <a:cs typeface="MS Pゴシック" charset="0"/>
        </a:defRPr>
      </a:lvl3pPr>
      <a:lvl4pPr algn="l" rtl="0" eaLnBrk="0" fontAlgn="base" hangingPunct="0">
        <a:spcBef>
          <a:spcPct val="0"/>
        </a:spcBef>
        <a:spcAft>
          <a:spcPct val="0"/>
        </a:spcAft>
        <a:defRPr sz="4400">
          <a:solidFill>
            <a:schemeClr val="tx2"/>
          </a:solidFill>
          <a:latin typeface="Tahoma" pitchFamily="8" charset="-52"/>
          <a:ea typeface="MS Pゴシック" pitchFamily="-92" charset="-128"/>
          <a:cs typeface="MS Pゴシック" charset="0"/>
        </a:defRPr>
      </a:lvl4pPr>
      <a:lvl5pPr algn="l" rtl="0" eaLnBrk="0" fontAlgn="base" hangingPunct="0">
        <a:spcBef>
          <a:spcPct val="0"/>
        </a:spcBef>
        <a:spcAft>
          <a:spcPct val="0"/>
        </a:spcAft>
        <a:defRPr sz="4400">
          <a:solidFill>
            <a:schemeClr val="tx2"/>
          </a:solidFill>
          <a:latin typeface="Tahoma" pitchFamily="8" charset="-52"/>
          <a:ea typeface="MS Pゴシック" pitchFamily="-92" charset="-128"/>
          <a:cs typeface="MS Pゴシック" charset="0"/>
        </a:defRPr>
      </a:lvl5pPr>
      <a:lvl6pPr marL="457200" algn="l" rtl="0" fontAlgn="base">
        <a:spcBef>
          <a:spcPct val="0"/>
        </a:spcBef>
        <a:spcAft>
          <a:spcPct val="0"/>
        </a:spcAft>
        <a:defRPr sz="4400">
          <a:solidFill>
            <a:schemeClr val="tx2"/>
          </a:solidFill>
          <a:latin typeface="Tahoma" pitchFamily="8" charset="-52"/>
          <a:ea typeface="MS Pゴシック" pitchFamily="-92" charset="-128"/>
        </a:defRPr>
      </a:lvl6pPr>
      <a:lvl7pPr marL="914400" algn="l" rtl="0" fontAlgn="base">
        <a:spcBef>
          <a:spcPct val="0"/>
        </a:spcBef>
        <a:spcAft>
          <a:spcPct val="0"/>
        </a:spcAft>
        <a:defRPr sz="4400">
          <a:solidFill>
            <a:schemeClr val="tx2"/>
          </a:solidFill>
          <a:latin typeface="Tahoma" pitchFamily="8" charset="-52"/>
          <a:ea typeface="MS Pゴシック" pitchFamily="-92" charset="-128"/>
        </a:defRPr>
      </a:lvl7pPr>
      <a:lvl8pPr marL="1371600" algn="l" rtl="0" fontAlgn="base">
        <a:spcBef>
          <a:spcPct val="0"/>
        </a:spcBef>
        <a:spcAft>
          <a:spcPct val="0"/>
        </a:spcAft>
        <a:defRPr sz="4400">
          <a:solidFill>
            <a:schemeClr val="tx2"/>
          </a:solidFill>
          <a:latin typeface="Tahoma" pitchFamily="8" charset="-52"/>
          <a:ea typeface="MS Pゴシック" pitchFamily="-92" charset="-128"/>
        </a:defRPr>
      </a:lvl8pPr>
      <a:lvl9pPr marL="1828800" algn="l" rtl="0" fontAlgn="base">
        <a:spcBef>
          <a:spcPct val="0"/>
        </a:spcBef>
        <a:spcAft>
          <a:spcPct val="0"/>
        </a:spcAft>
        <a:defRPr sz="4400">
          <a:solidFill>
            <a:schemeClr val="tx2"/>
          </a:solidFill>
          <a:latin typeface="Tahoma" pitchFamily="8" charset="-52"/>
          <a:ea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S P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cs typeface="MS P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MS Pゴシック" charset="0"/>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cs typeface="MS P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MS P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675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675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675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CE62634E-80D9-254B-A3B2-B9C2D1B0F573}" type="slidenum">
              <a:rPr lang="en-US"/>
              <a:pPr>
                <a:defRPr/>
              </a:pPr>
              <a:t>‹#›</a:t>
            </a:fld>
            <a:endParaRPr lang="en-US"/>
          </a:p>
        </p:txBody>
      </p:sp>
    </p:spTree>
    <p:extLst>
      <p:ext uri="{BB962C8B-B14F-4D97-AF65-F5344CB8AC3E}">
        <p14:creationId xmlns:p14="http://schemas.microsoft.com/office/powerpoint/2010/main" val="2911979872"/>
      </p:ext>
    </p:extLst>
  </p:cSld>
  <p:clrMap bg1="dk2" tx1="lt1" bg2="dk1" tx2="lt2" accent1="accent1" accent2="accent2" accent3="accent3" accent4="accent4" accent5="accent5" accent6="accent6" hlink="hlink" folHlink="folHlink"/>
  <p:sldLayoutIdLst>
    <p:sldLayoutId id="2147486406" r:id="rId1"/>
    <p:sldLayoutId id="2147486407" r:id="rId2"/>
    <p:sldLayoutId id="2147486408" r:id="rId3"/>
    <p:sldLayoutId id="2147486409" r:id="rId4"/>
    <p:sldLayoutId id="2147486410" r:id="rId5"/>
    <p:sldLayoutId id="2147486411" r:id="rId6"/>
    <p:sldLayoutId id="2147486412" r:id="rId7"/>
    <p:sldLayoutId id="2147486413" r:id="rId8"/>
    <p:sldLayoutId id="2147486414" r:id="rId9"/>
    <p:sldLayoutId id="2147486415" r:id="rId10"/>
    <p:sldLayoutId id="214748641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457200" y="992188"/>
            <a:ext cx="8153400" cy="1600200"/>
            <a:chOff x="288" y="625"/>
            <a:chExt cx="5136" cy="1008"/>
          </a:xfrm>
        </p:grpSpPr>
        <p:sp>
          <p:nvSpPr>
            <p:cNvPr id="25908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25908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25908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25908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FFCC"/>
                </a:solidFill>
              </a:endParaRPr>
            </a:p>
          </p:txBody>
        </p:sp>
      </p:grpSp>
      <p:sp>
        <p:nvSpPr>
          <p:cNvPr id="2590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590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Arial" charset="0"/>
                <a:ea typeface="+mn-ea"/>
                <a:cs typeface="+mn-cs"/>
              </a:defRPr>
            </a:lvl1pPr>
          </a:lstStyle>
          <a:p>
            <a:pPr>
              <a:defRPr/>
            </a:pPr>
            <a:endParaRPr lang="en-US">
              <a:solidFill>
                <a:srgbClr val="FFFFCC"/>
              </a:solidFill>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Arial" charset="0"/>
                <a:ea typeface="+mn-ea"/>
                <a:cs typeface="+mn-cs"/>
              </a:defRPr>
            </a:lvl1pPr>
          </a:lstStyle>
          <a:p>
            <a:pPr>
              <a:defRPr/>
            </a:pPr>
            <a:endParaRPr lang="en-US">
              <a:solidFill>
                <a:srgbClr val="FFFFCC"/>
              </a:solidFill>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Arial" charset="0"/>
              </a:defRPr>
            </a:lvl1pPr>
          </a:lstStyle>
          <a:p>
            <a:pPr>
              <a:defRPr/>
            </a:pPr>
            <a:fld id="{6237997F-B353-0840-B04C-04297AA5B17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42319531"/>
      </p:ext>
    </p:extLst>
  </p:cSld>
  <p:clrMap bg1="dk2" tx1="lt1" bg2="dk1" tx2="lt2" accent1="accent1" accent2="accent2" accent3="accent3" accent4="accent4" accent5="accent5" accent6="accent6" hlink="hlink" folHlink="folHlink"/>
  <p:sldLayoutIdLst>
    <p:sldLayoutId id="2147486418" r:id="rId1"/>
    <p:sldLayoutId id="2147486419" r:id="rId2"/>
    <p:sldLayoutId id="2147486420" r:id="rId3"/>
    <p:sldLayoutId id="2147486421" r:id="rId4"/>
    <p:sldLayoutId id="2147486422" r:id="rId5"/>
    <p:sldLayoutId id="2147486423" r:id="rId6"/>
    <p:sldLayoutId id="2147486424" r:id="rId7"/>
    <p:sldLayoutId id="2147486425" r:id="rId8"/>
    <p:sldLayoutId id="2147486426" r:id="rId9"/>
    <p:sldLayoutId id="2147486427" r:id="rId10"/>
    <p:sldLayoutId id="2147486428"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0" y="0"/>
            <a:ext cx="9159875" cy="6870700"/>
            <a:chOff x="0" y="0"/>
            <a:chExt cx="5770" cy="4328"/>
          </a:xfrm>
        </p:grpSpPr>
        <p:sp>
          <p:nvSpPr>
            <p:cNvPr id="12391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a:latin typeface="Arial" charset="0"/>
              </a:endParaRPr>
            </a:p>
          </p:txBody>
        </p:sp>
        <p:sp>
          <p:nvSpPr>
            <p:cNvPr id="12391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a:latin typeface="Arial" charset="0"/>
              </a:endParaRPr>
            </a:p>
          </p:txBody>
        </p:sp>
        <p:sp>
          <p:nvSpPr>
            <p:cNvPr id="5734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a:defRPr/>
              </a:pPr>
              <a:endParaRPr kumimoji="1" lang="en-US" sz="1800">
                <a:latin typeface="Arial" charset="0"/>
                <a:cs typeface="Arial" charset="0"/>
              </a:endParaRPr>
            </a:p>
          </p:txBody>
        </p:sp>
        <p:grpSp>
          <p:nvGrpSpPr>
            <p:cNvPr id="123915" name="Group 6"/>
            <p:cNvGrpSpPr>
              <a:grpSpLocks/>
            </p:cNvGrpSpPr>
            <p:nvPr/>
          </p:nvGrpSpPr>
          <p:grpSpPr bwMode="auto">
            <a:xfrm>
              <a:off x="4944" y="1"/>
              <a:ext cx="816" cy="3974"/>
              <a:chOff x="4944" y="1"/>
              <a:chExt cx="816" cy="3974"/>
            </a:xfrm>
          </p:grpSpPr>
          <p:grpSp>
            <p:nvGrpSpPr>
              <p:cNvPr id="123927" name="Group 7"/>
              <p:cNvGrpSpPr>
                <a:grpSpLocks/>
              </p:cNvGrpSpPr>
              <p:nvPr userDrawn="1"/>
            </p:nvGrpSpPr>
            <p:grpSpPr bwMode="auto">
              <a:xfrm>
                <a:off x="5280" y="1"/>
                <a:ext cx="480" cy="1430"/>
                <a:chOff x="5280" y="1"/>
                <a:chExt cx="480" cy="1430"/>
              </a:xfrm>
            </p:grpSpPr>
            <p:grpSp>
              <p:nvGrpSpPr>
                <p:cNvPr id="123948" name="Group 8"/>
                <p:cNvGrpSpPr>
                  <a:grpSpLocks/>
                </p:cNvGrpSpPr>
                <p:nvPr userDrawn="1"/>
              </p:nvGrpSpPr>
              <p:grpSpPr bwMode="auto">
                <a:xfrm rot="-5400000">
                  <a:off x="5484" y="0"/>
                  <a:ext cx="174" cy="176"/>
                  <a:chOff x="1657" y="323"/>
                  <a:chExt cx="1691" cy="2560"/>
                </a:xfrm>
              </p:grpSpPr>
              <p:grpSp>
                <p:nvGrpSpPr>
                  <p:cNvPr id="123957" name="Group 9"/>
                  <p:cNvGrpSpPr>
                    <a:grpSpLocks/>
                  </p:cNvGrpSpPr>
                  <p:nvPr/>
                </p:nvGrpSpPr>
                <p:grpSpPr bwMode="auto">
                  <a:xfrm>
                    <a:off x="1657" y="323"/>
                    <a:ext cx="1691" cy="2560"/>
                    <a:chOff x="1657" y="323"/>
                    <a:chExt cx="1691" cy="2560"/>
                  </a:xfrm>
                </p:grpSpPr>
                <p:sp>
                  <p:nvSpPr>
                    <p:cNvPr id="123964" name="Freeform 10"/>
                    <p:cNvSpPr>
                      <a:spLocks/>
                    </p:cNvSpPr>
                    <p:nvPr/>
                  </p:nvSpPr>
                  <p:spPr bwMode="auto">
                    <a:xfrm>
                      <a:off x="2347" y="323"/>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65" name="Freeform 11"/>
                    <p:cNvSpPr>
                      <a:spLocks/>
                    </p:cNvSpPr>
                    <p:nvPr/>
                  </p:nvSpPr>
                  <p:spPr bwMode="auto">
                    <a:xfrm>
                      <a:off x="1881" y="367"/>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123958" name="Oval 12"/>
                  <p:cNvSpPr>
                    <a:spLocks noChangeArrowheads="1"/>
                  </p:cNvSpPr>
                  <p:nvPr/>
                </p:nvSpPr>
                <p:spPr bwMode="auto">
                  <a:xfrm>
                    <a:off x="2396" y="1414"/>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p>
                </p:txBody>
              </p:sp>
              <p:sp>
                <p:nvSpPr>
                  <p:cNvPr id="123959" name="Freeform 13"/>
                  <p:cNvSpPr>
                    <a:spLocks/>
                  </p:cNvSpPr>
                  <p:nvPr/>
                </p:nvSpPr>
                <p:spPr bwMode="auto">
                  <a:xfrm>
                    <a:off x="2833" y="730"/>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60" name="Freeform 14"/>
                  <p:cNvSpPr>
                    <a:spLocks/>
                  </p:cNvSpPr>
                  <p:nvPr/>
                </p:nvSpPr>
                <p:spPr bwMode="auto">
                  <a:xfrm>
                    <a:off x="2901" y="1588"/>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61" name="Freeform 15"/>
                  <p:cNvSpPr>
                    <a:spLocks/>
                  </p:cNvSpPr>
                  <p:nvPr/>
                </p:nvSpPr>
                <p:spPr bwMode="auto">
                  <a:xfrm>
                    <a:off x="2648" y="1923"/>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62" name="Freeform 16"/>
                  <p:cNvSpPr>
                    <a:spLocks/>
                  </p:cNvSpPr>
                  <p:nvPr/>
                </p:nvSpPr>
                <p:spPr bwMode="auto">
                  <a:xfrm>
                    <a:off x="1910" y="1588"/>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63" name="Freeform 17"/>
                  <p:cNvSpPr>
                    <a:spLocks/>
                  </p:cNvSpPr>
                  <p:nvPr/>
                </p:nvSpPr>
                <p:spPr bwMode="auto">
                  <a:xfrm>
                    <a:off x="2094" y="919"/>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123949" name="Picture 18"/>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50" name="Picture 19"/>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51" name="Picture 20"/>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52" name="Picture 21"/>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53" name="Picture 22"/>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54" name="Picture 23"/>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55" name="Picture 24"/>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56" name="Picture 25"/>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23928" name="Group 26"/>
              <p:cNvGrpSpPr>
                <a:grpSpLocks/>
              </p:cNvGrpSpPr>
              <p:nvPr userDrawn="1"/>
            </p:nvGrpSpPr>
            <p:grpSpPr bwMode="auto">
              <a:xfrm>
                <a:off x="4944" y="1008"/>
                <a:ext cx="522" cy="2967"/>
                <a:chOff x="4944" y="1008"/>
                <a:chExt cx="522" cy="2967"/>
              </a:xfrm>
            </p:grpSpPr>
            <p:pic>
              <p:nvPicPr>
                <p:cNvPr id="123929" name="Picture 27"/>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30" name="Picture 28"/>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31" name="Picture 29"/>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32" name="Picture 30"/>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33" name="Picture 31"/>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34" name="Picture 32"/>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35" name="Picture 33"/>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36" name="Picture 34"/>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37" name="Picture 35"/>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38" name="Picture 36"/>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39" name="Picture 37"/>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40" name="Picture 38"/>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41" name="Picture 39"/>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42" name="Picture 40"/>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43" name="Picture 41"/>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44" name="Picture 42"/>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45" name="Picture 43"/>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46" name="Picture 44"/>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47" name="Picture 45"/>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2391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7391"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eaLnBrk="0" hangingPunct="0">
                <a:defRPr/>
              </a:pPr>
              <a:endParaRPr lang="en-US" sz="1800">
                <a:cs typeface="Arial" charset="0"/>
              </a:endParaRPr>
            </a:p>
          </p:txBody>
        </p:sp>
        <p:sp>
          <p:nvSpPr>
            <p:cNvPr id="57392"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eaLnBrk="0" hangingPunct="0">
                <a:defRPr/>
              </a:pPr>
              <a:endParaRPr lang="en-US" sz="1800">
                <a:cs typeface="Arial" charset="0"/>
              </a:endParaRPr>
            </a:p>
          </p:txBody>
        </p:sp>
        <p:sp>
          <p:nvSpPr>
            <p:cNvPr id="12391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7"/>
                <a:gd name="T40" fmla="*/ 0 h 1376"/>
                <a:gd name="T41" fmla="*/ 617 w 617"/>
                <a:gd name="T42" fmla="*/ 1376 h 13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2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180"/>
                <a:gd name="T35" fmla="*/ 576 w 576"/>
                <a:gd name="T36" fmla="*/ 3180 h 3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392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2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7397"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hangingPunct="0">
                <a:defRPr/>
              </a:pPr>
              <a:endParaRPr lang="en-US" sz="1800">
                <a:cs typeface="Arial" charset="0"/>
              </a:endParaRPr>
            </a:p>
          </p:txBody>
        </p:sp>
        <p:sp>
          <p:nvSpPr>
            <p:cNvPr id="12392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a:latin typeface="Arial" charset="0"/>
              </a:endParaRPr>
            </a:p>
          </p:txBody>
        </p:sp>
        <p:sp>
          <p:nvSpPr>
            <p:cNvPr id="57399"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eaLnBrk="0" hangingPunct="0">
                <a:defRPr/>
              </a:pPr>
              <a:endParaRPr lang="en-US" sz="1800">
                <a:cs typeface="Arial" charset="0"/>
              </a:endParaRPr>
            </a:p>
          </p:txBody>
        </p:sp>
        <p:sp>
          <p:nvSpPr>
            <p:cNvPr id="123926"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12390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403"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cs typeface="Arial" charset="0"/>
              </a:defRPr>
            </a:lvl1pPr>
          </a:lstStyle>
          <a:p>
            <a:pPr>
              <a:defRPr/>
            </a:pPr>
            <a:endParaRPr lang="en-US"/>
          </a:p>
        </p:txBody>
      </p:sp>
      <p:sp>
        <p:nvSpPr>
          <p:cNvPr id="57404"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mn-lt"/>
                <a:cs typeface="Arial" charset="0"/>
              </a:defRPr>
            </a:lvl1pPr>
          </a:lstStyle>
          <a:p>
            <a:pPr>
              <a:defRPr/>
            </a:pPr>
            <a:endParaRPr lang="en-US"/>
          </a:p>
        </p:txBody>
      </p:sp>
      <p:sp>
        <p:nvSpPr>
          <p:cNvPr id="57405"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mn-lt"/>
                <a:cs typeface="Arial" charset="0"/>
              </a:defRPr>
            </a:lvl1pPr>
          </a:lstStyle>
          <a:p>
            <a:pPr>
              <a:defRPr/>
            </a:pPr>
            <a:fld id="{65A7D3B6-01CA-5545-B0DA-5210A8C2A7E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81" r:id="rId1"/>
    <p:sldLayoutId id="2147485882" r:id="rId2"/>
    <p:sldLayoutId id="2147485883" r:id="rId3"/>
    <p:sldLayoutId id="2147485884" r:id="rId4"/>
    <p:sldLayoutId id="2147485885" r:id="rId5"/>
    <p:sldLayoutId id="2147485886" r:id="rId6"/>
    <p:sldLayoutId id="2147485887" r:id="rId7"/>
    <p:sldLayoutId id="2147485888" r:id="rId8"/>
    <p:sldLayoutId id="2147485889" r:id="rId9"/>
    <p:sldLayoutId id="2147485890" r:id="rId10"/>
    <p:sldLayoutId id="2147485891" r:id="rId11"/>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000">
          <a:solidFill>
            <a:schemeClr val="tx2"/>
          </a:solidFill>
          <a:latin typeface="Arial" charset="0"/>
          <a:ea typeface="ＭＳ Ｐゴシック" charset="0"/>
        </a:defRPr>
      </a:lvl6pPr>
      <a:lvl7pPr marL="914400" algn="l" rtl="0" eaLnBrk="0" fontAlgn="base" hangingPunct="0">
        <a:spcBef>
          <a:spcPct val="0"/>
        </a:spcBef>
        <a:spcAft>
          <a:spcPct val="0"/>
        </a:spcAft>
        <a:defRPr sz="4000">
          <a:solidFill>
            <a:schemeClr val="tx2"/>
          </a:solidFill>
          <a:latin typeface="Arial" charset="0"/>
          <a:ea typeface="ＭＳ Ｐゴシック" charset="0"/>
        </a:defRPr>
      </a:lvl7pPr>
      <a:lvl8pPr marL="1371600" algn="l" rtl="0" eaLnBrk="0" fontAlgn="base" hangingPunct="0">
        <a:spcBef>
          <a:spcPct val="0"/>
        </a:spcBef>
        <a:spcAft>
          <a:spcPct val="0"/>
        </a:spcAft>
        <a:defRPr sz="4000">
          <a:solidFill>
            <a:schemeClr val="tx2"/>
          </a:solidFill>
          <a:latin typeface="Arial" charset="0"/>
          <a:ea typeface="ＭＳ Ｐゴシック" charset="0"/>
        </a:defRPr>
      </a:lvl8pPr>
      <a:lvl9pPr marL="1828800" algn="l" rtl="0" eaLnBrk="0" fontAlgn="base" hangingPunct="0">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529063512"/>
      </p:ext>
    </p:extLst>
  </p:cSld>
  <p:clrMap bg1="lt1" tx1="dk1" bg2="lt2" tx2="dk2" accent1="accent1" accent2="accent2" accent3="accent3" accent4="accent4" accent5="accent5" accent6="accent6" hlink="hlink" folHlink="folHlink"/>
  <p:sldLayoutIdLst>
    <p:sldLayoutId id="2147486430" r:id="rId1"/>
    <p:sldLayoutId id="2147486431" r:id="rId2"/>
    <p:sldLayoutId id="2147486432" r:id="rId3"/>
    <p:sldLayoutId id="2147486433" r:id="rId4"/>
    <p:sldLayoutId id="2147486434" r:id="rId5"/>
    <p:sldLayoutId id="2147486435" r:id="rId6"/>
    <p:sldLayoutId id="2147486436" r:id="rId7"/>
    <p:sldLayoutId id="2147486437" r:id="rId8"/>
    <p:sldLayoutId id="2147486438" r:id="rId9"/>
    <p:sldLayoutId id="2147486439" r:id="rId10"/>
    <p:sldLayoutId id="2147486440"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71362" name="Group 2"/>
          <p:cNvGrpSpPr>
            <a:grpSpLocks/>
          </p:cNvGrpSpPr>
          <p:nvPr/>
        </p:nvGrpSpPr>
        <p:grpSpPr bwMode="auto">
          <a:xfrm>
            <a:off x="0" y="0"/>
            <a:ext cx="9144000" cy="6934200"/>
            <a:chOff x="0" y="0"/>
            <a:chExt cx="5760" cy="4368"/>
          </a:xfrm>
        </p:grpSpPr>
        <p:sp>
          <p:nvSpPr>
            <p:cNvPr id="5427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Verdana" pitchFamily="-112" charset="0"/>
              </a:endParaRPr>
            </a:p>
          </p:txBody>
        </p:sp>
        <p:sp>
          <p:nvSpPr>
            <p:cNvPr id="271369" name="Freeform 4"/>
            <p:cNvSpPr>
              <a:spLocks/>
            </p:cNvSpPr>
            <p:nvPr/>
          </p:nvSpPr>
          <p:spPr bwMode="hidden">
            <a:xfrm>
              <a:off x="0" y="2496"/>
              <a:ext cx="2112" cy="1604"/>
            </a:xfrm>
            <a:custGeom>
              <a:avLst/>
              <a:gdLst>
                <a:gd name="T0" fmla="*/ 568 w 2123"/>
                <a:gd name="T1" fmla="*/ 834 h 1696"/>
                <a:gd name="T2" fmla="*/ 532 w 2123"/>
                <a:gd name="T3" fmla="*/ 547 h 1696"/>
                <a:gd name="T4" fmla="*/ 658 w 2123"/>
                <a:gd name="T5" fmla="*/ 317 h 1696"/>
                <a:gd name="T6" fmla="*/ 907 w 2123"/>
                <a:gd name="T7" fmla="*/ 470 h 1696"/>
                <a:gd name="T8" fmla="*/ 1190 w 2123"/>
                <a:gd name="T9" fmla="*/ 695 h 1696"/>
                <a:gd name="T10" fmla="*/ 1451 w 2123"/>
                <a:gd name="T11" fmla="*/ 887 h 1696"/>
                <a:gd name="T12" fmla="*/ 1764 w 2123"/>
                <a:gd name="T13" fmla="*/ 1088 h 1696"/>
                <a:gd name="T14" fmla="*/ 1843 w 2123"/>
                <a:gd name="T15" fmla="*/ 1130 h 1696"/>
                <a:gd name="T16" fmla="*/ 1799 w 2123"/>
                <a:gd name="T17" fmla="*/ 1084 h 1696"/>
                <a:gd name="T18" fmla="*/ 1383 w 2123"/>
                <a:gd name="T19" fmla="*/ 801 h 1696"/>
                <a:gd name="T20" fmla="*/ 1064 w 2123"/>
                <a:gd name="T21" fmla="*/ 547 h 1696"/>
                <a:gd name="T22" fmla="*/ 707 w 2123"/>
                <a:gd name="T23" fmla="*/ 263 h 1696"/>
                <a:gd name="T24" fmla="*/ 979 w 2123"/>
                <a:gd name="T25" fmla="*/ 249 h 1696"/>
                <a:gd name="T26" fmla="*/ 1258 w 2123"/>
                <a:gd name="T27" fmla="*/ 254 h 1696"/>
                <a:gd name="T28" fmla="*/ 1582 w 2123"/>
                <a:gd name="T29" fmla="*/ 215 h 1696"/>
                <a:gd name="T30" fmla="*/ 2079 w 2123"/>
                <a:gd name="T31" fmla="*/ 157 h 1696"/>
                <a:gd name="T32" fmla="*/ 2031 w 2123"/>
                <a:gd name="T33" fmla="*/ 139 h 1696"/>
                <a:gd name="T34" fmla="*/ 1511 w 2123"/>
                <a:gd name="T35" fmla="*/ 206 h 1696"/>
                <a:gd name="T36" fmla="*/ 1184 w 2123"/>
                <a:gd name="T37" fmla="*/ 220 h 1696"/>
                <a:gd name="T38" fmla="*/ 743 w 2123"/>
                <a:gd name="T39" fmla="*/ 206 h 1696"/>
                <a:gd name="T40" fmla="*/ 803 w 2123"/>
                <a:gd name="T41" fmla="*/ 182 h 1696"/>
                <a:gd name="T42" fmla="*/ 1118 w 2123"/>
                <a:gd name="T43" fmla="*/ 0 h 1696"/>
                <a:gd name="T44" fmla="*/ 1064 w 2123"/>
                <a:gd name="T45" fmla="*/ 24 h 1696"/>
                <a:gd name="T46" fmla="*/ 990 w 2123"/>
                <a:gd name="T47" fmla="*/ 67 h 1696"/>
                <a:gd name="T48" fmla="*/ 839 w 2123"/>
                <a:gd name="T49" fmla="*/ 153 h 1696"/>
                <a:gd name="T50" fmla="*/ 658 w 2123"/>
                <a:gd name="T51" fmla="*/ 225 h 1696"/>
                <a:gd name="T52" fmla="*/ 622 w 2123"/>
                <a:gd name="T53" fmla="*/ 288 h 1696"/>
                <a:gd name="T54" fmla="*/ 297 w 2123"/>
                <a:gd name="T55" fmla="*/ 470 h 1696"/>
                <a:gd name="T56" fmla="*/ 0 w 2123"/>
                <a:gd name="T57" fmla="*/ 581 h 1696"/>
                <a:gd name="T58" fmla="*/ 0 w 2123"/>
                <a:gd name="T59" fmla="*/ 585 h 1696"/>
                <a:gd name="T60" fmla="*/ 0 w 2123"/>
                <a:gd name="T61" fmla="*/ 614 h 1696"/>
                <a:gd name="T62" fmla="*/ 291 w 2123"/>
                <a:gd name="T63" fmla="*/ 508 h 1696"/>
                <a:gd name="T64" fmla="*/ 580 w 2123"/>
                <a:gd name="T65" fmla="*/ 345 h 1696"/>
                <a:gd name="T66" fmla="*/ 496 w 2123"/>
                <a:gd name="T67" fmla="*/ 537 h 1696"/>
                <a:gd name="T68" fmla="*/ 514 w 2123"/>
                <a:gd name="T69" fmla="*/ 796 h 1696"/>
                <a:gd name="T70" fmla="*/ 452 w 2123"/>
                <a:gd name="T71" fmla="*/ 934 h 1696"/>
                <a:gd name="T72" fmla="*/ 321 w 2123"/>
                <a:gd name="T73" fmla="*/ 1184 h 1696"/>
                <a:gd name="T74" fmla="*/ 315 w 2123"/>
                <a:gd name="T75" fmla="*/ 1357 h 1696"/>
                <a:gd name="T76" fmla="*/ 321 w 2123"/>
                <a:gd name="T77" fmla="*/ 1357 h 1696"/>
                <a:gd name="T78" fmla="*/ 339 w 2123"/>
                <a:gd name="T79" fmla="*/ 1242 h 1696"/>
                <a:gd name="T80" fmla="*/ 568 w 2123"/>
                <a:gd name="T81" fmla="*/ 834 h 1696"/>
                <a:gd name="T82" fmla="*/ 568 w 2123"/>
                <a:gd name="T83" fmla="*/ 834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71370"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71371" name="Freeform 6"/>
            <p:cNvSpPr>
              <a:spLocks/>
            </p:cNvSpPr>
            <p:nvPr/>
          </p:nvSpPr>
          <p:spPr bwMode="hidden">
            <a:xfrm>
              <a:off x="0" y="524"/>
              <a:ext cx="973" cy="1195"/>
            </a:xfrm>
            <a:custGeom>
              <a:avLst/>
              <a:gdLst>
                <a:gd name="T0" fmla="*/ 327 w 969"/>
                <a:gd name="T1" fmla="*/ 1198 h 1192"/>
                <a:gd name="T2" fmla="*/ 498 w 969"/>
                <a:gd name="T3" fmla="*/ 1204 h 1192"/>
                <a:gd name="T4" fmla="*/ 588 w 969"/>
                <a:gd name="T5" fmla="*/ 1162 h 1192"/>
                <a:gd name="T6" fmla="*/ 825 w 969"/>
                <a:gd name="T7" fmla="*/ 1097 h 1192"/>
                <a:gd name="T8" fmla="*/ 949 w 969"/>
                <a:gd name="T9" fmla="*/ 1067 h 1192"/>
                <a:gd name="T10" fmla="*/ 771 w 969"/>
                <a:gd name="T11" fmla="*/ 998 h 1192"/>
                <a:gd name="T12" fmla="*/ 564 w 969"/>
                <a:gd name="T13" fmla="*/ 961 h 1192"/>
                <a:gd name="T14" fmla="*/ 201 w 969"/>
                <a:gd name="T15" fmla="*/ 979 h 1192"/>
                <a:gd name="T16" fmla="*/ 303 w 969"/>
                <a:gd name="T17" fmla="*/ 901 h 1192"/>
                <a:gd name="T18" fmla="*/ 504 w 969"/>
                <a:gd name="T19" fmla="*/ 811 h 1192"/>
                <a:gd name="T20" fmla="*/ 706 w 969"/>
                <a:gd name="T21" fmla="*/ 679 h 1192"/>
                <a:gd name="T22" fmla="*/ 712 w 969"/>
                <a:gd name="T23" fmla="*/ 679 h 1192"/>
                <a:gd name="T24" fmla="*/ 724 w 969"/>
                <a:gd name="T25" fmla="*/ 673 h 1192"/>
                <a:gd name="T26" fmla="*/ 765 w 969"/>
                <a:gd name="T27" fmla="*/ 655 h 1192"/>
                <a:gd name="T28" fmla="*/ 789 w 969"/>
                <a:gd name="T29" fmla="*/ 649 h 1192"/>
                <a:gd name="T30" fmla="*/ 801 w 969"/>
                <a:gd name="T31" fmla="*/ 637 h 1192"/>
                <a:gd name="T32" fmla="*/ 807 w 969"/>
                <a:gd name="T33" fmla="*/ 625 h 1192"/>
                <a:gd name="T34" fmla="*/ 801 w 969"/>
                <a:gd name="T35" fmla="*/ 619 h 1192"/>
                <a:gd name="T36" fmla="*/ 795 w 969"/>
                <a:gd name="T37" fmla="*/ 607 h 1192"/>
                <a:gd name="T38" fmla="*/ 795 w 969"/>
                <a:gd name="T39" fmla="*/ 579 h 1192"/>
                <a:gd name="T40" fmla="*/ 807 w 969"/>
                <a:gd name="T41" fmla="*/ 549 h 1192"/>
                <a:gd name="T42" fmla="*/ 819 w 969"/>
                <a:gd name="T43" fmla="*/ 519 h 1192"/>
                <a:gd name="T44" fmla="*/ 837 w 969"/>
                <a:gd name="T45" fmla="*/ 489 h 1192"/>
                <a:gd name="T46" fmla="*/ 849 w 969"/>
                <a:gd name="T47" fmla="*/ 459 h 1192"/>
                <a:gd name="T48" fmla="*/ 857 w 969"/>
                <a:gd name="T49" fmla="*/ 441 h 1192"/>
                <a:gd name="T50" fmla="*/ 865 w 969"/>
                <a:gd name="T51" fmla="*/ 435 h 1192"/>
                <a:gd name="T52" fmla="*/ 865 w 969"/>
                <a:gd name="T53" fmla="*/ 351 h 1192"/>
                <a:gd name="T54" fmla="*/ 865 w 969"/>
                <a:gd name="T55" fmla="*/ 345 h 1192"/>
                <a:gd name="T56" fmla="*/ 871 w 969"/>
                <a:gd name="T57" fmla="*/ 339 h 1192"/>
                <a:gd name="T58" fmla="*/ 889 w 969"/>
                <a:gd name="T59" fmla="*/ 309 h 1192"/>
                <a:gd name="T60" fmla="*/ 901 w 969"/>
                <a:gd name="T61" fmla="*/ 273 h 1192"/>
                <a:gd name="T62" fmla="*/ 913 w 969"/>
                <a:gd name="T63" fmla="*/ 243 h 1192"/>
                <a:gd name="T64" fmla="*/ 919 w 969"/>
                <a:gd name="T65" fmla="*/ 231 h 1192"/>
                <a:gd name="T66" fmla="*/ 925 w 969"/>
                <a:gd name="T67" fmla="*/ 219 h 1192"/>
                <a:gd name="T68" fmla="*/ 943 w 969"/>
                <a:gd name="T69" fmla="*/ 173 h 1192"/>
                <a:gd name="T70" fmla="*/ 961 w 969"/>
                <a:gd name="T71" fmla="*/ 137 h 1192"/>
                <a:gd name="T72" fmla="*/ 967 w 969"/>
                <a:gd name="T73" fmla="*/ 125 h 1192"/>
                <a:gd name="T74" fmla="*/ 967 w 969"/>
                <a:gd name="T75" fmla="*/ 119 h 1192"/>
                <a:gd name="T76" fmla="*/ 985 w 969"/>
                <a:gd name="T77" fmla="*/ 0 h 1192"/>
                <a:gd name="T78" fmla="*/ 961 w 969"/>
                <a:gd name="T79" fmla="*/ 47 h 1192"/>
                <a:gd name="T80" fmla="*/ 795 w 969"/>
                <a:gd name="T81" fmla="*/ 113 h 1192"/>
                <a:gd name="T82" fmla="*/ 718 w 969"/>
                <a:gd name="T83" fmla="*/ 161 h 1192"/>
                <a:gd name="T84" fmla="*/ 468 w 969"/>
                <a:gd name="T85" fmla="*/ 237 h 1192"/>
                <a:gd name="T86" fmla="*/ 285 w 969"/>
                <a:gd name="T87" fmla="*/ 291 h 1192"/>
                <a:gd name="T88" fmla="*/ 177 w 969"/>
                <a:gd name="T89" fmla="*/ 297 h 1192"/>
                <a:gd name="T90" fmla="*/ 12 w 969"/>
                <a:gd name="T91" fmla="*/ 489 h 1192"/>
                <a:gd name="T92" fmla="*/ 0 w 969"/>
                <a:gd name="T93" fmla="*/ 513 h 1192"/>
                <a:gd name="T94" fmla="*/ 0 w 969"/>
                <a:gd name="T95" fmla="*/ 1198 h 1192"/>
                <a:gd name="T96" fmla="*/ 96 w 969"/>
                <a:gd name="T97" fmla="*/ 1192 h 1192"/>
                <a:gd name="T98" fmla="*/ 327 w 969"/>
                <a:gd name="T99" fmla="*/ 1198 h 1192"/>
                <a:gd name="T100" fmla="*/ 327 w 969"/>
                <a:gd name="T101" fmla="*/ 1198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71372"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71373" name="Freeform 8"/>
            <p:cNvSpPr>
              <a:spLocks/>
            </p:cNvSpPr>
            <p:nvPr/>
          </p:nvSpPr>
          <p:spPr bwMode="hidden">
            <a:xfrm>
              <a:off x="3525" y="1"/>
              <a:ext cx="2185" cy="1508"/>
            </a:xfrm>
            <a:custGeom>
              <a:avLst/>
              <a:gdLst>
                <a:gd name="T0" fmla="*/ 1050 w 2176"/>
                <a:gd name="T1" fmla="*/ 775 h 1505"/>
                <a:gd name="T2" fmla="*/ 1210 w 2176"/>
                <a:gd name="T3" fmla="*/ 1243 h 1505"/>
                <a:gd name="T4" fmla="*/ 972 w 2176"/>
                <a:gd name="T5" fmla="*/ 1201 h 1505"/>
                <a:gd name="T6" fmla="*/ 735 w 2176"/>
                <a:gd name="T7" fmla="*/ 1135 h 1505"/>
                <a:gd name="T8" fmla="*/ 450 w 2176"/>
                <a:gd name="T9" fmla="*/ 1117 h 1505"/>
                <a:gd name="T10" fmla="*/ 0 w 2176"/>
                <a:gd name="T11" fmla="*/ 1087 h 1505"/>
                <a:gd name="T12" fmla="*/ 30 w 2176"/>
                <a:gd name="T13" fmla="*/ 1123 h 1505"/>
                <a:gd name="T14" fmla="*/ 504 w 2176"/>
                <a:gd name="T15" fmla="*/ 1141 h 1505"/>
                <a:gd name="T16" fmla="*/ 789 w 2176"/>
                <a:gd name="T17" fmla="*/ 1195 h 1505"/>
                <a:gd name="T18" fmla="*/ 1150 w 2176"/>
                <a:gd name="T19" fmla="*/ 1313 h 1505"/>
                <a:gd name="T20" fmla="*/ 1086 w 2176"/>
                <a:gd name="T21" fmla="*/ 1331 h 1505"/>
                <a:gd name="T22" fmla="*/ 723 w 2176"/>
                <a:gd name="T23" fmla="*/ 1517 h 1505"/>
                <a:gd name="T24" fmla="*/ 777 w 2176"/>
                <a:gd name="T25" fmla="*/ 1493 h 1505"/>
                <a:gd name="T26" fmla="*/ 877 w 2176"/>
                <a:gd name="T27" fmla="*/ 1451 h 1505"/>
                <a:gd name="T28" fmla="*/ 1038 w 2176"/>
                <a:gd name="T29" fmla="*/ 1367 h 1505"/>
                <a:gd name="T30" fmla="*/ 1234 w 2176"/>
                <a:gd name="T31" fmla="*/ 1307 h 1505"/>
                <a:gd name="T32" fmla="*/ 1287 w 2176"/>
                <a:gd name="T33" fmla="*/ 1231 h 1505"/>
                <a:gd name="T34" fmla="*/ 1660 w 2176"/>
                <a:gd name="T35" fmla="*/ 1051 h 1505"/>
                <a:gd name="T36" fmla="*/ 1963 w 2176"/>
                <a:gd name="T37" fmla="*/ 961 h 1505"/>
                <a:gd name="T38" fmla="*/ 2212 w 2176"/>
                <a:gd name="T39" fmla="*/ 829 h 1505"/>
                <a:gd name="T40" fmla="*/ 1993 w 2176"/>
                <a:gd name="T41" fmla="*/ 919 h 1505"/>
                <a:gd name="T42" fmla="*/ 1684 w 2176"/>
                <a:gd name="T43" fmla="*/ 997 h 1505"/>
                <a:gd name="T44" fmla="*/ 1363 w 2176"/>
                <a:gd name="T45" fmla="*/ 1159 h 1505"/>
                <a:gd name="T46" fmla="*/ 1525 w 2176"/>
                <a:gd name="T47" fmla="*/ 913 h 1505"/>
                <a:gd name="T48" fmla="*/ 1648 w 2176"/>
                <a:gd name="T49" fmla="*/ 549 h 1505"/>
                <a:gd name="T50" fmla="*/ 1768 w 2176"/>
                <a:gd name="T51" fmla="*/ 376 h 1505"/>
                <a:gd name="T52" fmla="*/ 2011 w 2176"/>
                <a:gd name="T53" fmla="*/ 60 h 1505"/>
                <a:gd name="T54" fmla="*/ 2035 w 2176"/>
                <a:gd name="T55" fmla="*/ 0 h 1505"/>
                <a:gd name="T56" fmla="*/ 2005 w 2176"/>
                <a:gd name="T57" fmla="*/ 0 h 1505"/>
                <a:gd name="T58" fmla="*/ 1624 w 2176"/>
                <a:gd name="T59" fmla="*/ 484 h 1505"/>
                <a:gd name="T60" fmla="*/ 1501 w 2176"/>
                <a:gd name="T61" fmla="*/ 895 h 1505"/>
                <a:gd name="T62" fmla="*/ 1275 w 2176"/>
                <a:gd name="T63" fmla="*/ 1183 h 1505"/>
                <a:gd name="T64" fmla="*/ 1150 w 2176"/>
                <a:gd name="T65" fmla="*/ 913 h 1505"/>
                <a:gd name="T66" fmla="*/ 1026 w 2176"/>
                <a:gd name="T67" fmla="*/ 544 h 1505"/>
                <a:gd name="T68" fmla="*/ 901 w 2176"/>
                <a:gd name="T69" fmla="*/ 222 h 1505"/>
                <a:gd name="T70" fmla="*/ 801 w 2176"/>
                <a:gd name="T71" fmla="*/ 0 h 1505"/>
                <a:gd name="T72" fmla="*/ 765 w 2176"/>
                <a:gd name="T73" fmla="*/ 0 h 1505"/>
                <a:gd name="T74" fmla="*/ 919 w 2176"/>
                <a:gd name="T75" fmla="*/ 358 h 1505"/>
                <a:gd name="T76" fmla="*/ 1050 w 2176"/>
                <a:gd name="T77" fmla="*/ 775 h 1505"/>
                <a:gd name="T78" fmla="*/ 1050 w 2176"/>
                <a:gd name="T79" fmla="*/ 775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71374" name="Freeform 9"/>
            <p:cNvSpPr>
              <a:spLocks/>
            </p:cNvSpPr>
            <p:nvPr/>
          </p:nvSpPr>
          <p:spPr bwMode="hidden">
            <a:xfrm>
              <a:off x="0" y="649"/>
              <a:ext cx="816" cy="806"/>
            </a:xfrm>
            <a:custGeom>
              <a:avLst/>
              <a:gdLst>
                <a:gd name="T0" fmla="*/ 165 w 813"/>
                <a:gd name="T1" fmla="*/ 568 h 804"/>
                <a:gd name="T2" fmla="*/ 333 w 813"/>
                <a:gd name="T3" fmla="*/ 442 h 804"/>
                <a:gd name="T4" fmla="*/ 654 w 813"/>
                <a:gd name="T5" fmla="*/ 220 h 804"/>
                <a:gd name="T6" fmla="*/ 825 w 813"/>
                <a:gd name="T7" fmla="*/ 0 h 804"/>
                <a:gd name="T8" fmla="*/ 687 w 813"/>
                <a:gd name="T9" fmla="*/ 150 h 804"/>
                <a:gd name="T10" fmla="*/ 148 w 813"/>
                <a:gd name="T11" fmla="*/ 508 h 804"/>
                <a:gd name="T12" fmla="*/ 0 w 813"/>
                <a:gd name="T13" fmla="*/ 740 h 804"/>
                <a:gd name="T14" fmla="*/ 0 w 813"/>
                <a:gd name="T15" fmla="*/ 812 h 804"/>
                <a:gd name="T16" fmla="*/ 165 w 813"/>
                <a:gd name="T17" fmla="*/ 568 h 804"/>
                <a:gd name="T18" fmla="*/ 165 w 813"/>
                <a:gd name="T19" fmla="*/ 568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71375" name="Freeform 10"/>
            <p:cNvSpPr>
              <a:spLocks/>
            </p:cNvSpPr>
            <p:nvPr/>
          </p:nvSpPr>
          <p:spPr bwMode="hidden">
            <a:xfrm>
              <a:off x="0" y="1545"/>
              <a:ext cx="762" cy="107"/>
            </a:xfrm>
            <a:custGeom>
              <a:avLst/>
              <a:gdLst>
                <a:gd name="T0" fmla="*/ 468 w 759"/>
                <a:gd name="T1" fmla="*/ 66 h 107"/>
                <a:gd name="T2" fmla="*/ 771 w 759"/>
                <a:gd name="T3" fmla="*/ 0 h 107"/>
                <a:gd name="T4" fmla="*/ 504 w 759"/>
                <a:gd name="T5" fmla="*/ 36 h 107"/>
                <a:gd name="T6" fmla="*/ 142 w 759"/>
                <a:gd name="T7" fmla="*/ 48 h 107"/>
                <a:gd name="T8" fmla="*/ 0 w 759"/>
                <a:gd name="T9" fmla="*/ 78 h 107"/>
                <a:gd name="T10" fmla="*/ 0 w 759"/>
                <a:gd name="T11" fmla="*/ 107 h 107"/>
                <a:gd name="T12" fmla="*/ 96 w 759"/>
                <a:gd name="T13" fmla="*/ 89 h 107"/>
                <a:gd name="T14" fmla="*/ 468 w 759"/>
                <a:gd name="T15" fmla="*/ 66 h 107"/>
                <a:gd name="T16" fmla="*/ 468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71376" name="Freeform 11"/>
            <p:cNvSpPr>
              <a:spLocks/>
            </p:cNvSpPr>
            <p:nvPr/>
          </p:nvSpPr>
          <p:spPr bwMode="hidden">
            <a:xfrm>
              <a:off x="2314" y="3431"/>
              <a:ext cx="3182" cy="745"/>
            </a:xfrm>
            <a:custGeom>
              <a:avLst/>
              <a:gdLst>
                <a:gd name="T0" fmla="*/ 1411 w 3169"/>
                <a:gd name="T1" fmla="*/ 243 h 743"/>
                <a:gd name="T2" fmla="*/ 1762 w 3169"/>
                <a:gd name="T3" fmla="*/ 237 h 743"/>
                <a:gd name="T4" fmla="*/ 2123 w 3169"/>
                <a:gd name="T5" fmla="*/ 255 h 743"/>
                <a:gd name="T6" fmla="*/ 2545 w 3169"/>
                <a:gd name="T7" fmla="*/ 237 h 743"/>
                <a:gd name="T8" fmla="*/ 3221 w 3169"/>
                <a:gd name="T9" fmla="*/ 208 h 743"/>
                <a:gd name="T10" fmla="*/ 3167 w 3169"/>
                <a:gd name="T11" fmla="*/ 190 h 743"/>
                <a:gd name="T12" fmla="*/ 2462 w 3169"/>
                <a:gd name="T13" fmla="*/ 225 h 743"/>
                <a:gd name="T14" fmla="*/ 2035 w 3169"/>
                <a:gd name="T15" fmla="*/ 225 h 743"/>
                <a:gd name="T16" fmla="*/ 1483 w 3169"/>
                <a:gd name="T17" fmla="*/ 190 h 743"/>
                <a:gd name="T18" fmla="*/ 1567 w 3169"/>
                <a:gd name="T19" fmla="*/ 168 h 743"/>
                <a:gd name="T20" fmla="*/ 2071 w 3169"/>
                <a:gd name="T21" fmla="*/ 0 h 743"/>
                <a:gd name="T22" fmla="*/ 1993 w 3169"/>
                <a:gd name="T23" fmla="*/ 24 h 743"/>
                <a:gd name="T24" fmla="*/ 1868 w 3169"/>
                <a:gd name="T25" fmla="*/ 66 h 743"/>
                <a:gd name="T26" fmla="*/ 1630 w 3169"/>
                <a:gd name="T27" fmla="*/ 138 h 743"/>
                <a:gd name="T28" fmla="*/ 1362 w 3169"/>
                <a:gd name="T29" fmla="*/ 202 h 743"/>
                <a:gd name="T30" fmla="*/ 1288 w 3169"/>
                <a:gd name="T31" fmla="*/ 255 h 743"/>
                <a:gd name="T32" fmla="*/ 777 w 3169"/>
                <a:gd name="T33" fmla="*/ 417 h 743"/>
                <a:gd name="T34" fmla="*/ 339 w 3169"/>
                <a:gd name="T35" fmla="*/ 507 h 743"/>
                <a:gd name="T36" fmla="*/ 0 w 3169"/>
                <a:gd name="T37" fmla="*/ 625 h 743"/>
                <a:gd name="T38" fmla="*/ 303 w 3169"/>
                <a:gd name="T39" fmla="*/ 543 h 743"/>
                <a:gd name="T40" fmla="*/ 747 w 3169"/>
                <a:gd name="T41" fmla="*/ 453 h 743"/>
                <a:gd name="T42" fmla="*/ 1198 w 3169"/>
                <a:gd name="T43" fmla="*/ 315 h 743"/>
                <a:gd name="T44" fmla="*/ 997 w 3169"/>
                <a:gd name="T45" fmla="*/ 495 h 743"/>
                <a:gd name="T46" fmla="*/ 883 w 3169"/>
                <a:gd name="T47" fmla="*/ 751 h 743"/>
                <a:gd name="T48" fmla="*/ 877 w 3169"/>
                <a:gd name="T49" fmla="*/ 751 h 743"/>
                <a:gd name="T50" fmla="*/ 949 w 3169"/>
                <a:gd name="T51" fmla="*/ 751 h 743"/>
                <a:gd name="T52" fmla="*/ 1038 w 3169"/>
                <a:gd name="T53" fmla="*/ 501 h 743"/>
                <a:gd name="T54" fmla="*/ 1317 w 3169"/>
                <a:gd name="T55" fmla="*/ 285 h 743"/>
                <a:gd name="T56" fmla="*/ 1555 w 3169"/>
                <a:gd name="T57" fmla="*/ 453 h 743"/>
                <a:gd name="T58" fmla="*/ 1798 w 3169"/>
                <a:gd name="T59" fmla="*/ 685 h 743"/>
                <a:gd name="T60" fmla="*/ 1886 w 3169"/>
                <a:gd name="T61" fmla="*/ 751 h 743"/>
                <a:gd name="T62" fmla="*/ 1951 w 3169"/>
                <a:gd name="T63" fmla="*/ 751 h 743"/>
                <a:gd name="T64" fmla="*/ 1720 w 3169"/>
                <a:gd name="T65" fmla="*/ 531 h 743"/>
                <a:gd name="T66" fmla="*/ 1411 w 3169"/>
                <a:gd name="T67" fmla="*/ 243 h 743"/>
                <a:gd name="T68" fmla="*/ 1411 w 3169"/>
                <a:gd name="T69" fmla="*/ 243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71377"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endParaRPr>
            </a:p>
          </p:txBody>
        </p:sp>
        <p:sp>
          <p:nvSpPr>
            <p:cNvPr id="271378"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a:solidFill>
                  <a:srgbClr val="FFFFFF"/>
                </a:solidFill>
              </a:endParaRPr>
            </a:p>
          </p:txBody>
        </p:sp>
        <p:sp>
          <p:nvSpPr>
            <p:cNvPr id="5428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0" hangingPunct="0">
                <a:defRPr/>
              </a:pPr>
              <a:endParaRPr lang="en-US" sz="1800">
                <a:solidFill>
                  <a:srgbClr val="FFFFFF"/>
                </a:solidFill>
                <a:latin typeface="Verdana" pitchFamily="-112" charset="0"/>
              </a:endParaRPr>
            </a:p>
          </p:txBody>
        </p:sp>
        <p:sp>
          <p:nvSpPr>
            <p:cNvPr id="5428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0" hangingPunct="0">
                <a:defRPr/>
              </a:pPr>
              <a:endParaRPr lang="en-US" sz="1800">
                <a:solidFill>
                  <a:srgbClr val="FFFFFF"/>
                </a:solidFill>
                <a:latin typeface="Verdana" pitchFamily="-112" charset="0"/>
              </a:endParaRPr>
            </a:p>
          </p:txBody>
        </p:sp>
        <p:sp>
          <p:nvSpPr>
            <p:cNvPr id="5428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Verdana" pitchFamily="-112" charset="0"/>
              </a:endParaRPr>
            </a:p>
          </p:txBody>
        </p:sp>
        <p:sp>
          <p:nvSpPr>
            <p:cNvPr id="271382"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71383"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5429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Verdana" pitchFamily="-112" charset="0"/>
              </a:endParaRPr>
            </a:p>
          </p:txBody>
        </p:sp>
        <p:sp>
          <p:nvSpPr>
            <p:cNvPr id="271385" name="Freeform 20"/>
            <p:cNvSpPr>
              <a:spLocks/>
            </p:cNvSpPr>
            <p:nvPr/>
          </p:nvSpPr>
          <p:spPr bwMode="hidden">
            <a:xfrm>
              <a:off x="3160" y="1860"/>
              <a:ext cx="2162" cy="1934"/>
            </a:xfrm>
            <a:custGeom>
              <a:avLst/>
              <a:gdLst>
                <a:gd name="T0" fmla="*/ 1874 w 2153"/>
                <a:gd name="T1" fmla="*/ 859 h 1930"/>
                <a:gd name="T2" fmla="*/ 1969 w 2153"/>
                <a:gd name="T3" fmla="*/ 1027 h 1930"/>
                <a:gd name="T4" fmla="*/ 2087 w 2153"/>
                <a:gd name="T5" fmla="*/ 1176 h 1930"/>
                <a:gd name="T6" fmla="*/ 2153 w 2153"/>
                <a:gd name="T7" fmla="*/ 1258 h 1930"/>
                <a:gd name="T8" fmla="*/ 2189 w 2153"/>
                <a:gd name="T9" fmla="*/ 1306 h 1930"/>
                <a:gd name="T10" fmla="*/ 1921 w 2153"/>
                <a:gd name="T11" fmla="*/ 985 h 1930"/>
                <a:gd name="T12" fmla="*/ 1892 w 2153"/>
                <a:gd name="T13" fmla="*/ 937 h 1930"/>
                <a:gd name="T14" fmla="*/ 1812 w 2153"/>
                <a:gd name="T15" fmla="*/ 1252 h 1930"/>
                <a:gd name="T16" fmla="*/ 1798 w 2153"/>
                <a:gd name="T17" fmla="*/ 1498 h 1930"/>
                <a:gd name="T18" fmla="*/ 1850 w 2153"/>
                <a:gd name="T19" fmla="*/ 1922 h 1930"/>
                <a:gd name="T20" fmla="*/ 1819 w 2153"/>
                <a:gd name="T21" fmla="*/ 1946 h 1930"/>
                <a:gd name="T22" fmla="*/ 1774 w 2153"/>
                <a:gd name="T23" fmla="*/ 1546 h 1930"/>
                <a:gd name="T24" fmla="*/ 1756 w 2153"/>
                <a:gd name="T25" fmla="*/ 1300 h 1930"/>
                <a:gd name="T26" fmla="*/ 1792 w 2153"/>
                <a:gd name="T27" fmla="*/ 1093 h 1930"/>
                <a:gd name="T28" fmla="*/ 1798 w 2153"/>
                <a:gd name="T29" fmla="*/ 883 h 1930"/>
                <a:gd name="T30" fmla="*/ 1288 w 2153"/>
                <a:gd name="T31" fmla="*/ 1015 h 1930"/>
                <a:gd name="T32" fmla="*/ 837 w 2153"/>
                <a:gd name="T33" fmla="*/ 1140 h 1930"/>
                <a:gd name="T34" fmla="*/ 327 w 2153"/>
                <a:gd name="T35" fmla="*/ 1324 h 1930"/>
                <a:gd name="T36" fmla="*/ 18 w 2153"/>
                <a:gd name="T37" fmla="*/ 1432 h 1930"/>
                <a:gd name="T38" fmla="*/ 315 w 2153"/>
                <a:gd name="T39" fmla="*/ 1294 h 1930"/>
                <a:gd name="T40" fmla="*/ 694 w 2153"/>
                <a:gd name="T41" fmla="*/ 1152 h 1930"/>
                <a:gd name="T42" fmla="*/ 1038 w 2153"/>
                <a:gd name="T43" fmla="*/ 1045 h 1930"/>
                <a:gd name="T44" fmla="*/ 1435 w 2153"/>
                <a:gd name="T45" fmla="*/ 937 h 1930"/>
                <a:gd name="T46" fmla="*/ 1720 w 2153"/>
                <a:gd name="T47" fmla="*/ 823 h 1930"/>
                <a:gd name="T48" fmla="*/ 1357 w 2153"/>
                <a:gd name="T49" fmla="*/ 627 h 1930"/>
                <a:gd name="T50" fmla="*/ 877 w 2153"/>
                <a:gd name="T51" fmla="*/ 519 h 1930"/>
                <a:gd name="T52" fmla="*/ 231 w 2153"/>
                <a:gd name="T53" fmla="*/ 161 h 1930"/>
                <a:gd name="T54" fmla="*/ 0 w 2153"/>
                <a:gd name="T55" fmla="*/ 83 h 1930"/>
                <a:gd name="T56" fmla="*/ 333 w 2153"/>
                <a:gd name="T57" fmla="*/ 179 h 1930"/>
                <a:gd name="T58" fmla="*/ 724 w 2153"/>
                <a:gd name="T59" fmla="*/ 387 h 1930"/>
                <a:gd name="T60" fmla="*/ 949 w 2153"/>
                <a:gd name="T61" fmla="*/ 495 h 1930"/>
                <a:gd name="T62" fmla="*/ 1375 w 2153"/>
                <a:gd name="T63" fmla="*/ 597 h 1930"/>
                <a:gd name="T64" fmla="*/ 1678 w 2153"/>
                <a:gd name="T65" fmla="*/ 751 h 1930"/>
                <a:gd name="T66" fmla="*/ 1447 w 2153"/>
                <a:gd name="T67" fmla="*/ 465 h 1930"/>
                <a:gd name="T68" fmla="*/ 1306 w 2153"/>
                <a:gd name="T69" fmla="*/ 191 h 1930"/>
                <a:gd name="T70" fmla="*/ 1174 w 2153"/>
                <a:gd name="T71" fmla="*/ 0 h 1930"/>
                <a:gd name="T72" fmla="*/ 1363 w 2153"/>
                <a:gd name="T73" fmla="*/ 215 h 1930"/>
                <a:gd name="T74" fmla="*/ 1513 w 2153"/>
                <a:gd name="T75" fmla="*/ 489 h 1930"/>
                <a:gd name="T76" fmla="*/ 1774 w 2153"/>
                <a:gd name="T77" fmla="*/ 811 h 1930"/>
                <a:gd name="T78" fmla="*/ 1874 w 2153"/>
                <a:gd name="T79" fmla="*/ 859 h 1930"/>
                <a:gd name="T80" fmla="*/ 1874 w 2153"/>
                <a:gd name="T81" fmla="*/ 859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grpSp>
      <p:sp>
        <p:nvSpPr>
          <p:cNvPr id="54293"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94"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295"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latin typeface="+mn-lt"/>
                <a:ea typeface="+mn-ea"/>
                <a:cs typeface="+mn-cs"/>
              </a:defRPr>
            </a:lvl1pPr>
          </a:lstStyle>
          <a:p>
            <a:pPr>
              <a:defRPr/>
            </a:pPr>
            <a:endParaRPr lang="en-US">
              <a:solidFill>
                <a:srgbClr val="FFFFFF"/>
              </a:solidFill>
            </a:endParaRPr>
          </a:p>
        </p:txBody>
      </p:sp>
      <p:sp>
        <p:nvSpPr>
          <p:cNvPr id="54296"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latin typeface="+mn-lt"/>
                <a:ea typeface="+mn-ea"/>
                <a:cs typeface="+mn-cs"/>
              </a:defRPr>
            </a:lvl1pPr>
          </a:lstStyle>
          <a:p>
            <a:pPr>
              <a:defRPr/>
            </a:pPr>
            <a:endParaRPr lang="en-US">
              <a:solidFill>
                <a:srgbClr val="FFFFFF"/>
              </a:solidFill>
            </a:endParaRPr>
          </a:p>
        </p:txBody>
      </p:sp>
      <p:sp>
        <p:nvSpPr>
          <p:cNvPr id="54297"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latin typeface="Times New Roman" charset="0"/>
              </a:defRPr>
            </a:lvl1pPr>
          </a:lstStyle>
          <a:p>
            <a:pPr>
              <a:defRPr/>
            </a:pPr>
            <a:fld id="{9960C981-5706-D344-93BB-443425A7EA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1045091"/>
      </p:ext>
    </p:extLst>
  </p:cSld>
  <p:clrMap bg1="dk2" tx1="lt1" bg2="dk1" tx2="lt2" accent1="accent1" accent2="accent2" accent3="accent3" accent4="accent4" accent5="accent5" accent6="accent6" hlink="hlink" folHlink="folHlink"/>
  <p:sldLayoutIdLst>
    <p:sldLayoutId id="2147486442" r:id="rId1"/>
    <p:sldLayoutId id="2147486443" r:id="rId2"/>
    <p:sldLayoutId id="2147486444" r:id="rId3"/>
    <p:sldLayoutId id="2147486445" r:id="rId4"/>
    <p:sldLayoutId id="2147486446" r:id="rId5"/>
    <p:sldLayoutId id="2147486447" r:id="rId6"/>
    <p:sldLayoutId id="2147486448" r:id="rId7"/>
    <p:sldLayoutId id="2147486449" r:id="rId8"/>
    <p:sldLayoutId id="2147486450" r:id="rId9"/>
    <p:sldLayoutId id="2147486451" r:id="rId10"/>
    <p:sldLayoutId id="214748645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SzPct val="6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folHlink"/>
        </a:buClr>
        <a:buSzPct val="60000"/>
        <a:buFont typeface="Wingdings" charset="0"/>
        <a:buChar char="n"/>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3763"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4"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000000"/>
              </a:solidFill>
            </a:endParaRPr>
          </a:p>
        </p:txBody>
      </p:sp>
      <p:sp>
        <p:nvSpPr>
          <p:cNvPr id="373765"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000000"/>
              </a:solidFill>
            </a:endParaRPr>
          </a:p>
        </p:txBody>
      </p:sp>
      <p:sp>
        <p:nvSpPr>
          <p:cNvPr id="373766"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eaLnBrk="0" hangingPunct="0">
              <a:defRPr/>
            </a:pPr>
            <a:fld id="{BFF6706C-F4C3-5240-B5A4-89BC7F24E87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11172567"/>
      </p:ext>
    </p:extLst>
  </p:cSld>
  <p:clrMap bg1="lt1" tx1="dk1" bg2="lt2" tx2="dk2" accent1="accent1" accent2="accent2" accent3="accent3" accent4="accent4" accent5="accent5" accent6="accent6" hlink="hlink" folHlink="folHlink"/>
  <p:sldLayoutIdLst>
    <p:sldLayoutId id="2147486466" r:id="rId1"/>
    <p:sldLayoutId id="2147486467" r:id="rId2"/>
    <p:sldLayoutId id="2147486468" r:id="rId3"/>
    <p:sldLayoutId id="2147486469" r:id="rId4"/>
    <p:sldLayoutId id="2147486470" r:id="rId5"/>
    <p:sldLayoutId id="2147486471" r:id="rId6"/>
    <p:sldLayoutId id="2147486472" r:id="rId7"/>
    <p:sldLayoutId id="2147486473" r:id="rId8"/>
    <p:sldLayoutId id="2147486474" r:id="rId9"/>
    <p:sldLayoutId id="2147486475" r:id="rId10"/>
    <p:sldLayoutId id="21474864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457200" y="992188"/>
            <a:ext cx="8153400" cy="1600200"/>
            <a:chOff x="288" y="625"/>
            <a:chExt cx="5136" cy="1008"/>
          </a:xfrm>
        </p:grpSpPr>
        <p:sp>
          <p:nvSpPr>
            <p:cNvPr id="25908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25908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25908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25908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FFCC"/>
                </a:solidFill>
              </a:endParaRPr>
            </a:p>
          </p:txBody>
        </p:sp>
      </p:grpSp>
      <p:sp>
        <p:nvSpPr>
          <p:cNvPr id="2590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590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Arial" charset="0"/>
                <a:ea typeface="+mn-ea"/>
                <a:cs typeface="+mn-cs"/>
              </a:defRPr>
            </a:lvl1pPr>
          </a:lstStyle>
          <a:p>
            <a:pPr>
              <a:defRPr/>
            </a:pPr>
            <a:endParaRPr lang="en-US">
              <a:solidFill>
                <a:srgbClr val="FFFFCC"/>
              </a:solidFill>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Arial" charset="0"/>
                <a:ea typeface="+mn-ea"/>
                <a:cs typeface="+mn-cs"/>
              </a:defRPr>
            </a:lvl1pPr>
          </a:lstStyle>
          <a:p>
            <a:pPr>
              <a:defRPr/>
            </a:pPr>
            <a:endParaRPr lang="en-US">
              <a:solidFill>
                <a:srgbClr val="FFFFCC"/>
              </a:solidFill>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Arial" charset="0"/>
              </a:defRPr>
            </a:lvl1pPr>
          </a:lstStyle>
          <a:p>
            <a:pPr>
              <a:defRPr/>
            </a:pPr>
            <a:fld id="{6237997F-B353-0840-B04C-04297AA5B17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78009319"/>
      </p:ext>
    </p:extLst>
  </p:cSld>
  <p:clrMap bg1="dk2" tx1="lt1" bg2="dk1" tx2="lt2" accent1="accent1" accent2="accent2" accent3="accent3" accent4="accent4" accent5="accent5" accent6="accent6" hlink="hlink" folHlink="folHlink"/>
  <p:sldLayoutIdLst>
    <p:sldLayoutId id="2147486490" r:id="rId1"/>
    <p:sldLayoutId id="2147486491" r:id="rId2"/>
    <p:sldLayoutId id="2147486492" r:id="rId3"/>
    <p:sldLayoutId id="2147486493" r:id="rId4"/>
    <p:sldLayoutId id="2147486494" r:id="rId5"/>
    <p:sldLayoutId id="2147486495" r:id="rId6"/>
    <p:sldLayoutId id="2147486496" r:id="rId7"/>
    <p:sldLayoutId id="2147486497" r:id="rId8"/>
    <p:sldLayoutId id="2147486498" r:id="rId9"/>
    <p:sldLayoutId id="2147486499" r:id="rId10"/>
    <p:sldLayoutId id="2147486500"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457200" y="992188"/>
            <a:ext cx="8153400" cy="1600200"/>
            <a:chOff x="288" y="625"/>
            <a:chExt cx="5136" cy="1008"/>
          </a:xfrm>
        </p:grpSpPr>
        <p:sp>
          <p:nvSpPr>
            <p:cNvPr id="25908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25908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25908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25908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FFCC"/>
                </a:solidFill>
              </a:endParaRPr>
            </a:p>
          </p:txBody>
        </p:sp>
      </p:grpSp>
      <p:sp>
        <p:nvSpPr>
          <p:cNvPr id="2590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590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Arial" charset="0"/>
                <a:ea typeface="+mn-ea"/>
                <a:cs typeface="+mn-cs"/>
              </a:defRPr>
            </a:lvl1pPr>
          </a:lstStyle>
          <a:p>
            <a:pPr>
              <a:defRPr/>
            </a:pPr>
            <a:endParaRPr lang="en-US">
              <a:solidFill>
                <a:srgbClr val="FFFFCC"/>
              </a:solidFill>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Arial" charset="0"/>
                <a:ea typeface="+mn-ea"/>
                <a:cs typeface="+mn-cs"/>
              </a:defRPr>
            </a:lvl1pPr>
          </a:lstStyle>
          <a:p>
            <a:pPr>
              <a:defRPr/>
            </a:pPr>
            <a:endParaRPr lang="en-US">
              <a:solidFill>
                <a:srgbClr val="FFFFCC"/>
              </a:solidFill>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Arial" charset="0"/>
              </a:defRPr>
            </a:lvl1pPr>
          </a:lstStyle>
          <a:p>
            <a:pPr>
              <a:defRPr/>
            </a:pPr>
            <a:fld id="{6237997F-B353-0840-B04C-04297AA5B17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86369409"/>
      </p:ext>
    </p:extLst>
  </p:cSld>
  <p:clrMap bg1="dk2" tx1="lt1" bg2="dk1" tx2="lt2" accent1="accent1" accent2="accent2" accent3="accent3" accent4="accent4" accent5="accent5" accent6="accent6" hlink="hlink" folHlink="folHlink"/>
  <p:sldLayoutIdLst>
    <p:sldLayoutId id="2147486502" r:id="rId1"/>
    <p:sldLayoutId id="2147486503" r:id="rId2"/>
    <p:sldLayoutId id="2147486504" r:id="rId3"/>
    <p:sldLayoutId id="2147486505" r:id="rId4"/>
    <p:sldLayoutId id="2147486506" r:id="rId5"/>
    <p:sldLayoutId id="2147486507" r:id="rId6"/>
    <p:sldLayoutId id="2147486508" r:id="rId7"/>
    <p:sldLayoutId id="2147486509" r:id="rId8"/>
    <p:sldLayoutId id="2147486510" r:id="rId9"/>
    <p:sldLayoutId id="2147486511" r:id="rId10"/>
    <p:sldLayoutId id="2147486512"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968509748"/>
      </p:ext>
    </p:extLst>
  </p:cSld>
  <p:clrMap bg1="lt1" tx1="dk1" bg2="lt2" tx2="dk2" accent1="accent1" accent2="accent2" accent3="accent3" accent4="accent4" accent5="accent5" accent6="accent6" hlink="hlink" folHlink="folHlink"/>
  <p:sldLayoutIdLst>
    <p:sldLayoutId id="2147486526" r:id="rId1"/>
    <p:sldLayoutId id="2147486527" r:id="rId2"/>
    <p:sldLayoutId id="2147486528" r:id="rId3"/>
    <p:sldLayoutId id="2147486529" r:id="rId4"/>
    <p:sldLayoutId id="2147486530" r:id="rId5"/>
    <p:sldLayoutId id="2147486531" r:id="rId6"/>
    <p:sldLayoutId id="2147486532" r:id="rId7"/>
    <p:sldLayoutId id="2147486533" r:id="rId8"/>
    <p:sldLayoutId id="2147486534" r:id="rId9"/>
    <p:sldLayoutId id="2147486535" r:id="rId10"/>
    <p:sldLayoutId id="21474865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7234" name="Rectangle 1026"/>
          <p:cNvSpPr>
            <a:spLocks noGrp="1" noChangeArrowheads="1"/>
          </p:cNvSpPr>
          <p:nvPr>
            <p:ph type="title"/>
          </p:nvPr>
        </p:nvSpPr>
        <p:spPr bwMode="auto">
          <a:xfrm>
            <a:off x="685800" y="304800"/>
            <a:ext cx="7772400" cy="11430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07235" name="Rectangle 1027"/>
          <p:cNvSpPr>
            <a:spLocks noGrp="1" noChangeArrowheads="1"/>
          </p:cNvSpPr>
          <p:nvPr>
            <p:ph type="body" idx="1"/>
          </p:nvPr>
        </p:nvSpPr>
        <p:spPr bwMode="auto">
          <a:xfrm>
            <a:off x="685800" y="1752600"/>
            <a:ext cx="7772400" cy="43434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72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eaLnBrk="0" hangingPunct="0">
              <a:defRPr/>
            </a:pPr>
            <a:endParaRPr lang="en-US">
              <a:solidFill>
                <a:srgbClr val="333399"/>
              </a:solidFill>
            </a:endParaRPr>
          </a:p>
        </p:txBody>
      </p:sp>
      <p:sp>
        <p:nvSpPr>
          <p:cNvPr id="6072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eaLnBrk="0" hangingPunct="0">
              <a:defRPr/>
            </a:pPr>
            <a:endParaRPr lang="en-US">
              <a:solidFill>
                <a:srgbClr val="333399"/>
              </a:solidFill>
            </a:endParaRPr>
          </a:p>
        </p:txBody>
      </p:sp>
      <p:sp>
        <p:nvSpPr>
          <p:cNvPr id="6072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Arial" charset="0"/>
                <a:ea typeface="ヒラギノ角ゴ Pro W3" charset="0"/>
                <a:cs typeface="ヒラギノ角ゴ Pro W3" charset="0"/>
              </a:defRPr>
            </a:lvl1pPr>
          </a:lstStyle>
          <a:p>
            <a:pPr eaLnBrk="0" hangingPunct="0">
              <a:defRPr/>
            </a:pPr>
            <a:fld id="{360BF411-CEF4-4745-A21E-AB0E5E86E3FD}" type="slidenum">
              <a:rPr lang="en-US">
                <a:solidFill>
                  <a:srgbClr val="333399"/>
                </a:solidFill>
              </a:rPr>
              <a:pPr eaLnBrk="0" hangingPunct="0">
                <a:defRPr/>
              </a:pPr>
              <a:t>‹#›</a:t>
            </a:fld>
            <a:endParaRPr lang="en-US">
              <a:solidFill>
                <a:srgbClr val="333399"/>
              </a:solidFill>
            </a:endParaRPr>
          </a:p>
        </p:txBody>
      </p:sp>
    </p:spTree>
    <p:extLst>
      <p:ext uri="{BB962C8B-B14F-4D97-AF65-F5344CB8AC3E}">
        <p14:creationId xmlns:p14="http://schemas.microsoft.com/office/powerpoint/2010/main" val="3470570372"/>
      </p:ext>
    </p:extLst>
  </p:cSld>
  <p:clrMap bg1="lt1" tx1="dk1" bg2="lt2" tx2="dk2" accent1="accent1" accent2="accent2" accent3="accent3" accent4="accent4" accent5="accent5" accent6="accent6" hlink="hlink" folHlink="folHlink"/>
  <p:sldLayoutIdLst>
    <p:sldLayoutId id="2147486538" r:id="rId1"/>
    <p:sldLayoutId id="2147486539" r:id="rId2"/>
    <p:sldLayoutId id="2147486540" r:id="rId3"/>
    <p:sldLayoutId id="2147486541" r:id="rId4"/>
    <p:sldLayoutId id="2147486542" r:id="rId5"/>
    <p:sldLayoutId id="2147486543" r:id="rId6"/>
    <p:sldLayoutId id="2147486544" r:id="rId7"/>
    <p:sldLayoutId id="2147486545" r:id="rId8"/>
    <p:sldLayoutId id="2147486546" r:id="rId9"/>
    <p:sldLayoutId id="2147486547" r:id="rId10"/>
    <p:sldLayoutId id="2147486548"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7399650"/>
      </p:ext>
    </p:extLst>
  </p:cSld>
  <p:clrMap bg1="lt1" tx1="dk1" bg2="lt2" tx2="dk2" accent1="accent1" accent2="accent2" accent3="accent3" accent4="accent4" accent5="accent5" accent6="accent6" hlink="hlink" folHlink="folHlink"/>
  <p:sldLayoutIdLst>
    <p:sldLayoutId id="2147486562" r:id="rId1"/>
    <p:sldLayoutId id="2147486563" r:id="rId2"/>
    <p:sldLayoutId id="2147486564" r:id="rId3"/>
    <p:sldLayoutId id="2147486565" r:id="rId4"/>
    <p:sldLayoutId id="2147486566" r:id="rId5"/>
    <p:sldLayoutId id="2147486567" r:id="rId6"/>
    <p:sldLayoutId id="2147486568" r:id="rId7"/>
    <p:sldLayoutId id="2147486569" r:id="rId8"/>
    <p:sldLayoutId id="2147486570" r:id="rId9"/>
    <p:sldLayoutId id="2147486571" r:id="rId10"/>
    <p:sldLayoutId id="21474865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20073631"/>
      </p:ext>
    </p:extLst>
  </p:cSld>
  <p:clrMap bg1="lt1" tx1="dk1" bg2="lt2" tx2="dk2" accent1="accent1" accent2="accent2" accent3="accent3" accent4="accent4" accent5="accent5" accent6="accent6" hlink="hlink" folHlink="folHlink"/>
  <p:sldLayoutIdLst>
    <p:sldLayoutId id="2147486599" r:id="rId1"/>
    <p:sldLayoutId id="2147486600" r:id="rId2"/>
    <p:sldLayoutId id="2147486601" r:id="rId3"/>
    <p:sldLayoutId id="2147486602" r:id="rId4"/>
    <p:sldLayoutId id="2147486603" r:id="rId5"/>
    <p:sldLayoutId id="2147486604" r:id="rId6"/>
    <p:sldLayoutId id="2147486605" r:id="rId7"/>
    <p:sldLayoutId id="2147486606" r:id="rId8"/>
    <p:sldLayoutId id="2147486607" r:id="rId9"/>
    <p:sldLayoutId id="2147486608" r:id="rId10"/>
    <p:sldLayoutId id="21474866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50787318"/>
      </p:ext>
    </p:extLst>
  </p:cSld>
  <p:clrMap bg1="lt1" tx1="dk1" bg2="lt2" tx2="dk2" accent1="accent1" accent2="accent2" accent3="accent3" accent4="accent4" accent5="accent5" accent6="accent6" hlink="hlink" folHlink="folHlink"/>
  <p:sldLayoutIdLst>
    <p:sldLayoutId id="2147486611" r:id="rId1"/>
    <p:sldLayoutId id="2147486612" r:id="rId2"/>
    <p:sldLayoutId id="2147486613" r:id="rId3"/>
    <p:sldLayoutId id="2147486614" r:id="rId4"/>
    <p:sldLayoutId id="2147486615" r:id="rId5"/>
    <p:sldLayoutId id="2147486616" r:id="rId6"/>
    <p:sldLayoutId id="2147486617" r:id="rId7"/>
    <p:sldLayoutId id="2147486618" r:id="rId8"/>
    <p:sldLayoutId id="2147486619" r:id="rId9"/>
    <p:sldLayoutId id="2147486620" r:id="rId10"/>
    <p:sldLayoutId id="21474866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6195"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4820" name="Rectangle 4"/>
          <p:cNvSpPr>
            <a:spLocks noGrp="1" noChangeArrowheads="1"/>
          </p:cNvSpPr>
          <p:nvPr>
            <p:ph type="dt" sz="half" idx="2"/>
          </p:nvPr>
        </p:nvSpPr>
        <p:spPr bwMode="auto">
          <a:xfrm>
            <a:off x="685800" y="6400800"/>
            <a:ext cx="2225675"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defRPr sz="1400" b="1">
                <a:solidFill>
                  <a:schemeClr val="bg2"/>
                </a:solidFill>
                <a:latin typeface="+mn-lt"/>
                <a:cs typeface="Arial" charset="0"/>
              </a:defRPr>
            </a:lvl1pPr>
          </a:lstStyle>
          <a:p>
            <a:pPr>
              <a:defRPr/>
            </a:pPr>
            <a:endParaRPr lang="en-US"/>
          </a:p>
        </p:txBody>
      </p:sp>
      <p:sp>
        <p:nvSpPr>
          <p:cNvPr id="674821" name="Rectangle 5"/>
          <p:cNvSpPr>
            <a:spLocks noGrp="1" noChangeArrowheads="1"/>
          </p:cNvSpPr>
          <p:nvPr>
            <p:ph type="ftr" sz="quarter" idx="3"/>
          </p:nvPr>
        </p:nvSpPr>
        <p:spPr bwMode="auto">
          <a:xfrm>
            <a:off x="3009900" y="6400800"/>
            <a:ext cx="33909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a:defRPr sz="1400" b="1">
                <a:solidFill>
                  <a:schemeClr val="bg2"/>
                </a:solidFill>
                <a:latin typeface="+mn-lt"/>
                <a:cs typeface="Arial" charset="0"/>
              </a:defRPr>
            </a:lvl1pPr>
          </a:lstStyle>
          <a:p>
            <a:pPr>
              <a:defRPr/>
            </a:pPr>
            <a:endParaRPr lang="en-US"/>
          </a:p>
        </p:txBody>
      </p:sp>
      <p:sp>
        <p:nvSpPr>
          <p:cNvPr id="674822" name="Rectangle 6"/>
          <p:cNvSpPr>
            <a:spLocks noGrp="1" noChangeArrowheads="1"/>
          </p:cNvSpPr>
          <p:nvPr>
            <p:ph type="sldNum" sz="quarter" idx="4"/>
          </p:nvPr>
        </p:nvSpPr>
        <p:spPr bwMode="auto">
          <a:xfrm>
            <a:off x="6553200" y="6400800"/>
            <a:ext cx="2001838"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defRPr sz="1400" b="1">
                <a:solidFill>
                  <a:schemeClr val="bg2"/>
                </a:solidFill>
                <a:latin typeface="+mn-lt"/>
                <a:cs typeface="Arial" charset="0"/>
              </a:defRPr>
            </a:lvl1pPr>
          </a:lstStyle>
          <a:p>
            <a:pPr>
              <a:defRPr/>
            </a:pPr>
            <a:fld id="{8D10EFFE-7C42-D94B-B02B-B15DB3556E1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92" r:id="rId1"/>
    <p:sldLayoutId id="2147485893" r:id="rId2"/>
    <p:sldLayoutId id="2147485894" r:id="rId3"/>
    <p:sldLayoutId id="2147485895" r:id="rId4"/>
    <p:sldLayoutId id="2147485896" r:id="rId5"/>
    <p:sldLayoutId id="2147485897" r:id="rId6"/>
    <p:sldLayoutId id="2147485898" r:id="rId7"/>
    <p:sldLayoutId id="2147485899" r:id="rId8"/>
    <p:sldLayoutId id="2147485900" r:id="rId9"/>
    <p:sldLayoutId id="2147485901" r:id="rId10"/>
    <p:sldLayoutId id="2147485902"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mj-ea"/>
          <a:cs typeface="ＭＳ Ｐゴシック" charset="0"/>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16353860"/>
      </p:ext>
    </p:extLst>
  </p:cSld>
  <p:clrMap bg1="lt1" tx1="dk1" bg2="lt2" tx2="dk2" accent1="accent1" accent2="accent2" accent3="accent3" accent4="accent4" accent5="accent5" accent6="accent6" hlink="hlink" folHlink="folHlink"/>
  <p:sldLayoutIdLst>
    <p:sldLayoutId id="2147486637" r:id="rId1"/>
    <p:sldLayoutId id="2147486638" r:id="rId2"/>
    <p:sldLayoutId id="2147486639" r:id="rId3"/>
    <p:sldLayoutId id="2147486640" r:id="rId4"/>
    <p:sldLayoutId id="2147486641" r:id="rId5"/>
    <p:sldLayoutId id="2147486642" r:id="rId6"/>
    <p:sldLayoutId id="2147486643" r:id="rId7"/>
    <p:sldLayoutId id="2147486644" r:id="rId8"/>
    <p:sldLayoutId id="2147486645" r:id="rId9"/>
    <p:sldLayoutId id="2147486646" r:id="rId10"/>
    <p:sldLayoutId id="214748664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8742148"/>
      </p:ext>
    </p:extLst>
  </p:cSld>
  <p:clrMap bg1="lt1" tx1="dk1" bg2="lt2" tx2="dk2" accent1="accent1" accent2="accent2" accent3="accent3" accent4="accent4" accent5="accent5" accent6="accent6" hlink="hlink" folHlink="folHlink"/>
  <p:sldLayoutIdLst>
    <p:sldLayoutId id="2147486649" r:id="rId1"/>
    <p:sldLayoutId id="2147486650" r:id="rId2"/>
    <p:sldLayoutId id="2147486651" r:id="rId3"/>
    <p:sldLayoutId id="2147486652" r:id="rId4"/>
    <p:sldLayoutId id="2147486653" r:id="rId5"/>
    <p:sldLayoutId id="2147486654" r:id="rId6"/>
    <p:sldLayoutId id="2147486655" r:id="rId7"/>
    <p:sldLayoutId id="2147486656" r:id="rId8"/>
    <p:sldLayoutId id="2147486657" r:id="rId9"/>
    <p:sldLayoutId id="2147486658" r:id="rId10"/>
    <p:sldLayoutId id="2147486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332802" name="Group 2"/>
          <p:cNvGrpSpPr>
            <a:grpSpLocks/>
          </p:cNvGrpSpPr>
          <p:nvPr/>
        </p:nvGrpSpPr>
        <p:grpSpPr bwMode="auto">
          <a:xfrm>
            <a:off x="0" y="1422400"/>
            <a:ext cx="9147175" cy="5435600"/>
            <a:chOff x="0" y="896"/>
            <a:chExt cx="5762" cy="3424"/>
          </a:xfrm>
        </p:grpSpPr>
        <p:grpSp>
          <p:nvGrpSpPr>
            <p:cNvPr id="332808" name="Group 3"/>
            <p:cNvGrpSpPr>
              <a:grpSpLocks/>
            </p:cNvGrpSpPr>
            <p:nvPr userDrawn="1"/>
          </p:nvGrpSpPr>
          <p:grpSpPr bwMode="auto">
            <a:xfrm>
              <a:off x="20" y="896"/>
              <a:ext cx="5742" cy="3424"/>
              <a:chOff x="20" y="896"/>
              <a:chExt cx="5742" cy="3424"/>
            </a:xfrm>
          </p:grpSpPr>
          <p:sp>
            <p:nvSpPr>
              <p:cNvPr id="33294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33294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33294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33294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33294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33295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33295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33295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33295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33295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33295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33295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sp>
            <p:nvSpPr>
              <p:cNvPr id="33295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solidFill>
                    <a:srgbClr val="FFFFFF"/>
                  </a:solidFill>
                </a:endParaRPr>
              </a:p>
            </p:txBody>
          </p:sp>
        </p:grpSp>
        <p:grpSp>
          <p:nvGrpSpPr>
            <p:cNvPr id="332809" name="Group 17"/>
            <p:cNvGrpSpPr>
              <a:grpSpLocks/>
            </p:cNvGrpSpPr>
            <p:nvPr userDrawn="1"/>
          </p:nvGrpSpPr>
          <p:grpSpPr bwMode="auto">
            <a:xfrm>
              <a:off x="0" y="2291"/>
              <a:ext cx="1385" cy="1702"/>
              <a:chOff x="0" y="2291"/>
              <a:chExt cx="1385" cy="1702"/>
            </a:xfrm>
          </p:grpSpPr>
          <p:sp>
            <p:nvSpPr>
              <p:cNvPr id="33281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1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1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1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1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1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1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1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1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1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2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2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2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2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2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2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2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2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2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2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3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3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3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3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3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3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3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3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3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3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4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4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4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4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4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4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4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4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4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4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5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5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5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5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5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5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5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5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5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5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6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6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6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6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6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6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6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6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6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6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7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7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7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7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87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7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7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7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7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7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8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8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8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8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8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8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8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8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8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8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9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9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9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9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9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9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9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9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9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9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0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0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0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0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0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0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0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0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0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0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1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1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1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1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1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1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1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1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1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1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2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2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2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2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2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2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2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2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2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2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3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93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93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93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93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93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93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93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93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93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4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4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942" name="Freeform 150"/>
              <p:cNvSpPr>
                <a:spLocks/>
              </p:cNvSpPr>
              <p:nvPr userDrawn="1"/>
            </p:nvSpPr>
            <p:spPr bwMode="ltGray">
              <a:xfrm rot="-2857037">
                <a:off x="619" y="3550"/>
                <a:ext cx="68" cy="69"/>
              </a:xfrm>
              <a:custGeom>
                <a:avLst/>
                <a:gdLst>
                  <a:gd name="T0" fmla="*/ 0 w 144"/>
                  <a:gd name="T1" fmla="*/ 4 h 154"/>
                  <a:gd name="T2" fmla="*/ 3 w 144"/>
                  <a:gd name="T3" fmla="*/ 6 h 154"/>
                  <a:gd name="T4" fmla="*/ 6 w 144"/>
                  <a:gd name="T5" fmla="*/ 5 h 154"/>
                  <a:gd name="T6" fmla="*/ 3 w 144"/>
                  <a:gd name="T7" fmla="*/ 2 h 154"/>
                  <a:gd name="T8" fmla="*/ 5 w 144"/>
                  <a:gd name="T9" fmla="*/ 1 h 154"/>
                  <a:gd name="T10" fmla="*/ 6 w 144"/>
                  <a:gd name="T11" fmla="*/ 2 h 154"/>
                  <a:gd name="T12" fmla="*/ 7 w 144"/>
                  <a:gd name="T13" fmla="*/ 2 h 154"/>
                  <a:gd name="T14" fmla="*/ 5 w 144"/>
                  <a:gd name="T15" fmla="*/ 0 h 154"/>
                  <a:gd name="T16" fmla="*/ 2 w 144"/>
                  <a:gd name="T17" fmla="*/ 1 h 154"/>
                  <a:gd name="T18" fmla="*/ 4 w 144"/>
                  <a:gd name="T19" fmla="*/ 4 h 154"/>
                  <a:gd name="T20" fmla="*/ 1 w 144"/>
                  <a:gd name="T21" fmla="*/ 4 h 154"/>
                  <a:gd name="T22" fmla="*/ 0 w 144"/>
                  <a:gd name="T23" fmla="*/ 4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8309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Verdana" pitchFamily="-112" charset="0"/>
                </a:endParaRPr>
              </a:p>
            </p:txBody>
          </p:sp>
          <p:sp>
            <p:nvSpPr>
              <p:cNvPr id="8309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Verdana" pitchFamily="-112" charset="0"/>
                </a:endParaRPr>
              </a:p>
            </p:txBody>
          </p:sp>
        </p:grpSp>
      </p:grpSp>
      <p:sp>
        <p:nvSpPr>
          <p:cNvPr id="8309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09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n-ea"/>
                <a:cs typeface="+mn-cs"/>
              </a:defRPr>
            </a:lvl1pPr>
          </a:lstStyle>
          <a:p>
            <a:pPr>
              <a:defRPr/>
            </a:pPr>
            <a:endParaRPr lang="en-US">
              <a:solidFill>
                <a:srgbClr val="FFFFFF"/>
              </a:solidFill>
            </a:endParaRPr>
          </a:p>
        </p:txBody>
      </p:sp>
      <p:sp>
        <p:nvSpPr>
          <p:cNvPr id="8309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ea typeface="+mn-ea"/>
                <a:cs typeface="+mn-cs"/>
              </a:defRPr>
            </a:lvl1pPr>
          </a:lstStyle>
          <a:p>
            <a:pPr>
              <a:defRPr/>
            </a:pPr>
            <a:endParaRPr lang="en-US">
              <a:solidFill>
                <a:srgbClr val="FFFFFF"/>
              </a:solidFill>
            </a:endParaRPr>
          </a:p>
        </p:txBody>
      </p:sp>
      <p:sp>
        <p:nvSpPr>
          <p:cNvPr id="8310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BCD8D4E8-AD1D-2844-BA75-51819F7C4F08}" type="slidenum">
              <a:rPr lang="en-US">
                <a:solidFill>
                  <a:srgbClr val="FFFFFF"/>
                </a:solidFill>
              </a:rPr>
              <a:pPr>
                <a:defRPr/>
              </a:pPr>
              <a:t>‹#›</a:t>
            </a:fld>
            <a:endParaRPr lang="en-US">
              <a:solidFill>
                <a:srgbClr val="FFFFFF"/>
              </a:solidFill>
            </a:endParaRPr>
          </a:p>
        </p:txBody>
      </p:sp>
      <p:sp>
        <p:nvSpPr>
          <p:cNvPr id="8310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5545021"/>
      </p:ext>
    </p:extLst>
  </p:cSld>
  <p:clrMap bg1="dk2" tx1="lt1" bg2="dk1" tx2="lt2" accent1="accent1" accent2="accent2" accent3="accent3" accent4="accent4" accent5="accent5" accent6="accent6" hlink="hlink" folHlink="folHlink"/>
  <p:sldLayoutIdLst>
    <p:sldLayoutId id="2147486673" r:id="rId1"/>
    <p:sldLayoutId id="2147486674" r:id="rId2"/>
    <p:sldLayoutId id="2147486675" r:id="rId3"/>
    <p:sldLayoutId id="2147486676" r:id="rId4"/>
    <p:sldLayoutId id="2147486677" r:id="rId5"/>
    <p:sldLayoutId id="2147486678" r:id="rId6"/>
    <p:sldLayoutId id="2147486679" r:id="rId7"/>
    <p:sldLayoutId id="2147486680" r:id="rId8"/>
    <p:sldLayoutId id="2147486681" r:id="rId9"/>
    <p:sldLayoutId id="2147486682" r:id="rId10"/>
    <p:sldLayoutId id="214748668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396922687"/>
      </p:ext>
    </p:extLst>
  </p:cSld>
  <p:clrMap bg1="dk2" tx1="lt1" bg2="dk1" tx2="lt2" accent1="accent1" accent2="accent2" accent3="accent3" accent4="accent4" accent5="accent5" accent6="accent6" hlink="hlink" folHlink="folHlink"/>
  <p:sldLayoutIdLst>
    <p:sldLayoutId id="2147486685" r:id="rId1"/>
    <p:sldLayoutId id="2147486686" r:id="rId2"/>
    <p:sldLayoutId id="2147486687" r:id="rId3"/>
    <p:sldLayoutId id="2147486688" r:id="rId4"/>
    <p:sldLayoutId id="2147486689" r:id="rId5"/>
    <p:sldLayoutId id="2147486690" r:id="rId6"/>
    <p:sldLayoutId id="2147486691" r:id="rId7"/>
    <p:sldLayoutId id="2147486692" r:id="rId8"/>
    <p:sldLayoutId id="2147486693" r:id="rId9"/>
    <p:sldLayoutId id="2147486694"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latin typeface="Times New Roman" charset="0"/>
              </a:rPr>
              <a:pPr>
                <a:defRPr/>
              </a:pPr>
              <a:t>‹#›</a:t>
            </a:fld>
            <a:endParaRPr lang="en-GB">
              <a:latin typeface="Times New Roman" charset="0"/>
            </a:endParaRPr>
          </a:p>
        </p:txBody>
      </p:sp>
    </p:spTree>
    <p:extLst>
      <p:ext uri="{BB962C8B-B14F-4D97-AF65-F5344CB8AC3E}">
        <p14:creationId xmlns:p14="http://schemas.microsoft.com/office/powerpoint/2010/main" val="2610156729"/>
      </p:ext>
    </p:extLst>
  </p:cSld>
  <p:clrMap bg1="lt1" tx1="dk1" bg2="lt2" tx2="dk2" accent1="accent1" accent2="accent2" accent3="accent3" accent4="accent4" accent5="accent5" accent6="accent6" hlink="hlink" folHlink="folHlink"/>
  <p:sldLayoutIdLst>
    <p:sldLayoutId id="214748669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bwMode="auto">
          <a:xfrm>
            <a:off x="304800" y="609600"/>
            <a:ext cx="7543800" cy="1143000"/>
          </a:xfrm>
          <a:prstGeom prst="rect">
            <a:avLst/>
          </a:prstGeom>
          <a:noFill/>
          <a:ln>
            <a:noFill/>
          </a:ln>
          <a:effectLst>
            <a:outerShdw dist="25399"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6883" name="Rectangle 3"/>
          <p:cNvSpPr>
            <a:spLocks noGrp="1" noChangeArrowheads="1"/>
          </p:cNvSpPr>
          <p:nvPr>
            <p:ph type="body" idx="1"/>
          </p:nvPr>
        </p:nvSpPr>
        <p:spPr bwMode="auto">
          <a:xfrm>
            <a:off x="304800" y="1981200"/>
            <a:ext cx="7543800" cy="4114800"/>
          </a:xfrm>
          <a:prstGeom prst="rect">
            <a:avLst/>
          </a:prstGeom>
          <a:noFill/>
          <a:ln>
            <a:noFill/>
          </a:ln>
          <a:effectLst>
            <a:outerShdw dist="25399"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1716"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eaLnBrk="0" hangingPunct="0">
              <a:defRPr sz="1400">
                <a:latin typeface="Arial" charset="0"/>
                <a:cs typeface="ＭＳ Ｐゴシック" charset="0"/>
              </a:defRPr>
            </a:lvl1pPr>
          </a:lstStyle>
          <a:p>
            <a:pPr>
              <a:defRPr/>
            </a:pPr>
            <a:endParaRPr lang="en-US">
              <a:solidFill>
                <a:srgbClr val="000000"/>
              </a:solidFill>
            </a:endParaRPr>
          </a:p>
        </p:txBody>
      </p:sp>
      <p:sp>
        <p:nvSpPr>
          <p:cNvPr id="371717"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ＭＳ Ｐゴシック" charset="0"/>
              </a:defRPr>
            </a:lvl1pPr>
          </a:lstStyle>
          <a:p>
            <a:pPr>
              <a:defRPr/>
            </a:pPr>
            <a:endParaRPr lang="en-US">
              <a:solidFill>
                <a:srgbClr val="000000"/>
              </a:solidFill>
            </a:endParaRPr>
          </a:p>
        </p:txBody>
      </p:sp>
      <p:sp>
        <p:nvSpPr>
          <p:cNvPr id="371718"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cs typeface="ＭＳ Ｐゴシック" charset="0"/>
              </a:defRPr>
            </a:lvl1pPr>
          </a:lstStyle>
          <a:p>
            <a:pPr>
              <a:defRPr/>
            </a:pPr>
            <a:fld id="{1F2D6CB3-02BB-504F-A40B-1530FC7B9E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6374943"/>
      </p:ext>
    </p:extLst>
  </p:cSld>
  <p:clrMap bg1="lt1" tx1="dk1" bg2="lt2" tx2="dk2" accent1="accent1" accent2="accent2" accent3="accent3" accent4="accent4" accent5="accent5" accent6="accent6" hlink="hlink" folHlink="folHlink"/>
  <p:sldLayoutIdLst>
    <p:sldLayoutId id="2147486700" r:id="rId1"/>
    <p:sldLayoutId id="2147486701" r:id="rId2"/>
    <p:sldLayoutId id="2147486702" r:id="rId3"/>
    <p:sldLayoutId id="2147486703" r:id="rId4"/>
    <p:sldLayoutId id="2147486704" r:id="rId5"/>
    <p:sldLayoutId id="2147486705" r:id="rId6"/>
    <p:sldLayoutId id="2147486706" r:id="rId7"/>
    <p:sldLayoutId id="2147486707" r:id="rId8"/>
    <p:sldLayoutId id="2147486708" r:id="rId9"/>
    <p:sldLayoutId id="2147486709" r:id="rId10"/>
    <p:sldLayoutId id="2147486710"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2pPr>
      <a:lvl3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3pPr>
      <a:lvl4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4pPr>
      <a:lvl5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5pPr>
      <a:lvl6pPr marL="457200" algn="ctr" rtl="0" fontAlgn="base">
        <a:spcBef>
          <a:spcPct val="0"/>
        </a:spcBef>
        <a:spcAft>
          <a:spcPct val="0"/>
        </a:spcAft>
        <a:defRPr sz="4400">
          <a:solidFill>
            <a:schemeClr val="tx2"/>
          </a:solidFill>
          <a:latin typeface="Impact" pitchFamily="8" charset="0"/>
          <a:ea typeface="ＭＳ Ｐゴシック" pitchFamily="8" charset="-128"/>
        </a:defRPr>
      </a:lvl6pPr>
      <a:lvl7pPr marL="914400" algn="ctr" rtl="0" fontAlgn="base">
        <a:spcBef>
          <a:spcPct val="0"/>
        </a:spcBef>
        <a:spcAft>
          <a:spcPct val="0"/>
        </a:spcAft>
        <a:defRPr sz="4400">
          <a:solidFill>
            <a:schemeClr val="tx2"/>
          </a:solidFill>
          <a:latin typeface="Impact" pitchFamily="8" charset="0"/>
          <a:ea typeface="ＭＳ Ｐゴシック" pitchFamily="8" charset="-128"/>
        </a:defRPr>
      </a:lvl7pPr>
      <a:lvl8pPr marL="1371600" algn="ctr" rtl="0" fontAlgn="base">
        <a:spcBef>
          <a:spcPct val="0"/>
        </a:spcBef>
        <a:spcAft>
          <a:spcPct val="0"/>
        </a:spcAft>
        <a:defRPr sz="4400">
          <a:solidFill>
            <a:schemeClr val="tx2"/>
          </a:solidFill>
          <a:latin typeface="Impact" pitchFamily="8" charset="0"/>
          <a:ea typeface="ＭＳ Ｐゴシック" pitchFamily="8" charset="-128"/>
        </a:defRPr>
      </a:lvl8pPr>
      <a:lvl9pPr marL="1828800" algn="ctr" rtl="0" fontAlgn="base">
        <a:spcBef>
          <a:spcPct val="0"/>
        </a:spcBef>
        <a:spcAft>
          <a:spcPct val="0"/>
        </a:spcAft>
        <a:defRPr sz="4400">
          <a:solidFill>
            <a:schemeClr val="tx2"/>
          </a:solidFill>
          <a:latin typeface="Impact" pitchFamily="8" charset="0"/>
          <a:ea typeface="ＭＳ Ｐゴシック" pitchFamily="8"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8"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8"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8"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8"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7171" name="Rectangle 3"/>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grpSp>
          <p:nvGrpSpPr>
            <p:cNvPr id="1033" name="Group 4"/>
            <p:cNvGrpSpPr>
              <a:grpSpLocks/>
            </p:cNvGrpSpPr>
            <p:nvPr/>
          </p:nvGrpSpPr>
          <p:grpSpPr bwMode="auto">
            <a:xfrm>
              <a:off x="2859" y="4250"/>
              <a:ext cx="2729" cy="41"/>
              <a:chOff x="2859" y="4250"/>
              <a:chExt cx="2729" cy="41"/>
            </a:xfrm>
          </p:grpSpPr>
          <p:sp>
            <p:nvSpPr>
              <p:cNvPr id="7173" name="Oval 5"/>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174" name="Oval 6"/>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175" name="Oval 7"/>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176" name="Oval 8"/>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177" name="Oval 9"/>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178" name="Oval 10"/>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179" name="Oval 11"/>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180" name="Oval 12"/>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grpSp>
        <p:sp>
          <p:nvSpPr>
            <p:cNvPr id="7181" name="Rectangle 13"/>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182" name="Oval 14"/>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183" name="Oval 15"/>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184" name="Oval 16"/>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charset="0"/>
                <a:ea typeface="SimSun" charset="0"/>
                <a:cs typeface="SimSun" charset="0"/>
              </a:defRPr>
            </a:lvl1pPr>
          </a:lstStyle>
          <a:p>
            <a:pPr eaLnBrk="0" hangingPunct="0"/>
            <a:endParaRPr lang="zh-CN" alt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charset="0"/>
                <a:ea typeface="SimSun" charset="0"/>
                <a:cs typeface="SimSun" charset="0"/>
              </a:defRPr>
            </a:lvl1pPr>
          </a:lstStyle>
          <a:p>
            <a:pPr eaLnBrk="0" hangingPunct="0"/>
            <a:endParaRPr lang="zh-CN" alt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ea typeface="SimSun" charset="0"/>
                <a:cs typeface="SimSun" charset="0"/>
              </a:defRPr>
            </a:lvl1pPr>
          </a:lstStyle>
          <a:p>
            <a:pPr algn="r" eaLnBrk="0" hangingPunct="0"/>
            <a:fld id="{F570BD54-A3C7-CF40-A9A4-53BFA9F5FBA6}" type="slidenum">
              <a:rPr lang="zh-CN" altLang="en-US" sz="1400">
                <a:solidFill>
                  <a:srgbClr val="FFFFFF"/>
                </a:solidFill>
              </a:rPr>
              <a:pPr algn="r" eaLnBrk="0" hangingPunct="0"/>
              <a:t>‹#›</a:t>
            </a:fld>
            <a:endParaRPr lang="en-US" altLang="zh-CN" sz="1400">
              <a:solidFill>
                <a:srgbClr val="FFFFFF"/>
              </a:solidFill>
            </a:endParaRPr>
          </a:p>
        </p:txBody>
      </p:sp>
    </p:spTree>
    <p:extLst>
      <p:ext uri="{BB962C8B-B14F-4D97-AF65-F5344CB8AC3E}">
        <p14:creationId xmlns:p14="http://schemas.microsoft.com/office/powerpoint/2010/main" val="314317019"/>
      </p:ext>
    </p:extLst>
  </p:cSld>
  <p:clrMap bg1="dk2" tx1="lt1" bg2="dk1" tx2="lt2" accent1="accent1" accent2="accent2" accent3="accent3" accent4="accent4" accent5="accent5" accent6="accent6" hlink="hlink" folHlink="folHlink"/>
  <p:sldLayoutIdLst>
    <p:sldLayoutId id="2147486712" r:id="rId1"/>
    <p:sldLayoutId id="2147486713" r:id="rId2"/>
    <p:sldLayoutId id="2147486714" r:id="rId3"/>
    <p:sldLayoutId id="2147486715" r:id="rId4"/>
    <p:sldLayoutId id="2147486716" r:id="rId5"/>
    <p:sldLayoutId id="2147486717" r:id="rId6"/>
    <p:sldLayoutId id="2147486718" r:id="rId7"/>
    <p:sldLayoutId id="2147486719" r:id="rId8"/>
    <p:sldLayoutId id="2147486720" r:id="rId9"/>
    <p:sldLayoutId id="2147486721" r:id="rId10"/>
    <p:sldLayoutId id="2147486722" r:id="rId11"/>
    <p:sldLayoutId id="2147486723" r:id="rId12"/>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9219"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charset="0"/>
                <a:ea typeface="SimSun" charset="0"/>
                <a:cs typeface="SimSun" charset="0"/>
              </a:defRPr>
            </a:lvl1pPr>
          </a:lstStyle>
          <a:p>
            <a:pPr eaLnBrk="0" hangingPunct="0"/>
            <a:endParaRPr lang="zh-CN" alt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charset="0"/>
                <a:ea typeface="SimSun" charset="0"/>
                <a:cs typeface="SimSun" charset="0"/>
              </a:defRPr>
            </a:lvl1pPr>
          </a:lstStyle>
          <a:p>
            <a:pPr eaLnBrk="0" hangingPunct="0"/>
            <a:endParaRPr lang="zh-CN" alt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ea typeface="SimSun" charset="0"/>
                <a:cs typeface="SimSun" charset="0"/>
              </a:defRPr>
            </a:lvl1pPr>
          </a:lstStyle>
          <a:p>
            <a:pPr algn="r" eaLnBrk="0" hangingPunct="0"/>
            <a:fld id="{7F735DF9-9D6B-E743-8339-E4235A80B772}" type="slidenum">
              <a:rPr lang="zh-CN" altLang="en-US" sz="1400">
                <a:solidFill>
                  <a:srgbClr val="FFFFFF"/>
                </a:solidFill>
              </a:rPr>
              <a:pPr algn="r" eaLnBrk="0" hangingPunct="0"/>
              <a:t>‹#›</a:t>
            </a:fld>
            <a:endParaRPr lang="en-US" altLang="zh-CN" sz="1400">
              <a:solidFill>
                <a:srgbClr val="FFFFFF"/>
              </a:solidFill>
            </a:endParaRPr>
          </a:p>
        </p:txBody>
      </p:sp>
    </p:spTree>
    <p:extLst>
      <p:ext uri="{BB962C8B-B14F-4D97-AF65-F5344CB8AC3E}">
        <p14:creationId xmlns:p14="http://schemas.microsoft.com/office/powerpoint/2010/main" val="2772211426"/>
      </p:ext>
    </p:extLst>
  </p:cSld>
  <p:clrMap bg1="dk2" tx1="lt1" bg2="dk1" tx2="lt2" accent1="accent1" accent2="accent2" accent3="accent3" accent4="accent4" accent5="accent5" accent6="accent6" hlink="hlink" folHlink="folHlink"/>
  <p:sldLayoutIdLst>
    <p:sldLayoutId id="2147486725" r:id="rId1"/>
    <p:sldLayoutId id="2147486726" r:id="rId2"/>
    <p:sldLayoutId id="2147486727" r:id="rId3"/>
    <p:sldLayoutId id="2147486728" r:id="rId4"/>
    <p:sldLayoutId id="2147486729" r:id="rId5"/>
    <p:sldLayoutId id="2147486730" r:id="rId6"/>
    <p:sldLayoutId id="2147486731" r:id="rId7"/>
    <p:sldLayoutId id="2147486732" r:id="rId8"/>
    <p:sldLayoutId id="2147486733" r:id="rId9"/>
    <p:sldLayoutId id="2147486734" r:id="rId10"/>
    <p:sldLayoutId id="2147486735"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2286000"/>
            <a:ext cx="9144000" cy="3581400"/>
            <a:chOff x="0" y="1968"/>
            <a:chExt cx="5760" cy="2256"/>
          </a:xfrm>
        </p:grpSpPr>
        <p:sp>
          <p:nvSpPr>
            <p:cNvPr id="544771"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72"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73" name="Rectangle 1029"/>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74" name="Rectangle 1030"/>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75" name="Rectangle 1031"/>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76" name="Rectangle 1032"/>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77" name="Rectangle 1033"/>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78" name="Rectangle 1034"/>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79" name="Rectangle 1035"/>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80" name="Rectangle 1036"/>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81" name="Rectangle 1037"/>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82" name="Rectangle 1038"/>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83" name="Rectangle 1039"/>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84" name="Rectangle 1040"/>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85" name="Rectangle 1041"/>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86" name="Rectangle 1042"/>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87" name="Rectangle 1043"/>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88" name="Rectangle 1044"/>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89" name="Rectangle 1045"/>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90" name="Rectangle 1046"/>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91" name="Rectangle 1047"/>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92" name="Rectangle 1048"/>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93" name="Rectangle 1049"/>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94" name="Rectangle 1050"/>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95" name="Rectangle 1051"/>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96" name="Rectangle 1052"/>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97" name="Rectangle 1053"/>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98" name="Rectangle 1054"/>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99" name="Rectangle 1055"/>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00" name="Rectangle 1056"/>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01" name="Rectangle 1057"/>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02" name="Rectangle 1058"/>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03" name="Rectangle 1059"/>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04" name="Rectangle 1060"/>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05" name="Rectangle 1061"/>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06" name="Rectangle 1062"/>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07" name="Rectangle 1063"/>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08" name="Rectangle 1064"/>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09" name="Rectangle 1065"/>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10" name="Rectangle 1066"/>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11" name="Rectangle 1067"/>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12" name="Rectangle 1068"/>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13" name="Rectangle 1069"/>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14" name="Rectangle 1070"/>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15" name="Rectangle 1071"/>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16" name="Rectangle 1072"/>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17" name="Rectangle 1073"/>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18" name="Rectangle 1074"/>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19" name="Rectangle 1075"/>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20" name="Rectangle 1076"/>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21" name="Rectangle 1077"/>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22" name="Rectangle 1078"/>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23" name="Rectangle 1079"/>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24" name="Rectangle 1080"/>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25" name="Rectangle 1081"/>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26" name="Rectangle 1082"/>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27" name="Rectangle 1083"/>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28" name="Rectangle 1084"/>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29" name="Rectangle 1085"/>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30" name="Rectangle 1086"/>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31" name="Rectangle 1087"/>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32" name="Rectangle 1088"/>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33" name="Rectangle 1089"/>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grpSp>
      <p:sp>
        <p:nvSpPr>
          <p:cNvPr id="2051"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52"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a:solidFill>
                  <a:schemeClr val="tx1"/>
                </a:solidFill>
                <a:latin typeface="Helvetica" charset="0"/>
                <a:ea typeface="Osaka" charset="0"/>
                <a:cs typeface="Osaka" charset="0"/>
              </a:defRPr>
            </a:lvl1pPr>
          </a:lstStyle>
          <a:p>
            <a:endParaRPr lang="en-US" altLang="ja-JP" sz="1400">
              <a:solidFill>
                <a:srgbClr val="FFFFFF"/>
              </a:solidFill>
            </a:endParaRPr>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endParaRPr lang="en-US" altLang="ja-JP" sz="1400">
              <a:solidFill>
                <a:srgbClr val="FFFFFF"/>
              </a:solidFill>
            </a:endParaRPr>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fld id="{B76D1A77-76B3-CF4D-ACC3-48671304A852}" type="slidenum">
              <a:rPr lang="en-US" altLang="ja-JP" sz="1400">
                <a:solidFill>
                  <a:srgbClr val="FFFFFF"/>
                </a:solidFill>
              </a:rPr>
              <a:pPr/>
              <a:t>‹#›</a:t>
            </a:fld>
            <a:endParaRPr lang="en-US" altLang="ja-JP" sz="1400">
              <a:solidFill>
                <a:srgbClr val="FFFFFF"/>
              </a:solidFill>
            </a:endParaRPr>
          </a:p>
        </p:txBody>
      </p:sp>
      <p:pic>
        <p:nvPicPr>
          <p:cNvPr id="2056" name="Picture 1095"/>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025983"/>
      </p:ext>
    </p:extLst>
  </p:cSld>
  <p:clrMap bg1="dk2" tx1="lt1" bg2="dk1" tx2="lt2" accent1="accent1" accent2="accent2" accent3="accent3" accent4="accent4" accent5="accent5" accent6="accent6" hlink="hlink" folHlink="folHlink"/>
  <p:sldLayoutIdLst>
    <p:sldLayoutId id="2147486737" r:id="rId1"/>
    <p:sldLayoutId id="2147486738" r:id="rId2"/>
    <p:sldLayoutId id="2147486739" r:id="rId3"/>
    <p:sldLayoutId id="2147486740" r:id="rId4"/>
    <p:sldLayoutId id="2147486741" r:id="rId5"/>
    <p:sldLayoutId id="2147486742" r:id="rId6"/>
    <p:sldLayoutId id="2147486743" r:id="rId7"/>
    <p:sldLayoutId id="2147486744" r:id="rId8"/>
    <p:sldLayoutId id="2147486745" r:id="rId9"/>
    <p:sldLayoutId id="2147486746" r:id="rId10"/>
    <p:sldLayoutId id="2147486747"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33826" name="Line 1026"/>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r" eaLnBrk="0" hangingPunct="0">
              <a:defRPr/>
            </a:pPr>
            <a:endParaRPr lang="en-US" sz="1400">
              <a:solidFill>
                <a:srgbClr val="000000"/>
              </a:solidFill>
              <a:latin typeface="Arial Narrow" pitchFamily="-108" charset="0"/>
              <a:ea typeface="Times New Roman" pitchFamily="-108" charset="0"/>
              <a:cs typeface="Times New Roman" pitchFamily="-108" charset="0"/>
            </a:endParaRPr>
          </a:p>
        </p:txBody>
      </p:sp>
      <p:sp>
        <p:nvSpPr>
          <p:cNvPr id="333827" name="Rectangle 1027"/>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333828" name="Rectangle 1028"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333829" name="Rectangle 1029"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333830" name="Line 1030"/>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r" eaLnBrk="0" hangingPunct="0">
              <a:defRPr/>
            </a:pPr>
            <a:endParaRPr lang="en-US" sz="1400">
              <a:solidFill>
                <a:srgbClr val="000000"/>
              </a:solidFill>
              <a:latin typeface="Arial Narrow" pitchFamily="-108" charset="0"/>
              <a:ea typeface="Times New Roman" pitchFamily="-108" charset="0"/>
              <a:cs typeface="Times New Roman" pitchFamily="-108" charset="0"/>
            </a:endParaRPr>
          </a:p>
        </p:txBody>
      </p:sp>
      <p:sp>
        <p:nvSpPr>
          <p:cNvPr id="333831" name="Rectangle 1031"/>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333832" name="Rectangle 103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5" name="Rectangle 1033"/>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33834" name="Rectangle 103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charset="0"/>
                <a:ea typeface="SimSun" charset="0"/>
                <a:cs typeface="SimSun" charset="0"/>
              </a:defRPr>
            </a:lvl1pPr>
          </a:lstStyle>
          <a:p>
            <a:pPr eaLnBrk="0" hangingPunct="0"/>
            <a:endParaRPr lang="zh-CN" altLang="en-US" sz="1400">
              <a:solidFill>
                <a:srgbClr val="003300"/>
              </a:solidFill>
            </a:endParaRPr>
          </a:p>
        </p:txBody>
      </p:sp>
      <p:sp>
        <p:nvSpPr>
          <p:cNvPr id="333835" name="Rectangle 103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charset="0"/>
                <a:ea typeface="SimSun" charset="0"/>
                <a:cs typeface="SimSun" charset="0"/>
              </a:defRPr>
            </a:lvl1pPr>
          </a:lstStyle>
          <a:p>
            <a:pPr eaLnBrk="0" hangingPunct="0"/>
            <a:endParaRPr lang="zh-CN" altLang="en-US" sz="1400">
              <a:solidFill>
                <a:srgbClr val="003300"/>
              </a:solidFill>
            </a:endParaRPr>
          </a:p>
        </p:txBody>
      </p:sp>
      <p:sp>
        <p:nvSpPr>
          <p:cNvPr id="333836" name="Rectangle 103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ea typeface="SimSun" charset="0"/>
                <a:cs typeface="SimSun" charset="0"/>
              </a:defRPr>
            </a:lvl1pPr>
          </a:lstStyle>
          <a:p>
            <a:pPr algn="r" eaLnBrk="0" hangingPunct="0"/>
            <a:fld id="{470222B2-1778-B342-AB99-FF78FC722615}" type="slidenum">
              <a:rPr lang="zh-CN" altLang="en-US" sz="1400">
                <a:solidFill>
                  <a:srgbClr val="003300"/>
                </a:solidFill>
              </a:rPr>
              <a:pPr algn="r" eaLnBrk="0" hangingPunct="0"/>
              <a:t>‹#›</a:t>
            </a:fld>
            <a:endParaRPr lang="en-US" altLang="zh-CN" sz="1400">
              <a:solidFill>
                <a:srgbClr val="003300"/>
              </a:solidFill>
            </a:endParaRPr>
          </a:p>
        </p:txBody>
      </p:sp>
    </p:spTree>
    <p:extLst>
      <p:ext uri="{BB962C8B-B14F-4D97-AF65-F5344CB8AC3E}">
        <p14:creationId xmlns:p14="http://schemas.microsoft.com/office/powerpoint/2010/main" val="867372743"/>
      </p:ext>
    </p:extLst>
  </p:cSld>
  <p:clrMap bg1="lt1" tx1="dk1" bg2="lt2" tx2="dk2" accent1="accent1" accent2="accent2" accent3="accent3" accent4="accent4" accent5="accent5" accent6="accent6" hlink="hlink" folHlink="folHlink"/>
  <p:sldLayoutIdLst>
    <p:sldLayoutId id="2147486749" r:id="rId1"/>
    <p:sldLayoutId id="2147486750" r:id="rId2"/>
    <p:sldLayoutId id="2147486751" r:id="rId3"/>
    <p:sldLayoutId id="2147486752" r:id="rId4"/>
    <p:sldLayoutId id="2147486753" r:id="rId5"/>
    <p:sldLayoutId id="2147486754" r:id="rId6"/>
    <p:sldLayoutId id="2147486755" r:id="rId7"/>
    <p:sldLayoutId id="2147486756" r:id="rId8"/>
    <p:sldLayoutId id="2147486757" r:id="rId9"/>
    <p:sldLayoutId id="2147486758" r:id="rId10"/>
    <p:sldLayoutId id="2147486759"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457200" y="381000"/>
            <a:ext cx="8229600" cy="1371600"/>
          </a:xfrm>
          <a:prstGeom prst="rect">
            <a:avLst/>
          </a:prstGeom>
          <a:noFill/>
          <a:ln>
            <a:noFill/>
          </a:ln>
          <a:effectLst>
            <a:outerShdw dist="35907" dir="16979964"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457200" y="1981200"/>
            <a:ext cx="8229600" cy="4114800"/>
          </a:xfrm>
          <a:prstGeom prst="rect">
            <a:avLst/>
          </a:prstGeom>
          <a:noFill/>
          <a:ln>
            <a:noFill/>
          </a:ln>
          <a:effectLst>
            <a:outerShdw dist="25400" dir="169799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cs typeface="Arial" charset="0"/>
              </a:defRPr>
            </a:lvl1pPr>
          </a:lstStyle>
          <a:p>
            <a:pPr>
              <a:defRPr/>
            </a:pPr>
            <a:endParaRPr lang="en-US"/>
          </a:p>
        </p:txBody>
      </p:sp>
      <p:sp>
        <p:nvSpPr>
          <p:cNvPr id="66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cs typeface="Arial" charset="0"/>
              </a:defRPr>
            </a:lvl1pPr>
          </a:lstStyle>
          <a:p>
            <a:pPr>
              <a:defRPr/>
            </a:pPr>
            <a:endParaRPr lang="en-US"/>
          </a:p>
        </p:txBody>
      </p:sp>
      <p:sp>
        <p:nvSpPr>
          <p:cNvPr id="66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mn-lt"/>
                <a:cs typeface="Arial" charset="0"/>
              </a:defRPr>
            </a:lvl1pPr>
          </a:lstStyle>
          <a:p>
            <a:pPr>
              <a:defRPr/>
            </a:pPr>
            <a:fld id="{59429D07-06F1-AD4F-9D52-95747007767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03" r:id="rId1"/>
    <p:sldLayoutId id="2147485904" r:id="rId2"/>
    <p:sldLayoutId id="2147485905" r:id="rId3"/>
    <p:sldLayoutId id="2147485906" r:id="rId4"/>
    <p:sldLayoutId id="2147485907" r:id="rId5"/>
    <p:sldLayoutId id="2147485908" r:id="rId6"/>
    <p:sldLayoutId id="2147485909" r:id="rId7"/>
    <p:sldLayoutId id="2147485910" r:id="rId8"/>
    <p:sldLayoutId id="2147485911" r:id="rId9"/>
    <p:sldLayoutId id="2147485912" r:id="rId10"/>
    <p:sldLayoutId id="214748591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8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7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7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6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6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34" charset="0"/>
              </a:defRPr>
            </a:lvl1pPr>
          </a:lstStyle>
          <a:p>
            <a:endParaRPr lang="en-US">
              <a:solidFill>
                <a:srgbClr val="404176"/>
              </a:solidFill>
              <a:ea typeface="MS PGothic" pitchFamily="34" charset="-128"/>
              <a:cs typeface="+mn-cs"/>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34" charset="0"/>
              </a:defRPr>
            </a:lvl1pPr>
          </a:lstStyle>
          <a:p>
            <a:endParaRPr lang="en-US">
              <a:solidFill>
                <a:srgbClr val="404176"/>
              </a:solidFill>
              <a:ea typeface="MS PGothic" pitchFamily="34" charset="-128"/>
              <a:cs typeface="+mn-cs"/>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itchFamily="34" charset="0"/>
              </a:defRPr>
            </a:lvl1pPr>
          </a:lstStyle>
          <a:p>
            <a:fld id="{97EAB6A7-06D8-407E-9031-9A4DF43D7773}" type="slidenum">
              <a:rPr lang="en-US">
                <a:solidFill>
                  <a:srgbClr val="404176"/>
                </a:solidFill>
                <a:ea typeface="MS PGothic" pitchFamily="34" charset="-128"/>
                <a:cs typeface="+mn-cs"/>
              </a:rPr>
              <a:pPr/>
              <a:t>‹#›</a:t>
            </a:fld>
            <a:endParaRPr lang="en-US">
              <a:solidFill>
                <a:srgbClr val="404176"/>
              </a:solidFill>
              <a:ea typeface="MS PGothic" pitchFamily="34" charset="-128"/>
              <a:cs typeface="+mn-cs"/>
            </a:endParaRPr>
          </a:p>
        </p:txBody>
      </p:sp>
    </p:spTree>
    <p:extLst>
      <p:ext uri="{BB962C8B-B14F-4D97-AF65-F5344CB8AC3E}">
        <p14:creationId xmlns:p14="http://schemas.microsoft.com/office/powerpoint/2010/main" val="472085984"/>
      </p:ext>
    </p:extLst>
  </p:cSld>
  <p:clrMap bg1="lt1" tx1="dk1" bg2="lt2" tx2="dk2" accent1="accent1" accent2="accent2" accent3="accent3" accent4="accent4" accent5="accent5" accent6="accent6" hlink="hlink" folHlink="folHlink"/>
  <p:sldLayoutIdLst>
    <p:sldLayoutId id="2147486761" r:id="rId1"/>
    <p:sldLayoutId id="2147486762" r:id="rId2"/>
    <p:sldLayoutId id="2147486763" r:id="rId3"/>
    <p:sldLayoutId id="2147486764" r:id="rId4"/>
    <p:sldLayoutId id="2147486765" r:id="rId5"/>
    <p:sldLayoutId id="2147486766" r:id="rId6"/>
    <p:sldLayoutId id="2147486767" r:id="rId7"/>
    <p:sldLayoutId id="2147486768" r:id="rId8"/>
    <p:sldLayoutId id="2147486769" r:id="rId9"/>
    <p:sldLayoutId id="2147486770" r:id="rId10"/>
    <p:sldLayoutId id="214748677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457200" y="992188"/>
            <a:ext cx="8153400" cy="1600200"/>
            <a:chOff x="288" y="625"/>
            <a:chExt cx="5136" cy="1008"/>
          </a:xfrm>
        </p:grpSpPr>
        <p:sp>
          <p:nvSpPr>
            <p:cNvPr id="25908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2590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590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Arial" charset="0"/>
              </a:defRPr>
            </a:lvl1pPr>
          </a:lstStyle>
          <a:p>
            <a:pPr defTabSz="914400" fontAlgn="base">
              <a:spcBef>
                <a:spcPct val="0"/>
              </a:spcBef>
              <a:spcAft>
                <a:spcPct val="0"/>
              </a:spcAft>
              <a:defRPr/>
            </a:pPr>
            <a:fld id="{6237997F-B353-0840-B04C-04297AA5B173}" type="slidenum">
              <a:rPr lang="en-US">
                <a:solidFill>
                  <a:srgbClr val="FFFFCC"/>
                </a:solidFill>
                <a:ea typeface="ＭＳ Ｐゴシック" charset="0"/>
                <a:cs typeface="ＭＳ Ｐゴシック" charset="0"/>
              </a:rPr>
              <a:pPr defTabSz="914400" fontAlgn="base">
                <a:spcBef>
                  <a:spcPct val="0"/>
                </a:spcBef>
                <a:spcAft>
                  <a:spcPct val="0"/>
                </a:spcAft>
                <a:defRPr/>
              </a:pPr>
              <a:t>‹#›</a:t>
            </a:fld>
            <a:endParaRPr lang="en-US">
              <a:solidFill>
                <a:srgbClr val="FFFFCC"/>
              </a:solidFill>
              <a:ea typeface="ＭＳ Ｐゴシック" charset="0"/>
              <a:cs typeface="ＭＳ Ｐゴシック" charset="0"/>
            </a:endParaRPr>
          </a:p>
        </p:txBody>
      </p:sp>
    </p:spTree>
    <p:extLst>
      <p:ext uri="{BB962C8B-B14F-4D97-AF65-F5344CB8AC3E}">
        <p14:creationId xmlns:p14="http://schemas.microsoft.com/office/powerpoint/2010/main" val="3766163058"/>
      </p:ext>
    </p:extLst>
  </p:cSld>
  <p:clrMap bg1="dk2" tx1="lt1" bg2="dk1" tx2="lt2" accent1="accent1" accent2="accent2" accent3="accent3" accent4="accent4" accent5="accent5" accent6="accent6" hlink="hlink" folHlink="folHlink"/>
  <p:sldLayoutIdLst>
    <p:sldLayoutId id="2147486773" r:id="rId1"/>
    <p:sldLayoutId id="2147486774" r:id="rId2"/>
    <p:sldLayoutId id="2147486775" r:id="rId3"/>
    <p:sldLayoutId id="2147486776" r:id="rId4"/>
    <p:sldLayoutId id="2147486777" r:id="rId5"/>
    <p:sldLayoutId id="2147486778" r:id="rId6"/>
    <p:sldLayoutId id="2147486779" r:id="rId7"/>
    <p:sldLayoutId id="2147486780" r:id="rId8"/>
    <p:sldLayoutId id="2147486781" r:id="rId9"/>
    <p:sldLayoutId id="2147486782" r:id="rId10"/>
    <p:sldLayoutId id="2147486783"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80613531"/>
      </p:ext>
    </p:extLst>
  </p:cSld>
  <p:clrMap bg1="lt1" tx1="dk1" bg2="lt2" tx2="dk2" accent1="accent1" accent2="accent2" accent3="accent3" accent4="accent4" accent5="accent5" accent6="accent6" hlink="hlink" folHlink="folHlink"/>
  <p:sldLayoutIdLst>
    <p:sldLayoutId id="2147486785" r:id="rId1"/>
    <p:sldLayoutId id="2147486786" r:id="rId2"/>
    <p:sldLayoutId id="2147486787" r:id="rId3"/>
    <p:sldLayoutId id="2147486788" r:id="rId4"/>
    <p:sldLayoutId id="2147486789" r:id="rId5"/>
    <p:sldLayoutId id="2147486790" r:id="rId6"/>
    <p:sldLayoutId id="2147486791" r:id="rId7"/>
    <p:sldLayoutId id="2147486792" r:id="rId8"/>
    <p:sldLayoutId id="2147486793" r:id="rId9"/>
    <p:sldLayoutId id="2147486794" r:id="rId10"/>
    <p:sldLayoutId id="2147486795" r:id="rId11"/>
    <p:sldLayoutId id="2147486796" r:id="rId12"/>
    <p:sldLayoutId id="21474867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86193511"/>
      </p:ext>
    </p:extLst>
  </p:cSld>
  <p:clrMap bg1="dk2" tx1="lt1" bg2="dk1" tx2="lt2" accent1="accent1" accent2="accent2" accent3="accent3" accent4="accent4" accent5="accent5" accent6="accent6" hlink="hlink" folHlink="folHlink"/>
  <p:sldLayoutIdLst>
    <p:sldLayoutId id="2147486823" r:id="rId1"/>
    <p:sldLayoutId id="2147486824" r:id="rId2"/>
    <p:sldLayoutId id="2147486825" r:id="rId3"/>
    <p:sldLayoutId id="2147486826" r:id="rId4"/>
    <p:sldLayoutId id="2147486827" r:id="rId5"/>
    <p:sldLayoutId id="2147486828" r:id="rId6"/>
    <p:sldLayoutId id="2147486829" r:id="rId7"/>
    <p:sldLayoutId id="2147486830" r:id="rId8"/>
    <p:sldLayoutId id="2147486831" r:id="rId9"/>
    <p:sldLayoutId id="2147486832" r:id="rId10"/>
    <p:sldLayoutId id="214748683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11/3/25</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350618598"/>
      </p:ext>
    </p:extLst>
  </p:cSld>
  <p:clrMap bg1="lt1" tx1="dk1" bg2="lt2" tx2="dk2" accent1="accent1" accent2="accent2" accent3="accent3" accent4="accent4" accent5="accent5" accent6="accent6" hlink="hlink" folHlink="folHlink"/>
  <p:sldLayoutIdLst>
    <p:sldLayoutId id="2147486835" r:id="rId1"/>
    <p:sldLayoutId id="2147486836" r:id="rId2"/>
    <p:sldLayoutId id="2147486837" r:id="rId3"/>
    <p:sldLayoutId id="2147486838" r:id="rId4"/>
    <p:sldLayoutId id="2147486839" r:id="rId5"/>
    <p:sldLayoutId id="2147486840" r:id="rId6"/>
    <p:sldLayoutId id="2147486841" r:id="rId7"/>
    <p:sldLayoutId id="2147486842" r:id="rId8"/>
    <p:sldLayoutId id="2147486843" r:id="rId9"/>
    <p:sldLayoutId id="2147486844" r:id="rId10"/>
    <p:sldLayoutId id="214748684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20514" name="Group 2"/>
          <p:cNvGrpSpPr>
            <a:grpSpLocks/>
          </p:cNvGrpSpPr>
          <p:nvPr/>
        </p:nvGrpSpPr>
        <p:grpSpPr bwMode="auto">
          <a:xfrm>
            <a:off x="3800475" y="1789113"/>
            <a:ext cx="5340350" cy="5056187"/>
            <a:chOff x="2394" y="1127"/>
            <a:chExt cx="3364" cy="3185"/>
          </a:xfrm>
        </p:grpSpPr>
        <p:sp>
          <p:nvSpPr>
            <p:cNvPr id="71683"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4"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5"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6"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7"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8"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9"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0"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1"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2"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3"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4"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5"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6"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7"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8"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9"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0"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1"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2"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3"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4"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5"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6"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7"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8"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9"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0"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1"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2"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3"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4"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5"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6"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1717"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8"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19"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71720"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71721"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charset="0"/>
              </a:defRPr>
            </a:lvl1pPr>
          </a:lstStyle>
          <a:p>
            <a:pPr defTabSz="914400" fontAlgn="base">
              <a:spcBef>
                <a:spcPct val="0"/>
              </a:spcBef>
              <a:spcAft>
                <a:spcPct val="0"/>
              </a:spcAft>
              <a:defRPr/>
            </a:pPr>
            <a:fld id="{7AA4F227-DB91-5545-8E6D-433F3108B4E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925810599"/>
      </p:ext>
    </p:extLst>
  </p:cSld>
  <p:clrMap bg1="dk2" tx1="lt1" bg2="dk1" tx2="lt2" accent1="accent1" accent2="accent2" accent3="accent3" accent4="accent4" accent5="accent5" accent6="accent6" hlink="hlink" folHlink="folHlink"/>
  <p:sldLayoutIdLst>
    <p:sldLayoutId id="2147486847" r:id="rId1"/>
    <p:sldLayoutId id="2147486848" r:id="rId2"/>
    <p:sldLayoutId id="2147486849" r:id="rId3"/>
    <p:sldLayoutId id="2147486850" r:id="rId4"/>
    <p:sldLayoutId id="2147486851" r:id="rId5"/>
    <p:sldLayoutId id="2147486852" r:id="rId6"/>
    <p:sldLayoutId id="2147486853" r:id="rId7"/>
    <p:sldLayoutId id="2147486854" r:id="rId8"/>
    <p:sldLayoutId id="2147486855" r:id="rId9"/>
    <p:sldLayoutId id="2147486856" r:id="rId10"/>
    <p:sldLayoutId id="214748685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C592FBE-FFB9-4122-A267-DB9F345C813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2832E69-FE4A-4F39-9AF7-2D09786174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D485192-09FB-45C3-A7EB-563C2A31ACF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2E003A1-A7C9-437D-8886-BC4600C4EC0E}" type="datetimeFigureOut">
              <a:rPr lang="en-US" altLang="en-US"/>
              <a:pPr/>
              <a:t>11/3/25</a:t>
            </a:fld>
            <a:endParaRPr lang="en-US" altLang="en-US"/>
          </a:p>
        </p:txBody>
      </p:sp>
      <p:sp>
        <p:nvSpPr>
          <p:cNvPr id="5" name="Footer Placeholder 4">
            <a:extLst>
              <a:ext uri="{FF2B5EF4-FFF2-40B4-BE49-F238E27FC236}">
                <a16:creationId xmlns:a16="http://schemas.microsoft.com/office/drawing/2014/main" id="{9214308D-BBA0-424B-8543-37953337465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3137C507-B716-4253-9DE5-45176452B8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FA3E3DA-FF86-4215-8C33-1F52CB21D180}" type="slidenum">
              <a:rPr lang="en-US" altLang="en-US"/>
              <a:pPr/>
              <a:t>‹#›</a:t>
            </a:fld>
            <a:endParaRPr lang="en-US" altLang="en-US"/>
          </a:p>
        </p:txBody>
      </p:sp>
    </p:spTree>
    <p:extLst>
      <p:ext uri="{BB962C8B-B14F-4D97-AF65-F5344CB8AC3E}">
        <p14:creationId xmlns:p14="http://schemas.microsoft.com/office/powerpoint/2010/main" val="58751577"/>
      </p:ext>
    </p:extLst>
  </p:cSld>
  <p:clrMap bg1="lt1" tx1="dk1" bg2="lt2" tx2="dk2" accent1="accent1" accent2="accent2" accent3="accent3" accent4="accent4" accent5="accent5" accent6="accent6" hlink="hlink" folHlink="folHlink"/>
  <p:sldLayoutIdLst>
    <p:sldLayoutId id="2147486859" r:id="rId1"/>
    <p:sldLayoutId id="2147486860" r:id="rId2"/>
    <p:sldLayoutId id="2147486861" r:id="rId3"/>
    <p:sldLayoutId id="2147486862" r:id="rId4"/>
    <p:sldLayoutId id="2147486863" r:id="rId5"/>
    <p:sldLayoutId id="2147486864" r:id="rId6"/>
    <p:sldLayoutId id="2147486865" r:id="rId7"/>
    <p:sldLayoutId id="2147486866" r:id="rId8"/>
    <p:sldLayoutId id="2147486867" r:id="rId9"/>
    <p:sldLayoutId id="2147486868" r:id="rId10"/>
    <p:sldLayoutId id="2147486869"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0CC0019-6A88-B74B-BA64-757D8614B7E0}" type="slidenum">
              <a:rPr lang="en-US">
                <a:latin typeface="Times New Roman" charset="0"/>
                <a:ea typeface="ＭＳ Ｐゴシック" charset="0"/>
                <a:cs typeface="ＭＳ Ｐゴシック" charset="0"/>
              </a:rPr>
              <a:pPr>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49053608"/>
      </p:ext>
    </p:extLst>
  </p:cSld>
  <p:clrMap bg1="lt1" tx1="dk1" bg2="lt2" tx2="dk2" accent1="accent1" accent2="accent2" accent3="accent3" accent4="accent4" accent5="accent5" accent6="accent6" hlink="hlink" folHlink="folHlink"/>
  <p:sldLayoutIdLst>
    <p:sldLayoutId id="2147486883" r:id="rId1"/>
    <p:sldLayoutId id="2147486884" r:id="rId2"/>
    <p:sldLayoutId id="2147486885" r:id="rId3"/>
    <p:sldLayoutId id="2147486886" r:id="rId4"/>
    <p:sldLayoutId id="2147486887" r:id="rId5"/>
    <p:sldLayoutId id="2147486888" r:id="rId6"/>
    <p:sldLayoutId id="2147486889" r:id="rId7"/>
    <p:sldLayoutId id="2147486890" r:id="rId8"/>
    <p:sldLayoutId id="2147486891" r:id="rId9"/>
    <p:sldLayoutId id="2147486892" r:id="rId10"/>
    <p:sldLayoutId id="214748689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457200" y="992188"/>
            <a:ext cx="8153400" cy="1600200"/>
            <a:chOff x="288" y="625"/>
            <a:chExt cx="5136" cy="1008"/>
          </a:xfrm>
        </p:grpSpPr>
        <p:sp>
          <p:nvSpPr>
            <p:cNvPr id="13320"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3321"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3322"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3323"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3315" name="Rectangle 1031"/>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3316" name="Rectangle 1032"/>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7"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9578"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09579"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BBF00756-A410-EF4A-9110-0B0A3CDE0E55}" type="slidenum">
              <a:rPr lang="en-US"/>
              <a:pPr>
                <a:defRPr/>
              </a:pPr>
              <a:t>‹#›</a:t>
            </a:fld>
            <a:endParaRPr lang="en-US"/>
          </a:p>
        </p:txBody>
      </p:sp>
    </p:spTree>
    <p:extLst>
      <p:ext uri="{BB962C8B-B14F-4D97-AF65-F5344CB8AC3E}">
        <p14:creationId xmlns:p14="http://schemas.microsoft.com/office/powerpoint/2010/main" val="2093651932"/>
      </p:ext>
    </p:extLst>
  </p:cSld>
  <p:clrMap bg1="dk2" tx1="lt1" bg2="dk1" tx2="lt2" accent1="accent1" accent2="accent2" accent3="accent3" accent4="accent4" accent5="accent5" accent6="accent6" hlink="hlink" folHlink="folHlink"/>
  <p:sldLayoutIdLst>
    <p:sldLayoutId id="2147486895" r:id="rId1"/>
    <p:sldLayoutId id="2147486896" r:id="rId2"/>
    <p:sldLayoutId id="2147486897" r:id="rId3"/>
    <p:sldLayoutId id="2147486898" r:id="rId4"/>
    <p:sldLayoutId id="2147486899" r:id="rId5"/>
    <p:sldLayoutId id="2147486900" r:id="rId6"/>
    <p:sldLayoutId id="2147486901" r:id="rId7"/>
    <p:sldLayoutId id="2147486902" r:id="rId8"/>
    <p:sldLayoutId id="2147486903" r:id="rId9"/>
    <p:sldLayoutId id="2147486904" r:id="rId10"/>
    <p:sldLayoutId id="2147486905"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imes New Roman" pitchFamily="-112" charset="0"/>
        </a:defRPr>
      </a:lvl6pPr>
      <a:lvl7pPr marL="914400" algn="r" rtl="0" fontAlgn="base">
        <a:spcBef>
          <a:spcPct val="0"/>
        </a:spcBef>
        <a:spcAft>
          <a:spcPct val="0"/>
        </a:spcAft>
        <a:defRPr sz="4400" i="1">
          <a:solidFill>
            <a:schemeClr val="tx2"/>
          </a:solidFill>
          <a:latin typeface="Times New Roman" pitchFamily="-112" charset="0"/>
        </a:defRPr>
      </a:lvl7pPr>
      <a:lvl8pPr marL="1371600" algn="r" rtl="0" fontAlgn="base">
        <a:spcBef>
          <a:spcPct val="0"/>
        </a:spcBef>
        <a:spcAft>
          <a:spcPct val="0"/>
        </a:spcAft>
        <a:defRPr sz="4400" i="1">
          <a:solidFill>
            <a:schemeClr val="tx2"/>
          </a:solidFill>
          <a:latin typeface="Times New Roman" pitchFamily="-112" charset="0"/>
        </a:defRPr>
      </a:lvl8pPr>
      <a:lvl9pPr marL="1828800" algn="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295938" name="Group 1026"/>
          <p:cNvGrpSpPr>
            <a:grpSpLocks/>
          </p:cNvGrpSpPr>
          <p:nvPr/>
        </p:nvGrpSpPr>
        <p:grpSpPr bwMode="auto">
          <a:xfrm>
            <a:off x="-496888" y="1308100"/>
            <a:ext cx="10429876" cy="5908675"/>
            <a:chOff x="-313" y="824"/>
            <a:chExt cx="6570" cy="3722"/>
          </a:xfrm>
        </p:grpSpPr>
        <p:sp>
          <p:nvSpPr>
            <p:cNvPr id="65539" name="Rectangle 1027"/>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0" name="Rectangle 1028"/>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1" name="Rectangle 1029"/>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2" name="Rectangle 1030"/>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3" name="Rectangle 1031"/>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4" name="Rectangle 1032"/>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5" name="Rectangle 1033"/>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6" name="Rectangle 1034"/>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7" name="Rectangle 1035"/>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8" name="Rectangle 1036"/>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9" name="Rectangle 1037"/>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0" name="Rectangle 1038"/>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1" name="Rectangle 1039"/>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2" name="Rectangle 1040"/>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3" name="Rectangle 1041"/>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4" name="Rectangle 1042"/>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5" name="Rectangle 1043"/>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6" name="Rectangle 1044"/>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7" name="Rectangle 1045"/>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8" name="Rectangle 1046"/>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9" name="Rectangle 1047"/>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0" name="Rectangle 1048"/>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1" name="Rectangle 1049"/>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2" name="Rectangle 1050"/>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3" name="Rectangle 1051"/>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4" name="Rectangle 1052"/>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5" name="Rectangle 1053"/>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6" name="Rectangle 1054"/>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7" name="Rectangle 1055"/>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8" name="Rectangle 1056"/>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9" name="Rectangle 1057"/>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70" name="Rectangle 1058"/>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71" name="Oval 1059"/>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2" name="Oval 1060"/>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3" name="Oval 1061"/>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4" name="Oval 1062"/>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5" name="Oval 1063"/>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6" name="Oval 1064"/>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7" name="Oval 1065"/>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8" name="Oval 1066"/>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9" name="Oval 1067"/>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0" name="Oval 1068"/>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1" name="Oval 1069"/>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2" name="Oval 1070"/>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3" name="Oval 1071"/>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4" name="Oval 1072"/>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5" name="Oval 1073"/>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6" name="Oval 1074"/>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7" name="Oval 1075"/>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8" name="Oval 1076"/>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9" name="Oval 1077"/>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0" name="Oval 1078"/>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1" name="Oval 1079"/>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2" name="Oval 1080"/>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3" name="Oval 1081"/>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4" name="Oval 1082"/>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5" name="Oval 1083"/>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6" name="Oval 1084"/>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7" name="Oval 1085"/>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8" name="Oval 1086"/>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9" name="Oval 1087"/>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0" name="Oval 1088"/>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1" name="Oval 1089"/>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2" name="Oval 1090"/>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3" name="Oval 1091"/>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4" name="Oval 1092"/>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5" name="Oval 1093"/>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6" name="Oval 1094"/>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7" name="Oval 1095"/>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8" name="Oval 1096"/>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9" name="Oval 1097"/>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0" name="Oval 1098"/>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1" name="Oval 1099"/>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2" name="Oval 1100"/>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3" name="Oval 1101"/>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4" name="Oval 1102"/>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5" name="Oval 1103"/>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6" name="Oval 1104"/>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7" name="Oval 1105"/>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8" name="Oval 1106"/>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9" name="Oval 1107"/>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0" name="Oval 1108"/>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1" name="Oval 1109"/>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2" name="Oval 1110"/>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3" name="Oval 1111"/>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4" name="Oval 1112"/>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5" name="Oval 1113"/>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6" name="Oval 1114"/>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7" name="Oval 1115"/>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8" name="Oval 1116"/>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9" name="Oval 1117"/>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0" name="Oval 1118"/>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1" name="Oval 1119"/>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2" name="Oval 1120"/>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3" name="Oval 1121"/>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4" name="Oval 1122"/>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5" name="Oval 1123"/>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6" name="Oval 1124"/>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7" name="Oval 1125"/>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8" name="Oval 1126"/>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9" name="Oval 1127"/>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0" name="Oval 1128"/>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1" name="Oval 1129"/>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2" name="Oval 1130"/>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3" name="Oval 1131"/>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4" name="Oval 1132"/>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5" name="Oval 1133"/>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6" name="Oval 1134"/>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7" name="Oval 1135"/>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8" name="Oval 1136"/>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9" name="Oval 1137"/>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0" name="Oval 1138"/>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1" name="Oval 1139"/>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2" name="Oval 1140"/>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3" name="Oval 1141"/>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4" name="Oval 1142"/>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5" name="Oval 1143"/>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6" name="Oval 1144"/>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7" name="Oval 1145"/>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8" name="Oval 1146"/>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9" name="Oval 1147"/>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0" name="Oval 1148"/>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1" name="Oval 1149"/>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2" name="Oval 1150"/>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3" name="Oval 1151"/>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4" name="Oval 1152"/>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5" name="Oval 1153"/>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6" name="Oval 1154"/>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7" name="Oval 1155"/>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8" name="Oval 1156"/>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9" name="Oval 1157"/>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0" name="Oval 1158"/>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1" name="Oval 1159"/>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2" name="Oval 1160"/>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3" name="Oval 1161"/>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4" name="Oval 1162"/>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5" name="Oval 1163"/>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6" name="Oval 1164"/>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7" name="Oval 1165"/>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8" name="Oval 1166"/>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9" name="Oval 1167"/>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0" name="Oval 1168"/>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1" name="Oval 1169"/>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2" name="Oval 1170"/>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3" name="Oval 1171"/>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4" name="Oval 1172"/>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5" name="Oval 1173"/>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6" name="Oval 1174"/>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7" name="Oval 1175"/>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8" name="Oval 1176"/>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9" name="Oval 1177"/>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0" name="Oval 1178"/>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1" name="Oval 1179"/>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2" name="Oval 1180"/>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3" name="Oval 1181"/>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4" name="Oval 1182"/>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5" name="Oval 1183"/>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6" name="Oval 1184"/>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7" name="Oval 1185"/>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8" name="Oval 1186"/>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9" name="Oval 1187"/>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0" name="Oval 1188"/>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1" name="Oval 1189"/>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2" name="Oval 1190"/>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3" name="Oval 1191"/>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4" name="Oval 1192"/>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5" name="Oval 1193"/>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6" name="Oval 1194"/>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7" name="Oval 1195"/>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8" name="Oval 1196"/>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9" name="Oval 1197"/>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0" name="Oval 1198"/>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1" name="Oval 1199"/>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2" name="Oval 1200"/>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3" name="Oval 1201"/>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4" name="Oval 1202"/>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5" name="Oval 1203"/>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6" name="Oval 1204"/>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7" name="Oval 1205"/>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8" name="Oval 1206"/>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9" name="Oval 1207"/>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0" name="Oval 1208"/>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1" name="Oval 1209"/>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2" name="Oval 1210"/>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3" name="Oval 1211"/>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4" name="Oval 1212"/>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5" name="Oval 1213"/>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6" name="Oval 1214"/>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7" name="Oval 1215"/>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8" name="Oval 1216"/>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9" name="Oval 1217"/>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0" name="Oval 1218"/>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1" name="Oval 1219"/>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2" name="Oval 1220"/>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3" name="Oval 1221"/>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4" name="Oval 1222"/>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5" name="Oval 1223"/>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6" name="Oval 1224"/>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7" name="Oval 1225"/>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8" name="Oval 1226"/>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9" name="Oval 1227"/>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0" name="Oval 1228"/>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1" name="Oval 1229"/>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2" name="Oval 1230"/>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3" name="Oval 1231"/>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4" name="Oval 1232"/>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5" name="Oval 1233"/>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6" name="Oval 1234"/>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7" name="Oval 1235"/>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8" name="Oval 1236"/>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9" name="Oval 1237"/>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0" name="Oval 1238"/>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1" name="Oval 1239"/>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2" name="Oval 1240"/>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3" name="Oval 1241"/>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65754" name="Rectangle 12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1CFCB85F-495F-E146-8680-614D8D6466C2}"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65755" name="Rectangle 1243"/>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5756" name="Rectangle 1244"/>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5757" name="Rectangle 1245"/>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758" name="Rectangle 1246"/>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709967066"/>
      </p:ext>
    </p:extLst>
  </p:cSld>
  <p:clrMap bg1="dk2" tx1="lt1" bg2="dk1" tx2="lt2" accent1="accent1" accent2="accent2" accent3="accent3" accent4="accent4" accent5="accent5" accent6="accent6" hlink="hlink" folHlink="folHlink"/>
  <p:sldLayoutIdLst>
    <p:sldLayoutId id="2147486907" r:id="rId1"/>
    <p:sldLayoutId id="2147486908" r:id="rId2"/>
    <p:sldLayoutId id="2147486909" r:id="rId3"/>
    <p:sldLayoutId id="2147486910" r:id="rId4"/>
    <p:sldLayoutId id="2147486911" r:id="rId5"/>
    <p:sldLayoutId id="2147486912" r:id="rId6"/>
    <p:sldLayoutId id="2147486913" r:id="rId7"/>
    <p:sldLayoutId id="2147486914" r:id="rId8"/>
    <p:sldLayoutId id="2147486915" r:id="rId9"/>
    <p:sldLayoutId id="2147486916" r:id="rId10"/>
    <p:sldLayoutId id="214748691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3"/>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685800" y="609600"/>
            <a:ext cx="8077200" cy="1143000"/>
          </a:xfrm>
          <a:prstGeom prst="rect">
            <a:avLst/>
          </a:prstGeom>
          <a:noFill/>
          <a:ln>
            <a:noFill/>
          </a:ln>
          <a:effectLst>
            <a:outerShdw algn="ctr" rotWithShape="0">
              <a:srgbClr val="FFFFFF">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0771"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1524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2613"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858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mn-lt"/>
                <a:cs typeface="+mn-cs"/>
              </a:defRPr>
            </a:lvl1pPr>
          </a:lstStyle>
          <a:p>
            <a:pPr>
              <a:defRPr/>
            </a:pPr>
            <a:fld id="{F0717537-AEF5-7545-ADB8-A2407FBFE1F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14" r:id="rId1"/>
    <p:sldLayoutId id="2147485915" r:id="rId2"/>
    <p:sldLayoutId id="2147485916" r:id="rId3"/>
    <p:sldLayoutId id="2147485917" r:id="rId4"/>
    <p:sldLayoutId id="2147485918" r:id="rId5"/>
    <p:sldLayoutId id="2147485919" r:id="rId6"/>
    <p:sldLayoutId id="2147485920" r:id="rId7"/>
    <p:sldLayoutId id="2147485921" r:id="rId8"/>
    <p:sldLayoutId id="2147485922" r:id="rId9"/>
    <p:sldLayoutId id="2147485923" r:id="rId10"/>
    <p:sldLayoutId id="2147485924"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5pPr>
      <a:lvl6pPr marL="457200"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6pPr>
      <a:lvl7pPr marL="914400"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7pPr>
      <a:lvl8pPr marL="1371600"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8pPr>
      <a:lvl9pPr marL="1828800"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bwMode="auto">
          <a:xfrm>
            <a:off x="304800" y="609600"/>
            <a:ext cx="7543800" cy="1143000"/>
          </a:xfrm>
          <a:prstGeom prst="rect">
            <a:avLst/>
          </a:prstGeom>
          <a:noFill/>
          <a:ln>
            <a:noFill/>
          </a:ln>
          <a:effectLst>
            <a:outerShdw dist="25399" dir="2700000" algn="ctr" rotWithShape="0">
              <a:srgbClr val="FFFFFF"/>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6883" name="Rectangle 3"/>
          <p:cNvSpPr>
            <a:spLocks noGrp="1" noChangeArrowheads="1"/>
          </p:cNvSpPr>
          <p:nvPr>
            <p:ph type="body" idx="1"/>
          </p:nvPr>
        </p:nvSpPr>
        <p:spPr bwMode="auto">
          <a:xfrm>
            <a:off x="304800" y="1981200"/>
            <a:ext cx="7543800" cy="4114800"/>
          </a:xfrm>
          <a:prstGeom prst="rect">
            <a:avLst/>
          </a:prstGeom>
          <a:noFill/>
          <a:ln>
            <a:noFill/>
          </a:ln>
          <a:effectLst>
            <a:outerShdw dist="25399" dir="2700000" algn="ctr" rotWithShape="0">
              <a:srgbClr val="FFFFFF"/>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1716"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eaLnBrk="0" hangingPunct="0">
              <a:defRPr sz="1400">
                <a:latin typeface="Arial" charset="0"/>
                <a:cs typeface="ＭＳ Ｐゴシック" charset="0"/>
              </a:defRPr>
            </a:lvl1pPr>
          </a:lstStyle>
          <a:p>
            <a:pPr defTabSz="914400" fontAlgn="base">
              <a:spcBef>
                <a:spcPct val="0"/>
              </a:spcBef>
              <a:spcAft>
                <a:spcPct val="0"/>
              </a:spcAft>
              <a:defRPr/>
            </a:pPr>
            <a:endParaRPr lang="en-US">
              <a:solidFill>
                <a:srgbClr val="000000"/>
              </a:solidFill>
            </a:endParaRPr>
          </a:p>
        </p:txBody>
      </p:sp>
      <p:sp>
        <p:nvSpPr>
          <p:cNvPr id="371717"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ＭＳ Ｐゴシック" charset="0"/>
              </a:defRPr>
            </a:lvl1pPr>
          </a:lstStyle>
          <a:p>
            <a:pPr defTabSz="914400" fontAlgn="base">
              <a:spcBef>
                <a:spcPct val="0"/>
              </a:spcBef>
              <a:spcAft>
                <a:spcPct val="0"/>
              </a:spcAft>
              <a:defRPr/>
            </a:pPr>
            <a:endParaRPr lang="en-US">
              <a:solidFill>
                <a:srgbClr val="000000"/>
              </a:solidFill>
            </a:endParaRPr>
          </a:p>
        </p:txBody>
      </p:sp>
      <p:sp>
        <p:nvSpPr>
          <p:cNvPr id="371718"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cs typeface="ＭＳ Ｐゴシック" charset="0"/>
              </a:defRPr>
            </a:lvl1pPr>
          </a:lstStyle>
          <a:p>
            <a:pPr defTabSz="914400" fontAlgn="base">
              <a:spcBef>
                <a:spcPct val="0"/>
              </a:spcBef>
              <a:spcAft>
                <a:spcPct val="0"/>
              </a:spcAft>
              <a:defRPr/>
            </a:pPr>
            <a:fld id="{1F2D6CB3-02BB-504F-A40B-1530FC7B9EEA}"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30794184"/>
      </p:ext>
    </p:extLst>
  </p:cSld>
  <p:clrMap bg1="lt1" tx1="dk1" bg2="lt2" tx2="dk2" accent1="accent1" accent2="accent2" accent3="accent3" accent4="accent4" accent5="accent5" accent6="accent6" hlink="hlink" folHlink="folHlink"/>
  <p:sldLayoutIdLst>
    <p:sldLayoutId id="2147486919" r:id="rId1"/>
    <p:sldLayoutId id="2147486920" r:id="rId2"/>
    <p:sldLayoutId id="2147486921" r:id="rId3"/>
    <p:sldLayoutId id="2147486922" r:id="rId4"/>
    <p:sldLayoutId id="2147486923" r:id="rId5"/>
    <p:sldLayoutId id="2147486924" r:id="rId6"/>
    <p:sldLayoutId id="2147486925" r:id="rId7"/>
    <p:sldLayoutId id="2147486926" r:id="rId8"/>
    <p:sldLayoutId id="2147486927" r:id="rId9"/>
    <p:sldLayoutId id="2147486928" r:id="rId10"/>
    <p:sldLayoutId id="2147486929"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2pPr>
      <a:lvl3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3pPr>
      <a:lvl4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4pPr>
      <a:lvl5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5pPr>
      <a:lvl6pPr marL="457200" algn="ctr" rtl="0" fontAlgn="base">
        <a:spcBef>
          <a:spcPct val="0"/>
        </a:spcBef>
        <a:spcAft>
          <a:spcPct val="0"/>
        </a:spcAft>
        <a:defRPr sz="4400">
          <a:solidFill>
            <a:schemeClr val="tx2"/>
          </a:solidFill>
          <a:latin typeface="Impact" pitchFamily="8" charset="0"/>
          <a:ea typeface="ＭＳ Ｐゴシック" pitchFamily="8" charset="-128"/>
        </a:defRPr>
      </a:lvl6pPr>
      <a:lvl7pPr marL="914400" algn="ctr" rtl="0" fontAlgn="base">
        <a:spcBef>
          <a:spcPct val="0"/>
        </a:spcBef>
        <a:spcAft>
          <a:spcPct val="0"/>
        </a:spcAft>
        <a:defRPr sz="4400">
          <a:solidFill>
            <a:schemeClr val="tx2"/>
          </a:solidFill>
          <a:latin typeface="Impact" pitchFamily="8" charset="0"/>
          <a:ea typeface="ＭＳ Ｐゴシック" pitchFamily="8" charset="-128"/>
        </a:defRPr>
      </a:lvl7pPr>
      <a:lvl8pPr marL="1371600" algn="ctr" rtl="0" fontAlgn="base">
        <a:spcBef>
          <a:spcPct val="0"/>
        </a:spcBef>
        <a:spcAft>
          <a:spcPct val="0"/>
        </a:spcAft>
        <a:defRPr sz="4400">
          <a:solidFill>
            <a:schemeClr val="tx2"/>
          </a:solidFill>
          <a:latin typeface="Impact" pitchFamily="8" charset="0"/>
          <a:ea typeface="ＭＳ Ｐゴシック" pitchFamily="8" charset="-128"/>
        </a:defRPr>
      </a:lvl8pPr>
      <a:lvl9pPr marL="1828800" algn="ctr" rtl="0" fontAlgn="base">
        <a:spcBef>
          <a:spcPct val="0"/>
        </a:spcBef>
        <a:spcAft>
          <a:spcPct val="0"/>
        </a:spcAft>
        <a:defRPr sz="4400">
          <a:solidFill>
            <a:schemeClr val="tx2"/>
          </a:solidFill>
          <a:latin typeface="Impact" pitchFamily="8" charset="0"/>
          <a:ea typeface="ＭＳ Ｐゴシック" pitchFamily="8"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8"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8"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8"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8"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3650" name="Group 2"/>
          <p:cNvGrpSpPr>
            <a:grpSpLocks/>
          </p:cNvGrpSpPr>
          <p:nvPr/>
        </p:nvGrpSpPr>
        <p:grpSpPr bwMode="auto">
          <a:xfrm>
            <a:off x="0" y="0"/>
            <a:ext cx="9159875" cy="6870700"/>
            <a:chOff x="0" y="0"/>
            <a:chExt cx="5770" cy="4328"/>
          </a:xfrm>
        </p:grpSpPr>
        <p:sp>
          <p:nvSpPr>
            <p:cNvPr id="283656"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283657"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5734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defRPr/>
              </a:pPr>
              <a:endParaRPr kumimoji="1" lang="en-US">
                <a:solidFill>
                  <a:srgbClr val="2F1311"/>
                </a:solidFill>
                <a:latin typeface="Arial" charset="0"/>
                <a:ea typeface="ＭＳ Ｐゴシック" charset="0"/>
                <a:cs typeface="ＭＳ Ｐゴシック" charset="0"/>
              </a:endParaRPr>
            </a:p>
          </p:txBody>
        </p:sp>
        <p:grpSp>
          <p:nvGrpSpPr>
            <p:cNvPr id="283659" name="Group 6"/>
            <p:cNvGrpSpPr>
              <a:grpSpLocks/>
            </p:cNvGrpSpPr>
            <p:nvPr/>
          </p:nvGrpSpPr>
          <p:grpSpPr bwMode="auto">
            <a:xfrm>
              <a:off x="4944" y="1"/>
              <a:ext cx="816" cy="3974"/>
              <a:chOff x="4944" y="1"/>
              <a:chExt cx="816" cy="3974"/>
            </a:xfrm>
          </p:grpSpPr>
          <p:grpSp>
            <p:nvGrpSpPr>
              <p:cNvPr id="283671" name="Group 7"/>
              <p:cNvGrpSpPr>
                <a:grpSpLocks/>
              </p:cNvGrpSpPr>
              <p:nvPr userDrawn="1"/>
            </p:nvGrpSpPr>
            <p:grpSpPr bwMode="auto">
              <a:xfrm>
                <a:off x="5280" y="1"/>
                <a:ext cx="480" cy="1430"/>
                <a:chOff x="5280" y="1"/>
                <a:chExt cx="480" cy="1430"/>
              </a:xfrm>
            </p:grpSpPr>
            <p:grpSp>
              <p:nvGrpSpPr>
                <p:cNvPr id="283692" name="Group 8"/>
                <p:cNvGrpSpPr>
                  <a:grpSpLocks/>
                </p:cNvGrpSpPr>
                <p:nvPr userDrawn="1"/>
              </p:nvGrpSpPr>
              <p:grpSpPr bwMode="auto">
                <a:xfrm rot="-5400000">
                  <a:off x="5484" y="0"/>
                  <a:ext cx="174" cy="176"/>
                  <a:chOff x="1657" y="323"/>
                  <a:chExt cx="1691" cy="2560"/>
                </a:xfrm>
              </p:grpSpPr>
              <p:grpSp>
                <p:nvGrpSpPr>
                  <p:cNvPr id="283701" name="Group 9"/>
                  <p:cNvGrpSpPr>
                    <a:grpSpLocks/>
                  </p:cNvGrpSpPr>
                  <p:nvPr/>
                </p:nvGrpSpPr>
                <p:grpSpPr bwMode="auto">
                  <a:xfrm>
                    <a:off x="1657" y="323"/>
                    <a:ext cx="1691" cy="2560"/>
                    <a:chOff x="1657" y="323"/>
                    <a:chExt cx="1691" cy="2560"/>
                  </a:xfrm>
                </p:grpSpPr>
                <p:sp>
                  <p:nvSpPr>
                    <p:cNvPr id="283708" name="Freeform 10"/>
                    <p:cNvSpPr>
                      <a:spLocks/>
                    </p:cNvSpPr>
                    <p:nvPr/>
                  </p:nvSpPr>
                  <p:spPr bwMode="auto">
                    <a:xfrm>
                      <a:off x="2192"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9" name="Freeform 11"/>
                    <p:cNvSpPr>
                      <a:spLocks/>
                    </p:cNvSpPr>
                    <p:nvPr/>
                  </p:nvSpPr>
                  <p:spPr bwMode="auto">
                    <a:xfrm>
                      <a:off x="1696" y="323"/>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283702" name="Oval 12"/>
                  <p:cNvSpPr>
                    <a:spLocks noChangeArrowheads="1"/>
                  </p:cNvSpPr>
                  <p:nvPr/>
                </p:nvSpPr>
                <p:spPr bwMode="auto">
                  <a:xfrm>
                    <a:off x="2396" y="1370"/>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3" name="Freeform 13"/>
                  <p:cNvSpPr>
                    <a:spLocks/>
                  </p:cNvSpPr>
                  <p:nvPr/>
                </p:nvSpPr>
                <p:spPr bwMode="auto">
                  <a:xfrm>
                    <a:off x="2677" y="687"/>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4" name="Freeform 14"/>
                  <p:cNvSpPr>
                    <a:spLocks/>
                  </p:cNvSpPr>
                  <p:nvPr/>
                </p:nvSpPr>
                <p:spPr bwMode="auto">
                  <a:xfrm>
                    <a:off x="2745"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5" name="Freeform 15"/>
                  <p:cNvSpPr>
                    <a:spLocks/>
                  </p:cNvSpPr>
                  <p:nvPr/>
                </p:nvSpPr>
                <p:spPr bwMode="auto">
                  <a:xfrm>
                    <a:off x="245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6" name="Freeform 16"/>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7" name="Freeform 17"/>
                  <p:cNvSpPr>
                    <a:spLocks/>
                  </p:cNvSpPr>
                  <p:nvPr/>
                </p:nvSpPr>
                <p:spPr bwMode="auto">
                  <a:xfrm>
                    <a:off x="2094" y="876"/>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pic>
              <p:nvPicPr>
                <p:cNvPr id="283693"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4"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5"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6"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7"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8"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9"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700"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83672" name="Group 26"/>
              <p:cNvGrpSpPr>
                <a:grpSpLocks/>
              </p:cNvGrpSpPr>
              <p:nvPr userDrawn="1"/>
            </p:nvGrpSpPr>
            <p:grpSpPr bwMode="auto">
              <a:xfrm>
                <a:off x="4944" y="1008"/>
                <a:ext cx="522" cy="2967"/>
                <a:chOff x="4944" y="1008"/>
                <a:chExt cx="522" cy="2967"/>
              </a:xfrm>
            </p:grpSpPr>
            <p:pic>
              <p:nvPicPr>
                <p:cNvPr id="283673"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74"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75"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76"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77"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78"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79"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0"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1"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2"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3"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4"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5"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6"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7"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8"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89"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0"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3691"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283660"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7391"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57392"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63"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4"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5"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6"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7397"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68"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57399"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70" name="AutoShape 56"/>
            <p:cNvSpPr>
              <a:spLocks noChangeArrowheads="1"/>
            </p:cNvSpPr>
            <p:nvPr/>
          </p:nvSpPr>
          <p:spPr bwMode="hidden">
            <a:xfrm rot="5400000">
              <a:off x="2724" y="2089"/>
              <a:ext cx="4320" cy="142"/>
            </a:xfrm>
            <a:custGeom>
              <a:avLst/>
              <a:gdLst>
                <a:gd name="T0" fmla="*/ 7 w 21600"/>
                <a:gd name="T1" fmla="*/ 0 h 21600"/>
                <a:gd name="T2" fmla="*/ 3 w 21600"/>
                <a:gd name="T3" fmla="*/ 0 h 21600"/>
                <a:gd name="T4" fmla="*/ 0 w 21600"/>
                <a:gd name="T5" fmla="*/ 0 h 21600"/>
                <a:gd name="T6" fmla="*/ 3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283651"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3652"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403"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ea typeface="+mn-ea"/>
                <a:cs typeface="+mn-cs"/>
              </a:defRPr>
            </a:lvl1pPr>
          </a:lstStyle>
          <a:p>
            <a:pPr defTabSz="914400" fontAlgn="base">
              <a:spcBef>
                <a:spcPct val="0"/>
              </a:spcBef>
              <a:spcAft>
                <a:spcPct val="0"/>
              </a:spcAft>
              <a:defRPr/>
            </a:pPr>
            <a:endParaRPr lang="en-US">
              <a:solidFill>
                <a:srgbClr val="2F1311"/>
              </a:solidFill>
              <a:latin typeface="Arial"/>
            </a:endParaRPr>
          </a:p>
        </p:txBody>
      </p:sp>
      <p:sp>
        <p:nvSpPr>
          <p:cNvPr id="57404"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mn-lt"/>
                <a:ea typeface="+mn-ea"/>
                <a:cs typeface="+mn-cs"/>
              </a:defRPr>
            </a:lvl1pPr>
          </a:lstStyle>
          <a:p>
            <a:pPr defTabSz="914400" fontAlgn="base">
              <a:spcBef>
                <a:spcPct val="0"/>
              </a:spcBef>
              <a:spcAft>
                <a:spcPct val="0"/>
              </a:spcAft>
              <a:defRPr/>
            </a:pPr>
            <a:endParaRPr lang="en-US">
              <a:solidFill>
                <a:srgbClr val="2F1311"/>
              </a:solidFill>
              <a:latin typeface="Arial"/>
            </a:endParaRPr>
          </a:p>
        </p:txBody>
      </p:sp>
      <p:sp>
        <p:nvSpPr>
          <p:cNvPr id="57405"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defTabSz="914400" fontAlgn="base">
              <a:spcBef>
                <a:spcPct val="0"/>
              </a:spcBef>
              <a:spcAft>
                <a:spcPct val="0"/>
              </a:spcAft>
              <a:defRPr/>
            </a:pPr>
            <a:fld id="{28A70E2E-49E3-9E40-9E63-D5B8A809148B}" type="slidenum">
              <a:rPr lang="en-US">
                <a:solidFill>
                  <a:srgbClr val="2F1311"/>
                </a:solidFill>
                <a:ea typeface="ＭＳ Ｐゴシック" charset="0"/>
                <a:cs typeface="ＭＳ Ｐゴシック" charset="0"/>
              </a:rPr>
              <a:pPr defTabSz="914400" fontAlgn="base">
                <a:spcBef>
                  <a:spcPct val="0"/>
                </a:spcBef>
                <a:spcAft>
                  <a:spcPct val="0"/>
                </a:spcAft>
                <a:defRPr/>
              </a:pPr>
              <a:t>‹#›</a:t>
            </a:fld>
            <a:endParaRPr lang="en-US">
              <a:solidFill>
                <a:srgbClr val="2F1311"/>
              </a:solidFill>
              <a:ea typeface="ＭＳ Ｐゴシック" charset="0"/>
              <a:cs typeface="ＭＳ Ｐゴシック" charset="0"/>
            </a:endParaRPr>
          </a:p>
        </p:txBody>
      </p:sp>
    </p:spTree>
    <p:extLst>
      <p:ext uri="{BB962C8B-B14F-4D97-AF65-F5344CB8AC3E}">
        <p14:creationId xmlns:p14="http://schemas.microsoft.com/office/powerpoint/2010/main" val="1608253370"/>
      </p:ext>
    </p:extLst>
  </p:cSld>
  <p:clrMap bg1="lt1" tx1="dk1" bg2="lt2" tx2="dk2" accent1="accent1" accent2="accent2" accent3="accent3" accent4="accent4" accent5="accent5" accent6="accent6" hlink="hlink" folHlink="folHlink"/>
  <p:sldLayoutIdLst>
    <p:sldLayoutId id="2147486931" r:id="rId1"/>
    <p:sldLayoutId id="2147486932" r:id="rId2"/>
    <p:sldLayoutId id="2147486933" r:id="rId3"/>
    <p:sldLayoutId id="2147486934" r:id="rId4"/>
    <p:sldLayoutId id="2147486935" r:id="rId5"/>
    <p:sldLayoutId id="2147486936" r:id="rId6"/>
    <p:sldLayoutId id="2147486937" r:id="rId7"/>
    <p:sldLayoutId id="2147486938" r:id="rId8"/>
    <p:sldLayoutId id="2147486939" r:id="rId9"/>
    <p:sldLayoutId id="2147486940" r:id="rId10"/>
    <p:sldLayoutId id="2147486941" r:id="rId11"/>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Geneva"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Geneva"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332802" name="Group 2"/>
          <p:cNvGrpSpPr>
            <a:grpSpLocks/>
          </p:cNvGrpSpPr>
          <p:nvPr/>
        </p:nvGrpSpPr>
        <p:grpSpPr bwMode="auto">
          <a:xfrm>
            <a:off x="0" y="1422400"/>
            <a:ext cx="9147175" cy="5435600"/>
            <a:chOff x="0" y="896"/>
            <a:chExt cx="5762" cy="3424"/>
          </a:xfrm>
        </p:grpSpPr>
        <p:grpSp>
          <p:nvGrpSpPr>
            <p:cNvPr id="332808" name="Group 3"/>
            <p:cNvGrpSpPr>
              <a:grpSpLocks/>
            </p:cNvGrpSpPr>
            <p:nvPr userDrawn="1"/>
          </p:nvGrpSpPr>
          <p:grpSpPr bwMode="auto">
            <a:xfrm>
              <a:off x="20" y="896"/>
              <a:ext cx="5742" cy="3424"/>
              <a:chOff x="20" y="896"/>
              <a:chExt cx="5742" cy="3424"/>
            </a:xfrm>
          </p:grpSpPr>
          <p:sp>
            <p:nvSpPr>
              <p:cNvPr id="33294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4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4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4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4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5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5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5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5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5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5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5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5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332809" name="Group 17"/>
            <p:cNvGrpSpPr>
              <a:grpSpLocks/>
            </p:cNvGrpSpPr>
            <p:nvPr userDrawn="1"/>
          </p:nvGrpSpPr>
          <p:grpSpPr bwMode="auto">
            <a:xfrm>
              <a:off x="0" y="2291"/>
              <a:ext cx="1385" cy="1702"/>
              <a:chOff x="0" y="2291"/>
              <a:chExt cx="1385" cy="1702"/>
            </a:xfrm>
          </p:grpSpPr>
          <p:sp>
            <p:nvSpPr>
              <p:cNvPr id="33281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1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1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1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1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1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1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1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1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1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2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2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2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2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2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2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2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2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2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2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3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3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3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3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3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3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3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3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3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3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4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4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4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4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4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4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4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4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4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4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5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5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5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5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5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5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5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5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5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5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6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6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6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6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6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6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6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6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6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6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7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7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7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7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7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7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7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7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7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7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8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8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8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8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8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8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8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8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8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8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9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9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9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9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9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9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9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9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9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9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0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0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0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0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0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0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0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0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0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0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1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1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1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1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1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1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1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1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1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1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2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2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2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2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2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2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2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2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2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2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3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3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3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3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3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3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3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3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3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3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4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4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42" name="Freeform 150"/>
              <p:cNvSpPr>
                <a:spLocks/>
              </p:cNvSpPr>
              <p:nvPr userDrawn="1"/>
            </p:nvSpPr>
            <p:spPr bwMode="ltGray">
              <a:xfrm rot="-2857037">
                <a:off x="619" y="3550"/>
                <a:ext cx="68" cy="69"/>
              </a:xfrm>
              <a:custGeom>
                <a:avLst/>
                <a:gdLst>
                  <a:gd name="T0" fmla="*/ 0 w 144"/>
                  <a:gd name="T1" fmla="*/ 4 h 154"/>
                  <a:gd name="T2" fmla="*/ 3 w 144"/>
                  <a:gd name="T3" fmla="*/ 6 h 154"/>
                  <a:gd name="T4" fmla="*/ 6 w 144"/>
                  <a:gd name="T5" fmla="*/ 5 h 154"/>
                  <a:gd name="T6" fmla="*/ 3 w 144"/>
                  <a:gd name="T7" fmla="*/ 2 h 154"/>
                  <a:gd name="T8" fmla="*/ 5 w 144"/>
                  <a:gd name="T9" fmla="*/ 1 h 154"/>
                  <a:gd name="T10" fmla="*/ 6 w 144"/>
                  <a:gd name="T11" fmla="*/ 2 h 154"/>
                  <a:gd name="T12" fmla="*/ 7 w 144"/>
                  <a:gd name="T13" fmla="*/ 2 h 154"/>
                  <a:gd name="T14" fmla="*/ 5 w 144"/>
                  <a:gd name="T15" fmla="*/ 0 h 154"/>
                  <a:gd name="T16" fmla="*/ 2 w 144"/>
                  <a:gd name="T17" fmla="*/ 1 h 154"/>
                  <a:gd name="T18" fmla="*/ 4 w 144"/>
                  <a:gd name="T19" fmla="*/ 4 h 154"/>
                  <a:gd name="T20" fmla="*/ 1 w 144"/>
                  <a:gd name="T21" fmla="*/ 4 h 154"/>
                  <a:gd name="T22" fmla="*/ 0 w 144"/>
                  <a:gd name="T23" fmla="*/ 4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309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endParaRPr>
              </a:p>
            </p:txBody>
          </p:sp>
          <p:sp>
            <p:nvSpPr>
              <p:cNvPr id="8309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endParaRPr>
              </a:p>
            </p:txBody>
          </p:sp>
        </p:grpSp>
      </p:grpSp>
      <p:sp>
        <p:nvSpPr>
          <p:cNvPr id="8309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09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8309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8310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defTabSz="914400" fontAlgn="base">
              <a:spcBef>
                <a:spcPct val="0"/>
              </a:spcBef>
              <a:spcAft>
                <a:spcPct val="0"/>
              </a:spcAft>
              <a:defRPr/>
            </a:pPr>
            <a:fld id="{BCD8D4E8-AD1D-2844-BA75-51819F7C4F08}" type="slidenum">
              <a:rPr lang="en-US">
                <a:solidFill>
                  <a:srgbClr val="FFFFFF"/>
                </a:solidFill>
                <a:ea typeface="ＭＳ Ｐゴシック" charset="0"/>
              </a:rPr>
              <a:pPr defTabSz="914400" fontAlgn="base">
                <a:spcBef>
                  <a:spcPct val="0"/>
                </a:spcBef>
                <a:spcAft>
                  <a:spcPct val="0"/>
                </a:spcAft>
                <a:defRPr/>
              </a:pPr>
              <a:t>‹#›</a:t>
            </a:fld>
            <a:endParaRPr lang="en-US">
              <a:solidFill>
                <a:srgbClr val="FFFFFF"/>
              </a:solidFill>
              <a:ea typeface="ＭＳ Ｐゴシック" charset="0"/>
            </a:endParaRPr>
          </a:p>
        </p:txBody>
      </p:sp>
      <p:sp>
        <p:nvSpPr>
          <p:cNvPr id="8310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6818033"/>
      </p:ext>
    </p:extLst>
  </p:cSld>
  <p:clrMap bg1="dk2" tx1="lt1" bg2="dk1" tx2="lt2" accent1="accent1" accent2="accent2" accent3="accent3" accent4="accent4" accent5="accent5" accent6="accent6" hlink="hlink" folHlink="folHlink"/>
  <p:sldLayoutIdLst>
    <p:sldLayoutId id="2147486943" r:id="rId1"/>
    <p:sldLayoutId id="2147486944" r:id="rId2"/>
    <p:sldLayoutId id="2147486945" r:id="rId3"/>
    <p:sldLayoutId id="2147486946" r:id="rId4"/>
    <p:sldLayoutId id="2147486947" r:id="rId5"/>
    <p:sldLayoutId id="2147486948" r:id="rId6"/>
    <p:sldLayoutId id="2147486949" r:id="rId7"/>
    <p:sldLayoutId id="2147486950" r:id="rId8"/>
    <p:sldLayoutId id="2147486951" r:id="rId9"/>
    <p:sldLayoutId id="2147486952" r:id="rId10"/>
    <p:sldLayoutId id="214748695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40138490"/>
      </p:ext>
    </p:extLst>
  </p:cSld>
  <p:clrMap bg1="lt1" tx1="dk1" bg2="lt2" tx2="dk2" accent1="accent1" accent2="accent2" accent3="accent3" accent4="accent4" accent5="accent5" accent6="accent6" hlink="hlink" folHlink="folHlink"/>
  <p:sldLayoutIdLst>
    <p:sldLayoutId id="2147486955" r:id="rId1"/>
    <p:sldLayoutId id="2147486956" r:id="rId2"/>
    <p:sldLayoutId id="2147486957" r:id="rId3"/>
    <p:sldLayoutId id="2147486958" r:id="rId4"/>
    <p:sldLayoutId id="2147486959" r:id="rId5"/>
    <p:sldLayoutId id="2147486960" r:id="rId6"/>
    <p:sldLayoutId id="2147486961" r:id="rId7"/>
    <p:sldLayoutId id="2147486962" r:id="rId8"/>
    <p:sldLayoutId id="2147486963" r:id="rId9"/>
    <p:sldLayoutId id="2147486964" r:id="rId10"/>
    <p:sldLayoutId id="2147486965"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3668432753"/>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bwMode="auto">
          <a:xfrm>
            <a:off x="2362200" y="304800"/>
            <a:ext cx="6248400" cy="1447800"/>
          </a:xfrm>
          <a:prstGeom prst="rect">
            <a:avLst/>
          </a:prstGeom>
          <a:noFill/>
          <a:ln>
            <a:noFill/>
          </a:ln>
          <a:effectLst>
            <a:outerShdw blurRad="88900" dist="38099" dir="2700000" algn="ctr" rotWithShape="0">
              <a:srgbClr val="FFFFFF">
                <a:alpha val="99962"/>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4291" name="Rectangle 3"/>
          <p:cNvSpPr>
            <a:spLocks noGrp="1" noChangeArrowheads="1"/>
          </p:cNvSpPr>
          <p:nvPr>
            <p:ph type="body" idx="1"/>
          </p:nvPr>
        </p:nvSpPr>
        <p:spPr bwMode="auto">
          <a:xfrm>
            <a:off x="2362200" y="1981200"/>
            <a:ext cx="6477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4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fld id="{C82E06E9-8781-E743-9C6E-0C71A92BA4E7}" type="datetimeFigureOut">
              <a:rPr lang="en-US"/>
              <a:pPr>
                <a:defRPr/>
              </a:pPr>
              <a:t>11/3/25</a:t>
            </a:fld>
            <a:endParaRPr lang="en-US"/>
          </a:p>
        </p:txBody>
      </p:sp>
      <p:sp>
        <p:nvSpPr>
          <p:cNvPr id="524293" name="Rectangle 5"/>
          <p:cNvSpPr>
            <a:spLocks noGrp="1" noChangeArrowheads="1"/>
          </p:cNvSpPr>
          <p:nvPr>
            <p:ph type="ftr" sz="quarter" idx="3"/>
          </p:nvPr>
        </p:nvSpPr>
        <p:spPr bwMode="auto">
          <a:xfrm>
            <a:off x="3124200" y="6248400"/>
            <a:ext cx="3200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524294" name="Rectangle 6"/>
          <p:cNvSpPr>
            <a:spLocks noGrp="1" noChangeArrowheads="1"/>
          </p:cNvSpPr>
          <p:nvPr>
            <p:ph type="sldNum" sz="quarter" idx="4"/>
          </p:nvPr>
        </p:nvSpPr>
        <p:spPr bwMode="auto">
          <a:xfrm>
            <a:off x="6934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ea typeface="+mn-ea"/>
                <a:cs typeface="+mn-cs"/>
              </a:defRPr>
            </a:lvl1pPr>
          </a:lstStyle>
          <a:p>
            <a:pPr>
              <a:defRPr/>
            </a:pPr>
            <a:fld id="{851F21BC-7EBF-0444-8543-E54FDB07B0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74" r:id="rId1"/>
    <p:sldLayoutId id="2147485946" r:id="rId2"/>
    <p:sldLayoutId id="2147485947" r:id="rId3"/>
    <p:sldLayoutId id="2147485948" r:id="rId4"/>
    <p:sldLayoutId id="2147485949" r:id="rId5"/>
    <p:sldLayoutId id="2147485950" r:id="rId6"/>
    <p:sldLayoutId id="2147485951" r:id="rId7"/>
    <p:sldLayoutId id="2147485952" r:id="rId8"/>
    <p:sldLayoutId id="2147485953" r:id="rId9"/>
    <p:sldLayoutId id="2147485954" r:id="rId10"/>
    <p:sldLayoutId id="2147485955"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charset="0"/>
          <a:ea typeface="MS Pゴシック" charset="0"/>
          <a:cs typeface="MS Pゴシック" charset="0"/>
        </a:defRPr>
      </a:lvl2pPr>
      <a:lvl3pPr algn="r" rtl="0" eaLnBrk="0" fontAlgn="base" hangingPunct="0">
        <a:spcBef>
          <a:spcPct val="0"/>
        </a:spcBef>
        <a:spcAft>
          <a:spcPct val="0"/>
        </a:spcAft>
        <a:defRPr sz="4400" i="1">
          <a:solidFill>
            <a:schemeClr val="tx2"/>
          </a:solidFill>
          <a:latin typeface="Times" charset="0"/>
          <a:ea typeface="MS Pゴシック" charset="0"/>
          <a:cs typeface="MS Pゴシック" charset="0"/>
        </a:defRPr>
      </a:lvl3pPr>
      <a:lvl4pPr algn="r" rtl="0" eaLnBrk="0" fontAlgn="base" hangingPunct="0">
        <a:spcBef>
          <a:spcPct val="0"/>
        </a:spcBef>
        <a:spcAft>
          <a:spcPct val="0"/>
        </a:spcAft>
        <a:defRPr sz="4400" i="1">
          <a:solidFill>
            <a:schemeClr val="tx2"/>
          </a:solidFill>
          <a:latin typeface="Times" charset="0"/>
          <a:ea typeface="MS Pゴシック" charset="0"/>
          <a:cs typeface="MS Pゴシック" charset="0"/>
        </a:defRPr>
      </a:lvl4pPr>
      <a:lvl5pPr algn="r" rtl="0" eaLnBrk="0" fontAlgn="base" hangingPunct="0">
        <a:spcBef>
          <a:spcPct val="0"/>
        </a:spcBef>
        <a:spcAft>
          <a:spcPct val="0"/>
        </a:spcAft>
        <a:defRPr sz="4400" i="1">
          <a:solidFill>
            <a:schemeClr val="tx2"/>
          </a:solidFill>
          <a:latin typeface="Times" charset="0"/>
          <a:ea typeface="MS Pゴシック" charset="0"/>
          <a:cs typeface="MS Pゴシック" charset="0"/>
        </a:defRPr>
      </a:lvl5pPr>
      <a:lvl6pPr marL="457200" algn="r" rtl="0" fontAlgn="base">
        <a:spcBef>
          <a:spcPct val="0"/>
        </a:spcBef>
        <a:spcAft>
          <a:spcPct val="0"/>
        </a:spcAft>
        <a:defRPr sz="4400" i="1">
          <a:solidFill>
            <a:schemeClr val="tx2"/>
          </a:solidFill>
          <a:latin typeface="Times" charset="0"/>
          <a:ea typeface="MS Pゴシック" charset="0"/>
          <a:cs typeface="MS Pゴシック" charset="0"/>
        </a:defRPr>
      </a:lvl6pPr>
      <a:lvl7pPr marL="914400" algn="r" rtl="0" fontAlgn="base">
        <a:spcBef>
          <a:spcPct val="0"/>
        </a:spcBef>
        <a:spcAft>
          <a:spcPct val="0"/>
        </a:spcAft>
        <a:defRPr sz="4400" i="1">
          <a:solidFill>
            <a:schemeClr val="tx2"/>
          </a:solidFill>
          <a:latin typeface="Times" charset="0"/>
          <a:ea typeface="MS Pゴシック" charset="0"/>
          <a:cs typeface="MS Pゴシック" charset="0"/>
        </a:defRPr>
      </a:lvl7pPr>
      <a:lvl8pPr marL="1371600" algn="r" rtl="0" fontAlgn="base">
        <a:spcBef>
          <a:spcPct val="0"/>
        </a:spcBef>
        <a:spcAft>
          <a:spcPct val="0"/>
        </a:spcAft>
        <a:defRPr sz="4400" i="1">
          <a:solidFill>
            <a:schemeClr val="tx2"/>
          </a:solidFill>
          <a:latin typeface="Times" charset="0"/>
          <a:ea typeface="MS Pゴシック" charset="0"/>
          <a:cs typeface="MS Pゴシック" charset="0"/>
        </a:defRPr>
      </a:lvl8pPr>
      <a:lvl9pPr marL="1828800" algn="r" rtl="0" fontAlgn="base">
        <a:spcBef>
          <a:spcPct val="0"/>
        </a:spcBef>
        <a:spcAft>
          <a:spcPct val="0"/>
        </a:spcAft>
        <a:defRPr sz="4400" i="1">
          <a:solidFill>
            <a:schemeClr val="tx2"/>
          </a:solidFill>
          <a:latin typeface="Times" charset="0"/>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bwMode="auto">
          <a:xfrm>
            <a:off x="685800" y="609600"/>
            <a:ext cx="7772400" cy="11430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7907"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7908" name="Rectangle 4"/>
          <p:cNvSpPr>
            <a:spLocks noGrp="1" noChangeArrowheads="1"/>
          </p:cNvSpPr>
          <p:nvPr>
            <p:ph type="dt" sz="half" idx="2"/>
          </p:nvPr>
        </p:nvSpPr>
        <p:spPr bwMode="auto">
          <a:xfrm>
            <a:off x="685800" y="6248400"/>
            <a:ext cx="1905000" cy="4572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fld id="{F135D8E5-873D-B448-A73C-88509B04CA7B}" type="datetimeFigureOut">
              <a:rPr lang="en-US"/>
              <a:pPr>
                <a:defRPr/>
              </a:pPr>
              <a:t>11/3/25</a:t>
            </a:fld>
            <a:endParaRPr lang="en-US"/>
          </a:p>
        </p:txBody>
      </p:sp>
      <p:sp>
        <p:nvSpPr>
          <p:cNvPr id="50790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en-US"/>
          </a:p>
        </p:txBody>
      </p:sp>
      <p:sp>
        <p:nvSpPr>
          <p:cNvPr id="50791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695C6F80-C617-1D49-9C8A-702C9050575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56" r:id="rId1"/>
    <p:sldLayoutId id="2147485957" r:id="rId2"/>
    <p:sldLayoutId id="2147485958" r:id="rId3"/>
    <p:sldLayoutId id="2147485959" r:id="rId4"/>
    <p:sldLayoutId id="2147485960" r:id="rId5"/>
    <p:sldLayoutId id="2147485961" r:id="rId6"/>
    <p:sldLayoutId id="2147485962" r:id="rId7"/>
    <p:sldLayoutId id="2147485963" r:id="rId8"/>
    <p:sldLayoutId id="2147485964" r:id="rId9"/>
    <p:sldLayoutId id="2147485965" r:id="rId10"/>
    <p:sldLayoutId id="21474859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Century Gothic"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Century Gothic"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Century Gothic"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Century Gothic"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Century Gothic"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653.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75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88.xml"/><Relationship Id="rId1" Type="http://schemas.openxmlformats.org/officeDocument/2006/relationships/themeOverride" Target="../theme/themeOverride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8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8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8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1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16.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10.xml"/><Relationship Id="rId1" Type="http://schemas.openxmlformats.org/officeDocument/2006/relationships/themeOverride" Target="../theme/themeOverride9.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3.xml"/><Relationship Id="rId1" Type="http://schemas.openxmlformats.org/officeDocument/2006/relationships/slideLayout" Target="../slideLayouts/slideLayout32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3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27.xml"/></Relationships>
</file>

<file path=ppt/slides/_rels/slide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94.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6.xml"/><Relationship Id="rId1" Type="http://schemas.openxmlformats.org/officeDocument/2006/relationships/slideLayout" Target="../slideLayouts/slideLayout705.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97.xml"/><Relationship Id="rId1" Type="http://schemas.openxmlformats.org/officeDocument/2006/relationships/slideLayout" Target="../slideLayouts/slideLayout393.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9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9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9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2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26.xml"/></Relationships>
</file>

<file path=ppt/slides/_rels/slide1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2.xml"/><Relationship Id="rId1" Type="http://schemas.openxmlformats.org/officeDocument/2006/relationships/slideLayout" Target="../slideLayouts/slideLayout586.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88.xml"/><Relationship Id="rId1" Type="http://schemas.openxmlformats.org/officeDocument/2006/relationships/themeOverride" Target="../theme/themeOverride10.xml"/><Relationship Id="rId4" Type="http://schemas.openxmlformats.org/officeDocument/2006/relationships/image" Target="../media/image109.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77.xml"/></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66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7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6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9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6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65.xml"/></Relationships>
</file>

<file path=ppt/slides/_rels/slide12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1.xml"/><Relationship Id="rId1" Type="http://schemas.openxmlformats.org/officeDocument/2006/relationships/slideLayout" Target="../slideLayouts/slideLayout309.xml"/></Relationships>
</file>

<file path=ppt/slides/_rels/slide12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2.xml"/><Relationship Id="rId1" Type="http://schemas.openxmlformats.org/officeDocument/2006/relationships/slideLayout" Target="../slideLayouts/slideLayout309.xml"/></Relationships>
</file>

<file path=ppt/slides/_rels/slide12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3.xml"/><Relationship Id="rId1" Type="http://schemas.openxmlformats.org/officeDocument/2006/relationships/slideLayout" Target="../slideLayouts/slideLayout309.xml"/></Relationships>
</file>

<file path=ppt/slides/_rels/slide12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4.xml"/><Relationship Id="rId1" Type="http://schemas.openxmlformats.org/officeDocument/2006/relationships/slideLayout" Target="../slideLayouts/slideLayout309.xml"/></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664.xml"/></Relationships>
</file>

<file path=ppt/slides/_rels/slide13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5.xml"/><Relationship Id="rId1" Type="http://schemas.openxmlformats.org/officeDocument/2006/relationships/slideLayout" Target="../slideLayouts/slideLayout309.xml"/></Relationships>
</file>

<file path=ppt/slides/_rels/slide13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6.xml"/><Relationship Id="rId1" Type="http://schemas.openxmlformats.org/officeDocument/2006/relationships/slideLayout" Target="../slideLayouts/slideLayout309.xml"/></Relationships>
</file>

<file path=ppt/slides/_rels/slide13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7.xml"/><Relationship Id="rId1" Type="http://schemas.openxmlformats.org/officeDocument/2006/relationships/slideLayout" Target="../slideLayouts/slideLayout309.xml"/></Relationships>
</file>

<file path=ppt/slides/_rels/slide13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8.xml"/><Relationship Id="rId1" Type="http://schemas.openxmlformats.org/officeDocument/2006/relationships/slideLayout" Target="../slideLayouts/slideLayout309.xml"/></Relationships>
</file>

<file path=ppt/slides/_rels/slide13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9.xml"/><Relationship Id="rId1" Type="http://schemas.openxmlformats.org/officeDocument/2006/relationships/slideLayout" Target="../slideLayouts/slideLayout309.xml"/></Relationships>
</file>

<file path=ppt/slides/_rels/slide13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0.xml"/><Relationship Id="rId1" Type="http://schemas.openxmlformats.org/officeDocument/2006/relationships/slideLayout" Target="../slideLayouts/slideLayout309.xml"/></Relationships>
</file>

<file path=ppt/slides/_rels/slide13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1.xml"/><Relationship Id="rId1" Type="http://schemas.openxmlformats.org/officeDocument/2006/relationships/slideLayout" Target="../slideLayouts/slideLayout30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6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9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04.xml"/></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664.xml"/></Relationships>
</file>

<file path=ppt/slides/_rels/slide1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5.xml"/><Relationship Id="rId1" Type="http://schemas.openxmlformats.org/officeDocument/2006/relationships/slideLayout" Target="../slideLayouts/slideLayout58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37.xml"/></Relationships>
</file>

<file path=ppt/slides/_rels/slide142.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126.xml"/><Relationship Id="rId1" Type="http://schemas.openxmlformats.org/officeDocument/2006/relationships/slideLayout" Target="../slideLayouts/slideLayout254.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7.xml"/><Relationship Id="rId1" Type="http://schemas.openxmlformats.org/officeDocument/2006/relationships/slideLayout" Target="../slideLayouts/slideLayout309.xml"/></Relationships>
</file>

<file path=ppt/slides/_rels/slide14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10.xml"/></Relationships>
</file>

<file path=ppt/slides/_rels/slide14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10.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4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66.xml"/></Relationships>
</file>

<file path=ppt/slides/_rels/slide1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0.xml"/><Relationship Id="rId1" Type="http://schemas.openxmlformats.org/officeDocument/2006/relationships/slideLayout" Target="../slideLayouts/slideLayout233.xml"/></Relationships>
</file>

<file path=ppt/slides/_rels/slide1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1.xml"/><Relationship Id="rId1" Type="http://schemas.openxmlformats.org/officeDocument/2006/relationships/slideLayout" Target="../slideLayouts/slideLayout30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64.xml"/><Relationship Id="rId1" Type="http://schemas.openxmlformats.org/officeDocument/2006/relationships/themeOverride" Target="../theme/themeOverride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2.xml"/><Relationship Id="rId1" Type="http://schemas.openxmlformats.org/officeDocument/2006/relationships/slideLayout" Target="../slideLayouts/slideLayout22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1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11.xml"/></Relationships>
</file>

<file path=ppt/slides/_rels/slide1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5.xml"/><Relationship Id="rId1" Type="http://schemas.openxmlformats.org/officeDocument/2006/relationships/slideLayout" Target="../slideLayouts/slideLayout21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4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00.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55.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89.xml"/></Relationships>
</file>

<file path=ppt/slides/_rels/slide15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9.xml"/><Relationship Id="rId1" Type="http://schemas.openxmlformats.org/officeDocument/2006/relationships/slideLayout" Target="../slideLayouts/slideLayout35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7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7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66.xml"/></Relationships>
</file>

<file path=ppt/slides/_rels/slide1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2.xml"/><Relationship Id="rId1" Type="http://schemas.openxmlformats.org/officeDocument/2006/relationships/slideLayout" Target="../slideLayouts/slideLayout155.xml"/><Relationship Id="rId4" Type="http://schemas.openxmlformats.org/officeDocument/2006/relationships/image" Target="../media/image126.emf"/></Relationships>
</file>

<file path=ppt/slides/_rels/slide1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3.xml"/><Relationship Id="rId1" Type="http://schemas.openxmlformats.org/officeDocument/2006/relationships/slideLayout" Target="../slideLayouts/slideLayout233.xml"/></Relationships>
</file>

<file path=ppt/slides/_rels/slide1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4.xml"/><Relationship Id="rId1" Type="http://schemas.openxmlformats.org/officeDocument/2006/relationships/slideLayout" Target="../slideLayouts/slideLayout233.xml"/></Relationships>
</file>

<file path=ppt/slides/_rels/slide16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5.xml"/><Relationship Id="rId1" Type="http://schemas.openxmlformats.org/officeDocument/2006/relationships/slideLayout" Target="../slideLayouts/slideLayout23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09.xml"/></Relationships>
</file>

<file path=ppt/slides/_rels/slide16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7.xml"/><Relationship Id="rId1" Type="http://schemas.openxmlformats.org/officeDocument/2006/relationships/slideLayout" Target="../slideLayouts/slideLayout299.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09.xml"/></Relationships>
</file>

<file path=ppt/slides/_rels/slide16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9.xml"/><Relationship Id="rId1" Type="http://schemas.openxmlformats.org/officeDocument/2006/relationships/slideLayout" Target="../slideLayouts/slideLayout233.xml"/></Relationships>
</file>

<file path=ppt/slides/_rels/slide16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0.xml"/><Relationship Id="rId1" Type="http://schemas.openxmlformats.org/officeDocument/2006/relationships/slideLayout" Target="../slideLayouts/slideLayout33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64.xml"/></Relationships>
</file>

<file path=ppt/slides/_rels/slide17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1.xml"/><Relationship Id="rId1" Type="http://schemas.openxmlformats.org/officeDocument/2006/relationships/slideLayout" Target="../slideLayouts/slideLayout288.xml"/></Relationships>
</file>

<file path=ppt/slides/_rels/slide17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2.xml"/><Relationship Id="rId1" Type="http://schemas.openxmlformats.org/officeDocument/2006/relationships/slideLayout" Target="../slideLayouts/slideLayout288.xml"/></Relationships>
</file>

<file path=ppt/slides/_rels/slide17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3.xml"/><Relationship Id="rId1" Type="http://schemas.openxmlformats.org/officeDocument/2006/relationships/slideLayout" Target="../slideLayouts/slideLayout288.xml"/></Relationships>
</file>

<file path=ppt/slides/_rels/slide17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4.xml"/><Relationship Id="rId1" Type="http://schemas.openxmlformats.org/officeDocument/2006/relationships/slideLayout" Target="../slideLayouts/slideLayout288.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45.xml"/></Relationships>
</file>

<file path=ppt/slides/_rels/slide17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6.xml"/><Relationship Id="rId1" Type="http://schemas.openxmlformats.org/officeDocument/2006/relationships/slideLayout" Target="../slideLayouts/slideLayout309.xml"/><Relationship Id="rId4" Type="http://schemas.openxmlformats.org/officeDocument/2006/relationships/image" Target="../media/image138.jpeg"/></Relationships>
</file>

<file path=ppt/slides/_rels/slide17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57.xml"/><Relationship Id="rId1" Type="http://schemas.openxmlformats.org/officeDocument/2006/relationships/slideLayout" Target="../slideLayouts/slideLayout30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33.xml"/></Relationships>
</file>

<file path=ppt/slides/_rels/slide17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9.xml"/><Relationship Id="rId1" Type="http://schemas.openxmlformats.org/officeDocument/2006/relationships/slideLayout" Target="../slideLayouts/slideLayout123.xml"/></Relationships>
</file>

<file path=ppt/slides/_rels/slide17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60.xml"/><Relationship Id="rId1" Type="http://schemas.openxmlformats.org/officeDocument/2006/relationships/slideLayout" Target="../slideLayouts/slideLayout1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82.xml"/></Relationships>
</file>

<file path=ppt/slides/_rels/slide180.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161.xml"/><Relationship Id="rId1" Type="http://schemas.openxmlformats.org/officeDocument/2006/relationships/slideLayout" Target="../slideLayouts/slideLayout112.xml"/></Relationships>
</file>

<file path=ppt/slides/_rels/slide18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2.xml"/><Relationship Id="rId1" Type="http://schemas.openxmlformats.org/officeDocument/2006/relationships/slideLayout" Target="../slideLayouts/slideLayout112.xml"/></Relationships>
</file>

<file path=ppt/slides/_rels/slide182.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notesSlide" Target="../notesSlides/notesSlide163.xml"/><Relationship Id="rId1" Type="http://schemas.openxmlformats.org/officeDocument/2006/relationships/slideLayout" Target="../slideLayouts/slideLayout101.xml"/><Relationship Id="rId4" Type="http://schemas.openxmlformats.org/officeDocument/2006/relationships/image" Target="../media/image145.emf"/></Relationships>
</file>

<file path=ppt/slides/_rels/slide18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64.xml"/><Relationship Id="rId1" Type="http://schemas.openxmlformats.org/officeDocument/2006/relationships/slideLayout" Target="../slideLayouts/slideLayout101.xml"/><Relationship Id="rId4" Type="http://schemas.openxmlformats.org/officeDocument/2006/relationships/image" Target="../media/image147.png"/></Relationships>
</file>

<file path=ppt/slides/_rels/slide18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5.xml"/><Relationship Id="rId1" Type="http://schemas.openxmlformats.org/officeDocument/2006/relationships/slideLayout" Target="../slideLayouts/slideLayout101.xml"/><Relationship Id="rId4" Type="http://schemas.openxmlformats.org/officeDocument/2006/relationships/image" Target="../media/image149.png"/></Relationships>
</file>

<file path=ppt/slides/_rels/slide18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6.xml"/><Relationship Id="rId1" Type="http://schemas.openxmlformats.org/officeDocument/2006/relationships/slideLayout" Target="../slideLayouts/slideLayout90.xml"/></Relationships>
</file>

<file path=ppt/slides/_rels/slide18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7.xml"/><Relationship Id="rId1" Type="http://schemas.openxmlformats.org/officeDocument/2006/relationships/slideLayout" Target="../slideLayouts/slideLayout309.xml"/></Relationships>
</file>

<file path=ppt/slides/_rels/slide18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68.xml"/><Relationship Id="rId1" Type="http://schemas.openxmlformats.org/officeDocument/2006/relationships/slideLayout" Target="../slideLayouts/slideLayout90.xml"/></Relationships>
</file>

<file path=ppt/slides/_rels/slide18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69.xml"/><Relationship Id="rId1" Type="http://schemas.openxmlformats.org/officeDocument/2006/relationships/slideLayout" Target="../slideLayouts/slideLayout30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82.xml"/></Relationships>
</file>

<file path=ppt/slides/_rels/slide19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71.xml"/><Relationship Id="rId1" Type="http://schemas.openxmlformats.org/officeDocument/2006/relationships/slideLayout" Target="../slideLayouts/slideLayout304.xml"/></Relationships>
</file>

<file path=ppt/slides/_rels/slide19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72.xml"/><Relationship Id="rId1" Type="http://schemas.openxmlformats.org/officeDocument/2006/relationships/slideLayout" Target="../slideLayouts/slideLayout304.xml"/></Relationships>
</file>

<file path=ppt/slides/_rels/slide19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3.xml"/><Relationship Id="rId1" Type="http://schemas.openxmlformats.org/officeDocument/2006/relationships/slideLayout" Target="../slideLayouts/slideLayout309.xml"/></Relationships>
</file>

<file path=ppt/slides/_rels/slide19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4.xml"/><Relationship Id="rId1" Type="http://schemas.openxmlformats.org/officeDocument/2006/relationships/slideLayout" Target="../slideLayouts/slideLayout586.xml"/></Relationships>
</file>

<file path=ppt/slides/_rels/slide19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75.xml"/><Relationship Id="rId1" Type="http://schemas.openxmlformats.org/officeDocument/2006/relationships/slideLayout" Target="../slideLayouts/slideLayout101.xml"/><Relationship Id="rId6" Type="http://schemas.openxmlformats.org/officeDocument/2006/relationships/image" Target="../media/image158.png"/><Relationship Id="rId5" Type="http://schemas.openxmlformats.org/officeDocument/2006/relationships/oleObject" Target="../embeddings/oleObject3.bin"/><Relationship Id="rId4" Type="http://schemas.openxmlformats.org/officeDocument/2006/relationships/image" Target="../media/image157.png"/></Relationships>
</file>

<file path=ppt/slides/_rels/slide19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76.xml"/><Relationship Id="rId1" Type="http://schemas.openxmlformats.org/officeDocument/2006/relationships/slideLayout" Target="../slideLayouts/slideLayout106.xml"/></Relationships>
</file>

<file path=ppt/slides/_rels/slide19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77.xml"/><Relationship Id="rId1" Type="http://schemas.openxmlformats.org/officeDocument/2006/relationships/slideLayout" Target="../slideLayouts/slideLayout288.xml"/></Relationships>
</file>

<file path=ppt/slides/_rels/slide19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78.xml"/><Relationship Id="rId1" Type="http://schemas.openxmlformats.org/officeDocument/2006/relationships/slideLayout" Target="../slideLayouts/slideLayout559.xml"/></Relationships>
</file>

<file path=ppt/slides/_rels/slide19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79.xml"/><Relationship Id="rId1" Type="http://schemas.openxmlformats.org/officeDocument/2006/relationships/slideLayout" Target="../slideLayouts/slideLayout298.xml"/><Relationship Id="rId4" Type="http://schemas.openxmlformats.org/officeDocument/2006/relationships/image" Target="../media/image163.jpeg"/></Relationships>
</file>

<file path=ppt/slides/_rels/slide1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0.xml"/><Relationship Id="rId1" Type="http://schemas.openxmlformats.org/officeDocument/2006/relationships/slideLayout" Target="../slideLayouts/slideLayout58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6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81.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73.xml"/></Relationships>
</file>

<file path=ppt/slides/_rels/slide20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82.xml"/><Relationship Id="rId1" Type="http://schemas.openxmlformats.org/officeDocument/2006/relationships/slideLayout" Target="../slideLayouts/slideLayout106.xml"/></Relationships>
</file>

<file path=ppt/slides/_rels/slide20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3.xml"/><Relationship Id="rId1" Type="http://schemas.openxmlformats.org/officeDocument/2006/relationships/slideLayout" Target="../slideLayouts/slideLayout62.xml"/><Relationship Id="rId5" Type="http://schemas.openxmlformats.org/officeDocument/2006/relationships/image" Target="../media/image167.png"/><Relationship Id="rId4" Type="http://schemas.openxmlformats.org/officeDocument/2006/relationships/image" Target="../media/image166.png"/></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39.xml"/></Relationships>
</file>

<file path=ppt/slides/_rels/slide20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85.xml"/><Relationship Id="rId1" Type="http://schemas.openxmlformats.org/officeDocument/2006/relationships/slideLayout" Target="../slideLayouts/slideLayout51.xml"/><Relationship Id="rId4" Type="http://schemas.openxmlformats.org/officeDocument/2006/relationships/image" Target="../media/image168.png"/></Relationships>
</file>

<file path=ppt/slides/_rels/slide20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86.xml"/><Relationship Id="rId1" Type="http://schemas.openxmlformats.org/officeDocument/2006/relationships/slideLayout" Target="../slideLayouts/slideLayout40.xml"/></Relationships>
</file>

<file path=ppt/slides/_rels/slide20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7.xml"/><Relationship Id="rId1" Type="http://schemas.openxmlformats.org/officeDocument/2006/relationships/slideLayout" Target="../slideLayouts/slideLayout117.xml"/></Relationships>
</file>

<file path=ppt/slides/_rels/slide20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88.xml"/><Relationship Id="rId1" Type="http://schemas.openxmlformats.org/officeDocument/2006/relationships/slideLayout" Target="../slideLayouts/slideLayout29.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664.xml"/><Relationship Id="rId1" Type="http://schemas.openxmlformats.org/officeDocument/2006/relationships/themeOverride" Target="../theme/themeOverride11.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664.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88.xml"/></Relationships>
</file>

<file path=ppt/slides/_rels/slide2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1.xml"/><Relationship Id="rId1" Type="http://schemas.openxmlformats.org/officeDocument/2006/relationships/slideLayout" Target="../slideLayouts/slideLayout586.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570.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570.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579.xml"/></Relationships>
</file>

<file path=ppt/slides/_rels/slide214.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194.xml"/><Relationship Id="rId1" Type="http://schemas.openxmlformats.org/officeDocument/2006/relationships/slideLayout" Target="../slideLayouts/slideLayout798.xml"/><Relationship Id="rId4" Type="http://schemas.openxmlformats.org/officeDocument/2006/relationships/image" Target="../media/image173.pn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304.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304.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304.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304.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304.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88.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04.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304.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304.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304.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304.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304.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304.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304.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304.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304.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88.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304.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304.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304.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304.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304.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304.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304.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304.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327.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327.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88.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327.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327.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327.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327.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327.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327.xml"/></Relationships>
</file>

<file path=ppt/slides/_rels/slide24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26.xml"/><Relationship Id="rId1" Type="http://schemas.openxmlformats.org/officeDocument/2006/relationships/slideLayout" Target="../slideLayouts/slideLayout327.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339.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339.xml"/></Relationships>
</file>

<file path=ppt/slides/_rels/slide24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29.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88.xml"/></Relationships>
</file>

<file path=ppt/slides/_rels/slide25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30.xml"/><Relationship Id="rId1" Type="http://schemas.openxmlformats.org/officeDocument/2006/relationships/slideLayout" Target="../slideLayouts/slideLayout298.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579.xml"/></Relationships>
</file>

<file path=ppt/slides/_rels/slide252.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231.xml"/><Relationship Id="rId1" Type="http://schemas.openxmlformats.org/officeDocument/2006/relationships/slideLayout" Target="../slideLayouts/slideLayout798.xml"/><Relationship Id="rId4" Type="http://schemas.openxmlformats.org/officeDocument/2006/relationships/image" Target="../media/image17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8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3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3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3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64.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59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09.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6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3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98.xml"/><Relationship Id="rId1" Type="http://schemas.openxmlformats.org/officeDocument/2006/relationships/themeOverride" Target="../theme/themeOverride3.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33.xml"/><Relationship Id="rId1" Type="http://schemas.openxmlformats.org/officeDocument/2006/relationships/themeOverride" Target="../theme/themeOverride4.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664.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66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64.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664.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66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64.xml"/><Relationship Id="rId1" Type="http://schemas.openxmlformats.org/officeDocument/2006/relationships/themeOverride" Target="../theme/themeOverride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6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85.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449.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460.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361.xml"/><Relationship Id="rId4" Type="http://schemas.openxmlformats.org/officeDocument/2006/relationships/image" Target="../media/image72.emf"/></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36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4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43.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361.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465.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361.xm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47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64.xml"/><Relationship Id="rId1" Type="http://schemas.openxmlformats.org/officeDocument/2006/relationships/themeOverride" Target="../theme/themeOverride6.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58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93.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58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98.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460.xml"/></Relationships>
</file>

<file path=ppt/slides/_rels/slide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88.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360.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360.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356.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360.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360.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360.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360.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360.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360.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360.xml"/></Relationships>
</file>

<file path=ppt/slides/_rels/slide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88.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356.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356.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653.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586.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515.xml"/><Relationship Id="rId1" Type="http://schemas.openxmlformats.org/officeDocument/2006/relationships/themeOverride" Target="../theme/themeOverride7.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1.xml"/><Relationship Id="rId1" Type="http://schemas.openxmlformats.org/officeDocument/2006/relationships/slideLayout" Target="../slideLayouts/slideLayout355.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586.xml"/></Relationships>
</file>

<file path=ppt/slides/_rels/slide7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3.xml"/><Relationship Id="rId1" Type="http://schemas.openxmlformats.org/officeDocument/2006/relationships/slideLayout" Target="../slideLayouts/slideLayout355.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4.xml"/><Relationship Id="rId1" Type="http://schemas.openxmlformats.org/officeDocument/2006/relationships/slideLayout" Target="../slideLayouts/slideLayout355.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5.xml"/><Relationship Id="rId1" Type="http://schemas.openxmlformats.org/officeDocument/2006/relationships/slideLayout" Target="../slideLayouts/slideLayout355.xml"/></Relationships>
</file>

<file path=ppt/slides/_rels/slide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688.xml"/><Relationship Id="rId4" Type="http://schemas.openxmlformats.org/officeDocument/2006/relationships/image" Target="../media/image55.jpg"/></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6.xml"/><Relationship Id="rId1" Type="http://schemas.openxmlformats.org/officeDocument/2006/relationships/slideLayout" Target="../slideLayouts/slideLayout355.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7.xml"/><Relationship Id="rId1" Type="http://schemas.openxmlformats.org/officeDocument/2006/relationships/slideLayout" Target="../slideLayouts/slideLayout35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55.xml"/></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35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55.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1.xml"/><Relationship Id="rId1" Type="http://schemas.openxmlformats.org/officeDocument/2006/relationships/slideLayout" Target="../slideLayouts/slideLayout287.xml"/><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2.xml"/><Relationship Id="rId1" Type="http://schemas.openxmlformats.org/officeDocument/2006/relationships/slideLayout" Target="../slideLayouts/slideLayout288.xml"/><Relationship Id="rId4" Type="http://schemas.openxmlformats.org/officeDocument/2006/relationships/image" Target="../media/image90.png"/></Relationships>
</file>

<file path=ppt/slides/_rels/slide8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3.xml"/><Relationship Id="rId1" Type="http://schemas.openxmlformats.org/officeDocument/2006/relationships/slideLayout" Target="../slideLayouts/slideLayout288.xml"/><Relationship Id="rId4" Type="http://schemas.openxmlformats.org/officeDocument/2006/relationships/image" Target="../media/image92.png"/></Relationships>
</file>

<file path=ppt/slides/_rels/slide8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4.xml"/><Relationship Id="rId1" Type="http://schemas.openxmlformats.org/officeDocument/2006/relationships/slideLayout" Target="../slideLayouts/slideLayout288.xml"/><Relationship Id="rId4" Type="http://schemas.openxmlformats.org/officeDocument/2006/relationships/image" Target="../media/image94.png"/></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5.xml"/><Relationship Id="rId1" Type="http://schemas.openxmlformats.org/officeDocument/2006/relationships/slideLayout" Target="../slideLayouts/slideLayout288.xml"/><Relationship Id="rId4" Type="http://schemas.openxmlformats.org/officeDocument/2006/relationships/image" Target="../media/image96.png"/></Relationships>
</file>

<file path=ppt/slides/_rels/slide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3.jpeg"/><Relationship Id="rId1" Type="http://schemas.openxmlformats.org/officeDocument/2006/relationships/slideLayout" Target="../slideLayouts/slideLayout688.xml"/></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6.xml"/><Relationship Id="rId1" Type="http://schemas.openxmlformats.org/officeDocument/2006/relationships/slideLayout" Target="../slideLayouts/slideLayout288.xml"/><Relationship Id="rId4" Type="http://schemas.openxmlformats.org/officeDocument/2006/relationships/image" Target="../media/image98.png"/></Relationships>
</file>

<file path=ppt/slides/_rels/slide9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7.xml"/><Relationship Id="rId1" Type="http://schemas.openxmlformats.org/officeDocument/2006/relationships/slideLayout" Target="../slideLayouts/slideLayout356.xml"/></Relationships>
</file>

<file path=ppt/slides/_rels/slide9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8.xml"/><Relationship Id="rId1" Type="http://schemas.openxmlformats.org/officeDocument/2006/relationships/slideLayout" Target="../slideLayouts/slideLayout356.xml"/></Relationships>
</file>

<file path=ppt/slides/_rels/slide9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9.xml"/><Relationship Id="rId1" Type="http://schemas.openxmlformats.org/officeDocument/2006/relationships/slideLayout" Target="../slideLayouts/slideLayout35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5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7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6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44.xml"/></Relationships>
</file>

<file path=ppt/slides/_rels/slide9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4.xml"/><Relationship Id="rId1" Type="http://schemas.openxmlformats.org/officeDocument/2006/relationships/slideLayout" Target="../slideLayouts/slideLayout58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6514" name="Picture 2" descr="Image result for faith that works">
            <a:extLst>
              <a:ext uri="{FF2B5EF4-FFF2-40B4-BE49-F238E27FC236}">
                <a16:creationId xmlns:a16="http://schemas.microsoft.com/office/drawing/2014/main" id="{D42630DF-048F-BE4A-BB86-F257524EC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6114"/>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185347" name="Rectangle 3"/>
          <p:cNvSpPr>
            <a:spLocks noGrp="1" noChangeArrowheads="1"/>
          </p:cNvSpPr>
          <p:nvPr>
            <p:ph type="ctrTitle"/>
          </p:nvPr>
        </p:nvSpPr>
        <p:spPr>
          <a:xfrm>
            <a:off x="389104" y="3605560"/>
            <a:ext cx="4095345" cy="437744"/>
          </a:xfrm>
          <a:solidFill>
            <a:schemeClr val="bg1"/>
          </a:solidFill>
          <a:effectLst>
            <a:outerShdw blurRad="63500" dist="35921" dir="2700000" algn="ctr" rotWithShape="0">
              <a:srgbClr val="000000">
                <a:alpha val="74998"/>
              </a:srgbClr>
            </a:outerShdw>
          </a:effectLst>
        </p:spPr>
        <p:txBody>
          <a:bodyPr anchor="ctr"/>
          <a:lstStyle/>
          <a:p>
            <a:pPr algn="ctr" eaLnBrk="1" hangingPunct="1">
              <a:defRPr/>
            </a:pPr>
            <a:r>
              <a:rPr lang="zh-SG" altLang="en-US" sz="2800" b="1" dirty="0">
                <a:solidFill>
                  <a:schemeClr val="tx1"/>
                </a:solidFill>
                <a:latin typeface="Microsoft YaHei UI" panose="020B0503020204020204" pitchFamily="34" charset="-122"/>
                <a:ea typeface="Microsoft YaHei UI" panose="020B0503020204020204" pitchFamily="34" charset="-122"/>
                <a:cs typeface="Arial" panose="020B0604020202020204" pitchFamily="34" charset="0"/>
              </a:rPr>
              <a:t>雅各</a:t>
            </a:r>
            <a:r>
              <a:rPr lang="zh-CN" altLang="en-US" sz="2800" b="1" dirty="0">
                <a:solidFill>
                  <a:schemeClr val="tx1"/>
                </a:solidFill>
                <a:latin typeface="Microsoft YaHei UI" panose="020B0503020204020204" pitchFamily="34" charset="-122"/>
                <a:ea typeface="Microsoft YaHei UI" panose="020B0503020204020204" pitchFamily="34" charset="-122"/>
                <a:cs typeface="Arial" panose="020B0604020202020204" pitchFamily="34" charset="0"/>
              </a:rPr>
              <a:t>书</a:t>
            </a:r>
            <a:endParaRPr lang="en-US" sz="2800" b="1" dirty="0">
              <a:solidFill>
                <a:schemeClr val="tx1"/>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5" name="Rectangle 4"/>
          <p:cNvSpPr>
            <a:spLocks noChangeArrowheads="1"/>
          </p:cNvSpPr>
          <p:nvPr/>
        </p:nvSpPr>
        <p:spPr bwMode="auto">
          <a:xfrm>
            <a:off x="0" y="6096439"/>
            <a:ext cx="9144000" cy="77269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6" name="Rectangle 3">
            <a:extLst>
              <a:ext uri="{FF2B5EF4-FFF2-40B4-BE49-F238E27FC236}">
                <a16:creationId xmlns:a16="http://schemas.microsoft.com/office/drawing/2014/main" id="{730E9D35-C068-D44D-B273-6F005D2F6557}"/>
              </a:ext>
            </a:extLst>
          </p:cNvPr>
          <p:cNvSpPr txBox="1">
            <a:spLocks noChangeArrowheads="1"/>
          </p:cNvSpPr>
          <p:nvPr/>
        </p:nvSpPr>
        <p:spPr bwMode="auto">
          <a:xfrm>
            <a:off x="126457" y="956114"/>
            <a:ext cx="4620640" cy="2320382"/>
          </a:xfrm>
          <a:prstGeom prst="rect">
            <a:avLst/>
          </a:prstGeom>
          <a:solidFill>
            <a:schemeClr val="accent5">
              <a:lumMod val="50000"/>
            </a:schemeClr>
          </a:solidFill>
          <a:ln>
            <a:noFill/>
          </a:ln>
          <a:effectLst>
            <a:outerShdw blurRad="63500" dist="266700"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9600" b="1" i="0" u="none" strike="noStrike" kern="0" cap="none" spc="0" normalizeH="0" baseline="0" noProof="0" dirty="0">
                <a:ln>
                  <a:noFill/>
                </a:ln>
                <a:solidFill>
                  <a:srgbClr val="FFFFCC"/>
                </a:solidFill>
                <a:effectLst>
                  <a:glow rad="342900">
                    <a:srgbClr val="000000">
                      <a:alpha val="40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rPr>
              <a:t>有行</a:t>
            </a:r>
            <a:r>
              <a:rPr kumimoji="0" lang="zh-CN" altLang="en-US" sz="9600" b="1" i="0" u="none" strike="noStrike" kern="0" cap="none" spc="0" normalizeH="0" baseline="0" noProof="0" dirty="0">
                <a:ln>
                  <a:noFill/>
                </a:ln>
                <a:solidFill>
                  <a:srgbClr val="FFFFCC"/>
                </a:solidFill>
                <a:effectLst>
                  <a:glow rad="342900">
                    <a:srgbClr val="000000">
                      <a:alpha val="40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rPr>
              <a:t>为</a:t>
            </a:r>
            <a:r>
              <a:rPr kumimoji="0" lang="en-GB" sz="3600" b="1" i="0" u="none" strike="noStrike" kern="0" cap="none" spc="0" normalizeH="0" baseline="0" noProof="0" dirty="0">
                <a:ln>
                  <a:noFill/>
                </a:ln>
                <a:solidFill>
                  <a:srgbClr val="FFFFCC"/>
                </a:solidFill>
                <a:effectLst>
                  <a:glow rad="342900">
                    <a:srgbClr val="000000">
                      <a:alpha val="40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rPr>
              <a:t> </a:t>
            </a:r>
            <a:br>
              <a:rPr kumimoji="0" lang="en-GB" sz="2400" b="1" i="0" u="none" strike="noStrike" kern="0" cap="none" spc="0" normalizeH="0" baseline="0" noProof="0" dirty="0">
                <a:ln>
                  <a:noFill/>
                </a:ln>
                <a:solidFill>
                  <a:srgbClr val="FFFFCC"/>
                </a:solidFill>
                <a:effectLst>
                  <a:glow rad="342900">
                    <a:srgbClr val="000000">
                      <a:alpha val="40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rPr>
            </a:br>
            <a:r>
              <a:rPr kumimoji="0" lang="zh-SG" altLang="en-US" sz="2400" b="1" i="0" u="none" strike="noStrike" kern="0" cap="none" spc="0" normalizeH="0" baseline="0" noProof="0" dirty="0">
                <a:ln>
                  <a:noFill/>
                </a:ln>
                <a:solidFill>
                  <a:srgbClr val="FFFFCC"/>
                </a:solidFill>
                <a:effectLst>
                  <a:glow rad="342900">
                    <a:srgbClr val="000000">
                      <a:alpha val="40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rPr>
              <a:t>的</a:t>
            </a:r>
            <a:r>
              <a:rPr kumimoji="0" lang="en-GB" sz="2400" b="1" i="0" u="none" strike="noStrike" kern="0" cap="none" spc="0" normalizeH="0" baseline="0" noProof="0" dirty="0">
                <a:ln>
                  <a:noFill/>
                </a:ln>
                <a:solidFill>
                  <a:srgbClr val="FFFFCC"/>
                </a:solidFill>
                <a:effectLst>
                  <a:glow rad="342900">
                    <a:srgbClr val="000000">
                      <a:alpha val="40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rPr>
              <a:t>  </a:t>
            </a:r>
            <a:r>
              <a:rPr kumimoji="0" lang="zh-SG" altLang="en-US" sz="6000" b="1" i="0" u="none" strike="noStrike" kern="0" cap="none" spc="0" normalizeH="0" baseline="0" noProof="0" dirty="0">
                <a:ln>
                  <a:noFill/>
                </a:ln>
                <a:solidFill>
                  <a:srgbClr val="FFFFCC"/>
                </a:solidFill>
                <a:effectLst>
                  <a:glow rad="342900">
                    <a:srgbClr val="000000">
                      <a:alpha val="40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rPr>
              <a:t>信心</a:t>
            </a:r>
          </a:p>
        </p:txBody>
      </p:sp>
    </p:spTree>
    <p:extLst>
      <p:ext uri="{BB962C8B-B14F-4D97-AF65-F5344CB8AC3E}">
        <p14:creationId xmlns:p14="http://schemas.microsoft.com/office/powerpoint/2010/main" val="23721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5347"/>
                                        </p:tgtEl>
                                        <p:attrNameLst>
                                          <p:attrName>style.visibility</p:attrName>
                                        </p:attrNameLst>
                                      </p:cBhvr>
                                      <p:to>
                                        <p:strVal val="visible"/>
                                      </p:to>
                                    </p:set>
                                    <p:animEffect transition="in" filter="checkerboard(across)">
                                      <p:cBhvr>
                                        <p:cTn id="7" dur="500"/>
                                        <p:tgtEl>
                                          <p:spTgt spid="185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p:spPr>
        <p:txBody>
          <a:bodyPr/>
          <a:lstStyle/>
          <a:p>
            <a:pPr algn="ctr" eaLnBrk="1" hangingPunct="1"/>
            <a:r>
              <a:rPr lang="zh-TW" altLang="en-US" dirty="0">
                <a:solidFill>
                  <a:schemeClr val="accent1">
                    <a:lumMod val="75000"/>
                  </a:schemeClr>
                </a:solidFill>
                <a:latin typeface="Microsoft YaHei UI" panose="020B0503020204020204" pitchFamily="34" charset="-122"/>
                <a:ea typeface="Microsoft YaHei UI" panose="020B0503020204020204" pitchFamily="34" charset="-122"/>
              </a:rPr>
              <a:t>以不同角度看信心</a:t>
            </a:r>
            <a:r>
              <a:rPr lang="en-US" altLang="ja-JP" dirty="0">
                <a:solidFill>
                  <a:schemeClr val="accent1">
                    <a:lumMod val="75000"/>
                  </a:schemeClr>
                </a:solidFill>
                <a:latin typeface="Microsoft YaHei UI" panose="020B0503020204020204" pitchFamily="34" charset="-122"/>
                <a:ea typeface="Microsoft YaHei UI" panose="020B0503020204020204" pitchFamily="34" charset="-122"/>
              </a:rPr>
              <a:t>…</a:t>
            </a:r>
            <a:endParaRPr lang="en-US" dirty="0">
              <a:solidFill>
                <a:schemeClr val="accent1">
                  <a:lumMod val="75000"/>
                </a:schemeClr>
              </a:solidFill>
              <a:latin typeface="Microsoft YaHei UI" panose="020B0503020204020204" pitchFamily="34" charset="-122"/>
              <a:ea typeface="Microsoft YaHei UI" panose="020B0503020204020204" pitchFamily="34" charset="-122"/>
            </a:endParaRPr>
          </a:p>
        </p:txBody>
      </p:sp>
      <p:sp>
        <p:nvSpPr>
          <p:cNvPr id="271365" name="Text Box 5"/>
          <p:cNvSpPr txBox="1">
            <a:spLocks noChangeArrowheads="1"/>
          </p:cNvSpPr>
          <p:nvPr/>
        </p:nvSpPr>
        <p:spPr bwMode="auto">
          <a:xfrm>
            <a:off x="8458200" y="87313"/>
            <a:ext cx="612668" cy="36933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1"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試探</a:t>
                      </a:r>
                      <a:r>
                        <a:rPr kumimoji="0" lang="en-US" altLang="zh-TW"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聽</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憤怒</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順服</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說話</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憐憫</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偏袒</a:t>
                      </a:r>
                      <a:r>
                        <a:rPr kumimoji="0" lang="en-US" altLang="zh-TW"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世屬化</a:t>
                      </a:r>
                      <a:r>
                        <a:rPr kumimoji="0" lang="en-US" altLang="zh-TW"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彼此供應</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影響</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不受約束</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爭執</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批判</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受苦</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禱告</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主後</a:t>
                      </a:r>
                      <a:r>
                        <a:rPr kumimoji="0" lang="en-US" altLang="zh-TW"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7" name="Rectangle 2">
            <a:extLst>
              <a:ext uri="{FF2B5EF4-FFF2-40B4-BE49-F238E27FC236}">
                <a16:creationId xmlns:a16="http://schemas.microsoft.com/office/drawing/2014/main" id="{9C448C43-534F-234C-BD86-4CFCFCEA1DC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53618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17233" y="0"/>
            <a:ext cx="9144000" cy="1328192"/>
          </a:xfrm>
        </p:spPr>
        <p:txBody>
          <a:bodyPr rtlCol="0">
            <a:normAutofit/>
          </a:bodyPr>
          <a:lstStyle/>
          <a:p>
            <a:pPr eaLnBrk="1" fontAlgn="auto" hangingPunct="1">
              <a:spcAft>
                <a:spcPts val="0"/>
              </a:spcAft>
              <a:defRPr/>
            </a:pPr>
            <a:r>
              <a:rPr lang="zh-CN" altLang="en-US" b="1" dirty="0">
                <a:effectLst>
                  <a:glow rad="165100">
                    <a:schemeClr val="tx1"/>
                  </a:glow>
                </a:effectLst>
              </a:rPr>
              <a:t>“圣徒的坚忍”是什么意思？</a:t>
            </a:r>
            <a:endParaRPr lang="en-US" b="1" dirty="0">
              <a:effectLst>
                <a:glow rad="165100">
                  <a:schemeClr val="tx1"/>
                </a:glow>
              </a:effectLst>
            </a:endParaRPr>
          </a:p>
        </p:txBody>
      </p:sp>
      <p:sp>
        <p:nvSpPr>
          <p:cNvPr id="5" name="Rectangle 2"/>
          <p:cNvSpPr txBox="1">
            <a:spLocks noChangeArrowheads="1"/>
          </p:cNvSpPr>
          <p:nvPr/>
        </p:nvSpPr>
        <p:spPr bwMode="auto">
          <a:xfrm>
            <a:off x="170478" y="1502990"/>
            <a:ext cx="3929568" cy="4696294"/>
          </a:xfrm>
          <a:prstGeom prst="rect">
            <a:avLst/>
          </a:prstGeom>
          <a:solidFill>
            <a:schemeClr val="tx2">
              <a:lumMod val="75000"/>
            </a:schemeClr>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zh-CN" alt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我断言</a:t>
            </a:r>
            <a:r>
              <a:rPr kumimoji="0" lang="en-US" altLang="zh-CN"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zh-CN" alt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我们之所以能在基督里坚忍到底，这种坚忍本身乃是神的恩赐。”</a:t>
            </a:r>
          </a:p>
        </p:txBody>
      </p:sp>
      <p:sp>
        <p:nvSpPr>
          <p:cNvPr id="6" name="Rectangle 2">
            <a:extLst>
              <a:ext uri="{FF2B5EF4-FFF2-40B4-BE49-F238E27FC236}">
                <a16:creationId xmlns:a16="http://schemas.microsoft.com/office/drawing/2014/main" id="{5CE73337-C7BE-994D-927D-818CD1A20E70}"/>
              </a:ext>
            </a:extLst>
          </p:cNvPr>
          <p:cNvSpPr txBox="1">
            <a:spLocks noChangeArrowheads="1"/>
          </p:cNvSpPr>
          <p:nvPr/>
        </p:nvSpPr>
        <p:spPr bwMode="auto">
          <a:xfrm>
            <a:off x="0" y="6393093"/>
            <a:ext cx="9144000" cy="4649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zh-CN" altLang="en-US" sz="16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以上两句话均引自奥古斯丁，</a:t>
            </a:r>
            <a:r>
              <a:rPr kumimoji="0" lang="en-US" altLang="zh-CN" sz="16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zh-CN" altLang="en-US" sz="16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反伯拉纠著作</a:t>
            </a:r>
            <a:r>
              <a:rPr kumimoji="0" lang="en-US" altLang="zh-CN" sz="16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zh-CN" altLang="en-US" sz="16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en-US" sz="16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Anti-Pelagian Works），15:172</a:t>
            </a:r>
          </a:p>
        </p:txBody>
      </p:sp>
      <p:sp>
        <p:nvSpPr>
          <p:cNvPr id="7" name="Rectangle 2">
            <a:extLst>
              <a:ext uri="{FF2B5EF4-FFF2-40B4-BE49-F238E27FC236}">
                <a16:creationId xmlns:a16="http://schemas.microsoft.com/office/drawing/2014/main" id="{78830546-9009-1C49-BE38-379EA0C12A71}"/>
              </a:ext>
            </a:extLst>
          </p:cNvPr>
          <p:cNvSpPr txBox="1">
            <a:spLocks noChangeArrowheads="1"/>
          </p:cNvSpPr>
          <p:nvPr/>
        </p:nvSpPr>
        <p:spPr bwMode="auto">
          <a:xfrm>
            <a:off x="4990451" y="1502990"/>
            <a:ext cx="3929568" cy="4696294"/>
          </a:xfrm>
          <a:prstGeom prst="rect">
            <a:avLst/>
          </a:prstGeom>
          <a:solidFill>
            <a:schemeClr val="tx2">
              <a:lumMod val="75000"/>
            </a:schemeClr>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zh-CN" alt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只要一个人仍然活着，就无法确定他是否已经得到了这份恩赐”</a:t>
            </a:r>
            <a:r>
              <a:rPr kumimoji="0" lang="en-US" altLang="zh-CN"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zh-CN" alt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指的是被拣选并最终坚持到底的恩赐</a:t>
            </a:r>
          </a:p>
          <a:p>
            <a:pPr>
              <a:defRPr/>
            </a:pPr>
            <a: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a:t>
            </a:r>
          </a:p>
        </p:txBody>
      </p:sp>
    </p:spTree>
    <p:extLst>
      <p:ext uri="{BB962C8B-B14F-4D97-AF65-F5344CB8AC3E}">
        <p14:creationId xmlns:p14="http://schemas.microsoft.com/office/powerpoint/2010/main" val="3561819346"/>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17233" y="0"/>
            <a:ext cx="9144000" cy="1328192"/>
          </a:xfrm>
        </p:spPr>
        <p:txBody>
          <a:bodyPr rtlCol="0">
            <a:noAutofit/>
          </a:bodyPr>
          <a:lstStyle/>
          <a:p>
            <a:pPr eaLnBrk="1" fontAlgn="auto" hangingPunct="1">
              <a:spcAft>
                <a:spcPts val="0"/>
              </a:spcAft>
              <a:defRPr/>
            </a:pPr>
            <a:r>
              <a:rPr lang="zh-CN" altLang="en-US" sz="3600" b="1" dirty="0">
                <a:effectLst>
                  <a:glow rad="165100">
                    <a:schemeClr val="tx1"/>
                  </a:glow>
                </a:effectLst>
              </a:rPr>
              <a:t>多特会议（</a:t>
            </a:r>
            <a:r>
              <a:rPr lang="en-US" altLang="zh-CN" sz="3600" b="1" dirty="0">
                <a:effectLst>
                  <a:glow rad="165100">
                    <a:schemeClr val="tx1"/>
                  </a:glow>
                </a:effectLst>
              </a:rPr>
              <a:t>1619</a:t>
            </a:r>
            <a:r>
              <a:rPr lang="zh-CN" altLang="en-US" sz="3600" b="1" dirty="0">
                <a:effectLst>
                  <a:glow rad="165100">
                    <a:schemeClr val="tx1"/>
                  </a:glow>
                </a:effectLst>
              </a:rPr>
              <a:t>年）支持圣徒的坚忍</a:t>
            </a:r>
            <a:endParaRPr lang="en-US" sz="3600" b="1" dirty="0">
              <a:effectLst>
                <a:glow rad="165100">
                  <a:schemeClr val="tx1"/>
                </a:glow>
              </a:effectLst>
            </a:endParaRPr>
          </a:p>
        </p:txBody>
      </p:sp>
      <p:sp>
        <p:nvSpPr>
          <p:cNvPr id="5" name="Rectangle 2"/>
          <p:cNvSpPr txBox="1">
            <a:spLocks noChangeArrowheads="1"/>
          </p:cNvSpPr>
          <p:nvPr/>
        </p:nvSpPr>
        <p:spPr bwMode="auto">
          <a:xfrm>
            <a:off x="0" y="1451610"/>
            <a:ext cx="9143999" cy="4747674"/>
          </a:xfrm>
          <a:prstGeom prst="rect">
            <a:avLst/>
          </a:prstGeom>
          <a:solidFill>
            <a:schemeClr val="accent2">
              <a:lumMod val="50000"/>
            </a:schemeClr>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defPPr>
              <a:defRPr lang="en-US"/>
            </a:defPPr>
            <a:lvl1pPr algn="ctr" defTabSz="914400" eaLnBrk="0" fontAlgn="base" hangingPunct="0">
              <a:spcBef>
                <a:spcPct val="0"/>
              </a:spcBef>
              <a:spcAft>
                <a:spcPct val="0"/>
              </a:spcAft>
              <a:defRPr sz="3200" b="1">
                <a:solidFill>
                  <a:prstClr val="white"/>
                </a:solidFill>
                <a:effectLst>
                  <a:glow rad="165100">
                    <a:prstClr val="black"/>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kumimoji="0" lang="zh-CN" alt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“然而，这样的严重罪行会极大地冒犯神，使他们陷入致命的罪疚，令圣灵忧伤，阻碍信心的操练，深深刺伤他们的良心，有时甚至失去对神恩宠的感受，</a:t>
            </a:r>
            <a:r>
              <a:rPr kumimoji="0" lang="zh-CN" altLang="en-US" sz="3200" b="1" i="0" u="none" strike="noStrike" kern="1200" cap="none" spc="0" normalizeH="0" baseline="0" noProof="0" dirty="0">
                <a:ln>
                  <a:noFill/>
                </a:ln>
                <a:solidFill>
                  <a:srgbClr val="FFFF00"/>
                </a:solidFill>
                <a:effectLst>
                  <a:glow rad="165100">
                    <a:prstClr val="black"/>
                  </a:glow>
                </a:effectLst>
                <a:uLnTx/>
                <a:uFillTx/>
                <a:latin typeface="Arial"/>
                <a:ea typeface="ＭＳ Ｐゴシック" charset="0"/>
                <a:cs typeface="Arial"/>
              </a:rPr>
              <a:t>暂时如此，直到他们借着认真悔改归回正道</a:t>
            </a:r>
            <a:r>
              <a:rPr kumimoji="0" lang="zh-CN" alt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，神慈父般的荣光才会再次照耀他们。”</a:t>
            </a:r>
          </a:p>
        </p:txBody>
      </p:sp>
      <p:sp>
        <p:nvSpPr>
          <p:cNvPr id="6" name="Rectangle 2">
            <a:extLst>
              <a:ext uri="{FF2B5EF4-FFF2-40B4-BE49-F238E27FC236}">
                <a16:creationId xmlns:a16="http://schemas.microsoft.com/office/drawing/2014/main" id="{5CE73337-C7BE-994D-927D-818CD1A20E70}"/>
              </a:ext>
            </a:extLst>
          </p:cNvPr>
          <p:cNvSpPr txBox="1">
            <a:spLocks noChangeArrowheads="1"/>
          </p:cNvSpPr>
          <p:nvPr/>
        </p:nvSpPr>
        <p:spPr bwMode="auto">
          <a:xfrm>
            <a:off x="0" y="6295697"/>
            <a:ext cx="9144000" cy="5623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菲利普</a:t>
            </a:r>
            <a:r>
              <a:rPr kumimoji="0" lang="en-US" altLang="zh-CN"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r>
              <a:rPr kumimoji="0" lang="zh-CN" altLang="en-US"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沙夫（</a:t>
            </a:r>
            <a:r>
              <a:rPr kumimoji="0" lang="en-SG"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Philip Schaff），“《</a:t>
            </a:r>
            <a:r>
              <a:rPr kumimoji="0" lang="zh-CN" altLang="en-US"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多特会议信条</a:t>
            </a:r>
            <a:r>
              <a:rPr kumimoji="0" lang="en-US" altLang="zh-CN"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r>
              <a:rPr kumimoji="0" lang="zh-CN" altLang="en-US"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（收录于</a:t>
            </a:r>
            <a:r>
              <a:rPr kumimoji="0" lang="en-US" altLang="zh-CN"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r>
              <a:rPr kumimoji="0" lang="zh-CN" altLang="en-US"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基督教信条：福音派新教信经</a:t>
            </a:r>
            <a:r>
              <a:rPr kumimoji="0" lang="en-US" altLang="zh-CN"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r>
              <a:rPr kumimoji="0" lang="zh-CN" altLang="en-US"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r>
              <a:rPr kumimoji="0" lang="en-SG"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The Creeds of Christendom: The Evangelical Protestant Creed）（</a:t>
            </a:r>
            <a:r>
              <a:rPr kumimoji="0" lang="zh-CN" altLang="en-US"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大急流城：贝克出版社，</a:t>
            </a:r>
            <a:r>
              <a:rPr kumimoji="0" lang="en-US" altLang="zh-CN"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1985</a:t>
            </a:r>
            <a:r>
              <a:rPr kumimoji="0" lang="zh-CN" altLang="en-US"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年），第</a:t>
            </a:r>
            <a:r>
              <a:rPr kumimoji="0" lang="en-US" altLang="zh-CN"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3</a:t>
            </a:r>
            <a:r>
              <a:rPr kumimoji="0" lang="zh-CN" altLang="en-US"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卷，第</a:t>
            </a:r>
            <a:r>
              <a:rPr kumimoji="0" lang="en-US" altLang="zh-CN"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593</a:t>
            </a:r>
            <a:r>
              <a:rPr kumimoji="0" lang="zh-CN" altLang="en-US"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页（</a:t>
            </a:r>
            <a:r>
              <a:rPr kumimoji="0" lang="en-US" altLang="zh-CN"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5.5</a:t>
            </a:r>
            <a:r>
              <a:rPr kumimoji="0" lang="zh-CN" altLang="en-US"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p>
        </p:txBody>
      </p:sp>
    </p:spTree>
    <p:extLst>
      <p:ext uri="{BB962C8B-B14F-4D97-AF65-F5344CB8AC3E}">
        <p14:creationId xmlns:p14="http://schemas.microsoft.com/office/powerpoint/2010/main" val="9751485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17233" y="0"/>
            <a:ext cx="9144000" cy="1328192"/>
          </a:xfrm>
        </p:spPr>
        <p:txBody>
          <a:bodyPr rtlCol="0">
            <a:noAutofit/>
          </a:bodyPr>
          <a:lstStyle/>
          <a:p>
            <a:pPr eaLnBrk="1" fontAlgn="auto" hangingPunct="1">
              <a:spcAft>
                <a:spcPts val="0"/>
              </a:spcAft>
              <a:defRPr/>
            </a:pPr>
            <a:r>
              <a:rPr lang="en-US" altLang="zh-CN" sz="3600" b="1" dirty="0">
                <a:effectLst>
                  <a:glow rad="165100">
                    <a:schemeClr val="tx1"/>
                  </a:glow>
                </a:effectLst>
              </a:rPr>
              <a:t>《</a:t>
            </a:r>
            <a:r>
              <a:rPr lang="zh-CN" altLang="en-US" sz="3600" b="1" dirty="0">
                <a:effectLst>
                  <a:glow rad="165100">
                    <a:schemeClr val="tx1"/>
                  </a:glow>
                </a:effectLst>
              </a:rPr>
              <a:t>威斯敏斯特信仰告白</a:t>
            </a:r>
            <a:r>
              <a:rPr lang="en-US" altLang="zh-CN" sz="3600" b="1" dirty="0">
                <a:effectLst>
                  <a:glow rad="165100">
                    <a:schemeClr val="tx1"/>
                  </a:glow>
                </a:effectLst>
              </a:rPr>
              <a:t>》</a:t>
            </a:r>
            <a:r>
              <a:rPr lang="zh-CN" altLang="en-US" sz="3600" b="1" dirty="0">
                <a:effectLst>
                  <a:glow rad="165100">
                    <a:schemeClr val="tx1"/>
                  </a:glow>
                </a:effectLst>
              </a:rPr>
              <a:t>（</a:t>
            </a:r>
            <a:r>
              <a:rPr lang="en-US" altLang="zh-CN" sz="3600" b="1" dirty="0">
                <a:effectLst>
                  <a:glow rad="165100">
                    <a:schemeClr val="tx1"/>
                  </a:glow>
                </a:effectLst>
              </a:rPr>
              <a:t>1646</a:t>
            </a:r>
            <a:r>
              <a:rPr lang="zh-CN" altLang="en-US" sz="3600" b="1" dirty="0">
                <a:effectLst>
                  <a:glow rad="165100">
                    <a:schemeClr val="tx1"/>
                  </a:glow>
                </a:effectLst>
              </a:rPr>
              <a:t>年）</a:t>
            </a:r>
            <a:br>
              <a:rPr lang="en-US" altLang="zh-CN" sz="3600" b="1" dirty="0">
                <a:effectLst>
                  <a:glow rad="165100">
                    <a:schemeClr val="tx1"/>
                  </a:glow>
                </a:effectLst>
              </a:rPr>
            </a:br>
            <a:r>
              <a:rPr lang="zh-CN" altLang="en-US" sz="3600" b="1" dirty="0">
                <a:effectLst>
                  <a:glow rad="165100">
                    <a:schemeClr val="tx1"/>
                  </a:glow>
                </a:effectLst>
              </a:rPr>
              <a:t>支持“圣徒的坚忍”</a:t>
            </a:r>
            <a:endParaRPr lang="en-US" sz="3600" b="1" dirty="0">
              <a:effectLst>
                <a:glow rad="165100">
                  <a:schemeClr val="tx1"/>
                </a:glow>
              </a:effectLst>
            </a:endParaRPr>
          </a:p>
        </p:txBody>
      </p:sp>
      <p:sp>
        <p:nvSpPr>
          <p:cNvPr id="5" name="Rectangle 2"/>
          <p:cNvSpPr txBox="1">
            <a:spLocks noChangeArrowheads="1"/>
          </p:cNvSpPr>
          <p:nvPr/>
        </p:nvSpPr>
        <p:spPr bwMode="auto">
          <a:xfrm>
            <a:off x="170477" y="1502990"/>
            <a:ext cx="8258819" cy="4696294"/>
          </a:xfrm>
          <a:prstGeom prst="rect">
            <a:avLst/>
          </a:prstGeom>
          <a:solidFill>
            <a:schemeClr val="bg2">
              <a:lumMod val="25000"/>
            </a:schemeClr>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defPPr>
              <a:defRPr lang="en-US"/>
            </a:defPPr>
            <a:lvl1pPr algn="ctr" defTabSz="914400" eaLnBrk="0" fontAlgn="base" hangingPunct="0">
              <a:spcBef>
                <a:spcPct val="0"/>
              </a:spcBef>
              <a:spcAft>
                <a:spcPct val="0"/>
              </a:spcAft>
              <a:defRPr sz="3200" b="1">
                <a:solidFill>
                  <a:prstClr val="white"/>
                </a:solidFill>
                <a:effectLst>
                  <a:glow rad="165100">
                    <a:prstClr val="black"/>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zh-CN" alt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凡神在祂的爱子里所悦纳的人，借着祂的灵有功效地呼召并分别为圣的人，既不会完全也不会最终从恩典的状态中堕落；反之，他们必定会坚持到底，并最终得享永恒的救恩。”</a:t>
            </a: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p>
        </p:txBody>
      </p:sp>
      <p:sp>
        <p:nvSpPr>
          <p:cNvPr id="6" name="Rectangle 2">
            <a:extLst>
              <a:ext uri="{FF2B5EF4-FFF2-40B4-BE49-F238E27FC236}">
                <a16:creationId xmlns:a16="http://schemas.microsoft.com/office/drawing/2014/main" id="{5CE73337-C7BE-994D-927D-818CD1A20E70}"/>
              </a:ext>
            </a:extLst>
          </p:cNvPr>
          <p:cNvSpPr txBox="1">
            <a:spLocks noChangeArrowheads="1"/>
          </p:cNvSpPr>
          <p:nvPr/>
        </p:nvSpPr>
        <p:spPr bwMode="auto">
          <a:xfrm>
            <a:off x="0" y="6295697"/>
            <a:ext cx="9144000" cy="5623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zh-CN" altLang="en-US"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菲利普</a:t>
            </a:r>
            <a:r>
              <a:rPr kumimoji="0" lang="en-US" altLang="zh-CN"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r>
              <a:rPr kumimoji="0" lang="zh-CN" altLang="en-US"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沙夫</a:t>
            </a:r>
            <a:r>
              <a:rPr kumimoji="0" lang="en-SG"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Philip Schaff，《</a:t>
            </a:r>
            <a:r>
              <a:rPr kumimoji="0" lang="zh-CN" altLang="en-US"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基督教会史</a:t>
            </a:r>
            <a:r>
              <a:rPr kumimoji="0" lang="en-US" altLang="zh-CN"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r>
              <a:rPr kumimoji="0" lang="zh-CN" altLang="en-US"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r>
              <a:rPr kumimoji="0" lang="en-SG"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History of the Christian Church），</a:t>
            </a:r>
            <a:r>
              <a:rPr kumimoji="0" lang="zh-CN" altLang="en-US"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共</a:t>
            </a:r>
            <a:r>
              <a:rPr kumimoji="0" lang="en-US" altLang="zh-CN"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8</a:t>
            </a:r>
            <a:r>
              <a:rPr kumimoji="0" lang="zh-CN" altLang="en-US"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卷，（大急流城：</a:t>
            </a:r>
            <a:r>
              <a:rPr kumimoji="0" lang="en-SG"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Eerdmans，1910</a:t>
            </a:r>
            <a:r>
              <a:rPr kumimoji="0" lang="zh-CN" altLang="en-US"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年），第</a:t>
            </a:r>
            <a:r>
              <a:rPr kumimoji="0" lang="en-US" altLang="zh-CN"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3</a:t>
            </a:r>
            <a:r>
              <a:rPr kumimoji="0" lang="zh-CN" altLang="en-US"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卷，第</a:t>
            </a:r>
            <a:r>
              <a:rPr kumimoji="0" lang="en-US" altLang="zh-CN"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636</a:t>
            </a:r>
            <a:r>
              <a:rPr kumimoji="0" lang="zh-CN" altLang="en-US"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页（</a:t>
            </a:r>
            <a:r>
              <a:rPr kumimoji="0" lang="en-US" altLang="zh-CN"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17.1</a:t>
            </a:r>
            <a:r>
              <a:rPr kumimoji="0" lang="zh-CN" altLang="en-US"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endParaRPr kumimoji="0" lang="en-SG" sz="1400" b="1" i="0" u="none" strike="noStrike" kern="1200" cap="none" spc="0" normalizeH="0" baseline="0" noProof="0" dirty="0">
              <a:ln>
                <a:noFill/>
              </a:ln>
              <a:solidFill>
                <a:prstClr val="white"/>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3469774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17233" y="0"/>
            <a:ext cx="9144000" cy="1328192"/>
          </a:xfrm>
        </p:spPr>
        <p:txBody>
          <a:bodyPr rtlCol="0">
            <a:noAutofit/>
          </a:bodyPr>
          <a:lstStyle/>
          <a:p>
            <a:pPr eaLnBrk="1" fontAlgn="auto" hangingPunct="1">
              <a:spcAft>
                <a:spcPts val="0"/>
              </a:spcAft>
              <a:defRPr/>
            </a:pPr>
            <a:r>
              <a:rPr lang="zh-CN" altLang="en-US" sz="3600" b="1" dirty="0">
                <a:effectLst>
                  <a:glow rad="165100">
                    <a:schemeClr val="tx1"/>
                  </a:glow>
                </a:effectLst>
              </a:rPr>
              <a:t>改革宗神学家约翰</a:t>
            </a:r>
            <a:r>
              <a:rPr lang="en-US" altLang="zh-CN" sz="3600" b="1" dirty="0">
                <a:effectLst>
                  <a:glow rad="165100">
                    <a:schemeClr val="tx1"/>
                  </a:glow>
                </a:effectLst>
              </a:rPr>
              <a:t>·</a:t>
            </a:r>
            <a:r>
              <a:rPr lang="zh-CN" altLang="en-US" sz="3600" b="1" dirty="0">
                <a:effectLst>
                  <a:glow rad="165100">
                    <a:schemeClr val="tx1"/>
                  </a:glow>
                </a:effectLst>
              </a:rPr>
              <a:t>格斯特纳（</a:t>
            </a:r>
            <a:r>
              <a:rPr lang="en-US" sz="3600" b="1" dirty="0">
                <a:effectLst>
                  <a:glow rad="165100">
                    <a:schemeClr val="tx1"/>
                  </a:glow>
                </a:effectLst>
              </a:rPr>
              <a:t>John Gerstner）</a:t>
            </a:r>
            <a:r>
              <a:rPr lang="zh-CN" altLang="en-US" sz="3600" b="1" dirty="0">
                <a:effectLst>
                  <a:glow rad="165100">
                    <a:schemeClr val="tx1"/>
                  </a:glow>
                </a:effectLst>
              </a:rPr>
              <a:t>支持“圣徒的坚忍”</a:t>
            </a:r>
            <a:endParaRPr lang="en-US" sz="3600" b="1" dirty="0">
              <a:effectLst>
                <a:glow rad="165100">
                  <a:schemeClr val="tx1"/>
                </a:glow>
              </a:effectLst>
            </a:endParaRPr>
          </a:p>
        </p:txBody>
      </p:sp>
      <p:sp>
        <p:nvSpPr>
          <p:cNvPr id="5" name="Rectangle 2"/>
          <p:cNvSpPr txBox="1">
            <a:spLocks noChangeArrowheads="1"/>
          </p:cNvSpPr>
          <p:nvPr/>
        </p:nvSpPr>
        <p:spPr bwMode="auto">
          <a:xfrm>
            <a:off x="170477" y="1502990"/>
            <a:ext cx="8258819" cy="4486330"/>
          </a:xfrm>
          <a:prstGeom prst="rect">
            <a:avLst/>
          </a:prstGeom>
          <a:solidFill>
            <a:srgbClr val="C00000"/>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defPPr>
              <a:defRPr lang="en-US"/>
            </a:defPPr>
            <a:lvl1pPr algn="ctr" defTabSz="914400" eaLnBrk="0" fontAlgn="base" hangingPunct="0">
              <a:spcBef>
                <a:spcPct val="0"/>
              </a:spcBef>
              <a:spcAft>
                <a:spcPct val="0"/>
              </a:spcAft>
              <a:defRPr sz="3200" b="1">
                <a:solidFill>
                  <a:prstClr val="white"/>
                </a:solidFill>
                <a:effectLst>
                  <a:glow rad="165100">
                    <a:prstClr val="black"/>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kumimoji="0" lang="zh-CN" altLang="en-US"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“从神学上来说，这指的是加尔文主义教义体系的第五点，即真正的基督徒将在信仰和圣洁中持续到底。因此，乔纳森</a:t>
            </a:r>
            <a:r>
              <a:rPr kumimoji="0" lang="en-US" altLang="zh-CN"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爱德华兹（</a:t>
            </a:r>
            <a:r>
              <a:rPr kumimoji="0" lang="en-SG"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Jonathan Edwards）</a:t>
            </a:r>
            <a:r>
              <a:rPr kumimoji="0" lang="zh-CN" altLang="en-US"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认为基督徒的定义正如</a:t>
            </a:r>
            <a:r>
              <a:rPr kumimoji="0" lang="en-US" altLang="zh-CN"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约翰福音</a:t>
            </a:r>
            <a:r>
              <a:rPr kumimoji="0" lang="en-US" altLang="zh-CN"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》8:31</a:t>
            </a:r>
            <a:r>
              <a:rPr kumimoji="0" lang="zh-CN" altLang="en-US"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所述：那在基督话语中持守到底的人。”</a:t>
            </a:r>
            <a:endParaRPr kumimoji="0" lang="en-SG"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
        <p:nvSpPr>
          <p:cNvPr id="6" name="Rectangle 2">
            <a:extLst>
              <a:ext uri="{FF2B5EF4-FFF2-40B4-BE49-F238E27FC236}">
                <a16:creationId xmlns:a16="http://schemas.microsoft.com/office/drawing/2014/main" id="{5CE73337-C7BE-994D-927D-818CD1A20E70}"/>
              </a:ext>
            </a:extLst>
          </p:cNvPr>
          <p:cNvSpPr txBox="1">
            <a:spLocks noChangeArrowheads="1"/>
          </p:cNvSpPr>
          <p:nvPr/>
        </p:nvSpPr>
        <p:spPr bwMode="auto">
          <a:xfrm>
            <a:off x="0" y="6080761"/>
            <a:ext cx="9144000" cy="7772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zh-CN" altLang="en-US" sz="1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约翰</a:t>
            </a:r>
            <a:r>
              <a:rPr kumimoji="0" lang="en-US" altLang="zh-CN" sz="1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r>
              <a:rPr kumimoji="0" lang="zh-CN" altLang="en-US" sz="1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格斯特纳（</a:t>
            </a:r>
            <a:r>
              <a:rPr kumimoji="0" lang="en-SG" sz="1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John Gerstner），〈</a:t>
            </a:r>
            <a:r>
              <a:rPr kumimoji="0" lang="zh-CN" altLang="en-US" sz="1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坚忍</a:t>
            </a:r>
            <a:r>
              <a:rPr kumimoji="0" lang="en-US" altLang="zh-CN" sz="1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r>
              <a:rPr kumimoji="0" lang="zh-CN" altLang="en-US" sz="1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r>
              <a:rPr kumimoji="0" lang="en-US" altLang="zh-CN" sz="1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r>
              <a:rPr kumimoji="0" lang="en-SG" sz="1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Perseverance"），</a:t>
            </a:r>
            <a:r>
              <a:rPr kumimoji="0" lang="zh-CN" altLang="en-US" sz="1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收录于</a:t>
            </a:r>
            <a:r>
              <a:rPr kumimoji="0" lang="en-US" altLang="zh-CN" sz="1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r>
              <a:rPr kumimoji="0" lang="zh-CN" altLang="en-US" sz="1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贝克神学词典</a:t>
            </a:r>
            <a:r>
              <a:rPr kumimoji="0" lang="en-US" altLang="zh-CN" sz="1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r>
              <a:rPr kumimoji="0" lang="zh-CN" altLang="en-US" sz="1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a:t>
            </a:r>
            <a:r>
              <a:rPr kumimoji="0" lang="en-SG" sz="1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Baker's Dictionary of Theology），Everett F. Harrison </a:t>
            </a:r>
            <a:r>
              <a:rPr kumimoji="0" lang="zh-CN" altLang="en-US" sz="1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主编（大急流城：贝克书屋，</a:t>
            </a:r>
            <a:r>
              <a:rPr kumimoji="0" lang="en-US" altLang="zh-CN" sz="1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1960</a:t>
            </a:r>
            <a:r>
              <a:rPr kumimoji="0" lang="zh-CN" altLang="en-US" sz="1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年），</a:t>
            </a:r>
            <a:r>
              <a:rPr kumimoji="0" lang="en-US" altLang="zh-CN" sz="1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403-404</a:t>
            </a:r>
            <a:r>
              <a:rPr kumimoji="0" lang="zh-CN" altLang="en-US" sz="1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页。</a:t>
            </a:r>
            <a:endParaRPr kumimoji="0" lang="en-SG" sz="1600" b="1" i="0" u="none" strike="noStrike" kern="1200" cap="none" spc="0" normalizeH="0" baseline="0" noProof="0" dirty="0">
              <a:ln>
                <a:noFill/>
              </a:ln>
              <a:solidFill>
                <a:prstClr val="white"/>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8495612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Text Box 2"/>
          <p:cNvSpPr txBox="1">
            <a:spLocks noChangeArrowheads="1"/>
          </p:cNvSpPr>
          <p:nvPr/>
        </p:nvSpPr>
        <p:spPr bwMode="auto">
          <a:xfrm>
            <a:off x="381000" y="1143000"/>
            <a:ext cx="8334375" cy="5216525"/>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a:solidFill>
                  <a:schemeClr val="tx1"/>
                </a:solidFill>
                <a:latin typeface="Verdana" charset="0"/>
                <a:ea typeface="ＭＳ Ｐゴシック" charset="0"/>
              </a:defRPr>
            </a:lvl1pPr>
            <a:lvl2pPr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zh-TW" altLang="en-US" sz="3600" b="1">
                <a:effectLst>
                  <a:outerShdw blurRad="38100" dist="38100" dir="2700000" algn="tl">
                    <a:srgbClr val="000000"/>
                  </a:outerShdw>
                </a:effectLst>
                <a:cs typeface="Arial" charset="0"/>
              </a:rPr>
              <a:t>一。基督</a:t>
            </a:r>
            <a:r>
              <a:rPr lang="en-US" altLang="zh-TW" sz="3600" b="1">
                <a:effectLst>
                  <a:outerShdw blurRad="38100" dist="38100" dir="2700000" algn="tl">
                    <a:srgbClr val="000000"/>
                  </a:outerShdw>
                </a:effectLst>
                <a:cs typeface="Arial" charset="0"/>
              </a:rPr>
              <a:t>﹐</a:t>
            </a:r>
            <a:r>
              <a:rPr lang="zh-TW" altLang="en-US" sz="3600" b="1">
                <a:effectLst>
                  <a:outerShdw blurRad="38100" dist="38100" dir="2700000" algn="tl">
                    <a:srgbClr val="000000"/>
                  </a:outerShdw>
                </a:effectLst>
                <a:cs typeface="Arial" charset="0"/>
              </a:rPr>
              <a:t>教會的元首</a:t>
            </a:r>
            <a:endParaRPr lang="en-US" sz="3600" b="1">
              <a:effectLst>
                <a:outerShdw blurRad="38100" dist="38100" dir="2700000" algn="tl">
                  <a:srgbClr val="000000"/>
                </a:outerShdw>
              </a:effectLst>
              <a:cs typeface="Arial" charset="0"/>
            </a:endParaRPr>
          </a:p>
          <a:p>
            <a:pPr lvl="1" eaLnBrk="1" hangingPunct="1">
              <a:defRPr/>
            </a:pPr>
            <a:endParaRPr lang="en-US" sz="3600" b="1">
              <a:effectLst>
                <a:outerShdw blurRad="38100" dist="38100" dir="2700000" algn="tl">
                  <a:srgbClr val="000000"/>
                </a:outerShdw>
              </a:effectLst>
              <a:cs typeface="Arial" charset="0"/>
            </a:endParaRPr>
          </a:p>
          <a:p>
            <a:pPr lvl="1" eaLnBrk="1" hangingPunct="1">
              <a:defRPr/>
            </a:pPr>
            <a:r>
              <a:rPr lang="en-US" sz="3600" b="1">
                <a:effectLst>
                  <a:outerShdw blurRad="38100" dist="38100" dir="2700000" algn="tl">
                    <a:srgbClr val="000000"/>
                  </a:outerShdw>
                </a:effectLst>
                <a:cs typeface="Arial" charset="0"/>
              </a:rPr>
              <a:t>1. </a:t>
            </a:r>
            <a:r>
              <a:rPr lang="zh-TW" altLang="en-US" sz="3600" b="1">
                <a:effectLst>
                  <a:outerShdw blurRad="38100" dist="38100" dir="2700000" algn="tl">
                    <a:srgbClr val="000000"/>
                  </a:outerShdw>
                </a:effectLst>
                <a:cs typeface="Arial" charset="0"/>
              </a:rPr>
              <a:t>基督</a:t>
            </a:r>
            <a:r>
              <a:rPr lang="en-US" altLang="zh-TW" sz="3600" b="1">
                <a:effectLst>
                  <a:outerShdw blurRad="38100" dist="38100" dir="2700000" algn="tl">
                    <a:srgbClr val="000000"/>
                  </a:outerShdw>
                </a:effectLst>
                <a:cs typeface="Arial" charset="0"/>
              </a:rPr>
              <a:t>﹕</a:t>
            </a:r>
            <a:r>
              <a:rPr lang="zh-TW" altLang="en-US" sz="3600" b="1">
                <a:effectLst>
                  <a:outerShdw blurRad="38100" dist="38100" dir="2700000" algn="tl">
                    <a:srgbClr val="000000"/>
                  </a:outerShdw>
                </a:effectLst>
                <a:cs typeface="Arial" charset="0"/>
              </a:rPr>
              <a:t>榮耀和公義</a:t>
            </a:r>
            <a:r>
              <a:rPr lang="en-US" sz="3600" b="1">
                <a:effectLst>
                  <a:outerShdw blurRad="38100" dist="38100" dir="2700000" algn="tl">
                    <a:srgbClr val="000000"/>
                  </a:outerShdw>
                </a:effectLst>
                <a:cs typeface="Arial" charset="0"/>
              </a:rPr>
              <a:t>(2:1).</a:t>
            </a:r>
          </a:p>
          <a:p>
            <a:pPr eaLnBrk="1" hangingPunct="1">
              <a:defRPr/>
            </a:pPr>
            <a:endParaRPr lang="en-US" b="1">
              <a:effectLst>
                <a:outerShdw blurRad="38100" dist="38100" dir="2700000" algn="tl">
                  <a:srgbClr val="000000"/>
                </a:outerShdw>
              </a:effectLst>
              <a:cs typeface="Arial" charset="0"/>
            </a:endParaRPr>
          </a:p>
          <a:p>
            <a:pPr lvl="1" eaLnBrk="1" hangingPunct="1">
              <a:defRPr/>
            </a:pPr>
            <a:r>
              <a:rPr lang="en-US" sz="3600" b="1">
                <a:effectLst>
                  <a:outerShdw blurRad="38100" dist="38100" dir="2700000" algn="tl">
                    <a:srgbClr val="000000"/>
                  </a:outerShdw>
                </a:effectLst>
                <a:cs typeface="Arial" charset="0"/>
              </a:rPr>
              <a:t>2. </a:t>
            </a:r>
            <a:r>
              <a:rPr lang="zh-TW" altLang="en-US" sz="3600" b="1">
                <a:effectLst>
                  <a:outerShdw blurRad="38100" dist="38100" dir="2700000" algn="tl">
                    <a:srgbClr val="000000"/>
                  </a:outerShdw>
                </a:effectLst>
                <a:cs typeface="Arial" charset="0"/>
              </a:rPr>
              <a:t>律法</a:t>
            </a:r>
            <a:r>
              <a:rPr lang="en-US" sz="3600" b="1">
                <a:effectLst>
                  <a:outerShdw blurRad="38100" dist="38100" dir="2700000" algn="tl">
                    <a:srgbClr val="000000"/>
                  </a:outerShdw>
                </a:effectLst>
                <a:cs typeface="Arial" charset="0"/>
              </a:rPr>
              <a:t>: </a:t>
            </a:r>
            <a:r>
              <a:rPr lang="zh-TW" altLang="en-US" sz="3600" b="1">
                <a:effectLst>
                  <a:outerShdw blurRad="38100" dist="38100" dir="2700000" algn="tl">
                    <a:srgbClr val="000000"/>
                  </a:outerShdw>
                </a:effectLst>
                <a:cs typeface="Arial" charset="0"/>
              </a:rPr>
              <a:t>律法在基督裡被成全了</a:t>
            </a:r>
            <a:r>
              <a:rPr lang="en-US" altLang="zh-TW" sz="3600" b="1">
                <a:effectLst>
                  <a:outerShdw blurRad="38100" dist="38100" dir="2700000" algn="tl">
                    <a:srgbClr val="000000"/>
                  </a:outerShdw>
                </a:effectLst>
                <a:cs typeface="Arial" charset="0"/>
              </a:rPr>
              <a:t>﹐</a:t>
            </a:r>
            <a:r>
              <a:rPr lang="zh-TW" altLang="en-US" sz="3600" b="1">
                <a:effectLst>
                  <a:outerShdw blurRad="38100" dist="38100" dir="2700000" algn="tl">
                    <a:srgbClr val="000000"/>
                  </a:outerShdw>
                </a:effectLst>
                <a:cs typeface="Arial" charset="0"/>
              </a:rPr>
              <a:t>信徒應該將自己完全的交托于那在基督裡的律法</a:t>
            </a:r>
            <a:r>
              <a:rPr lang="ja-JP" altLang="en-US" sz="3600" b="1">
                <a:effectLst>
                  <a:outerShdw blurRad="38100" dist="38100" dir="2700000" algn="tl">
                    <a:srgbClr val="000000"/>
                  </a:outerShdw>
                </a:effectLst>
                <a:cs typeface="Arial" charset="0"/>
              </a:rPr>
              <a:t>。</a:t>
            </a:r>
            <a:endParaRPr lang="en-US" sz="3600" b="1">
              <a:effectLst>
                <a:outerShdw blurRad="38100" dist="38100" dir="2700000" algn="tl">
                  <a:srgbClr val="000000"/>
                </a:outerShdw>
              </a:effectLst>
              <a:cs typeface="Arial" charset="0"/>
            </a:endParaRPr>
          </a:p>
          <a:p>
            <a:pPr eaLnBrk="1" hangingPunct="1">
              <a:defRPr/>
            </a:pPr>
            <a:endParaRPr lang="en-US" b="1">
              <a:effectLst>
                <a:outerShdw blurRad="38100" dist="38100" dir="2700000" algn="tl">
                  <a:srgbClr val="000000"/>
                </a:outerShdw>
              </a:effectLst>
              <a:cs typeface="Arial" charset="0"/>
            </a:endParaRPr>
          </a:p>
          <a:p>
            <a:pPr lvl="1" eaLnBrk="1" hangingPunct="1">
              <a:defRPr/>
            </a:pPr>
            <a:r>
              <a:rPr lang="en-US" sz="3600" b="1">
                <a:effectLst>
                  <a:outerShdw blurRad="38100" dist="38100" dir="2700000" algn="tl">
                    <a:srgbClr val="000000"/>
                  </a:outerShdw>
                </a:effectLst>
                <a:cs typeface="Arial" charset="0"/>
              </a:rPr>
              <a:t>3. </a:t>
            </a:r>
            <a:r>
              <a:rPr lang="zh-TW" altLang="en-US" sz="3600" b="1">
                <a:effectLst>
                  <a:outerShdw blurRad="38100" dist="38100" dir="2700000" algn="tl">
                    <a:srgbClr val="000000"/>
                  </a:outerShdw>
                </a:effectLst>
                <a:cs typeface="Arial" charset="0"/>
              </a:rPr>
              <a:t>末世</a:t>
            </a:r>
            <a:r>
              <a:rPr lang="en-US" sz="3600" b="1">
                <a:effectLst>
                  <a:outerShdw blurRad="38100" dist="38100" dir="2700000" algn="tl">
                    <a:srgbClr val="000000"/>
                  </a:outerShdw>
                </a:effectLst>
                <a:cs typeface="Arial" charset="0"/>
              </a:rPr>
              <a:t>: </a:t>
            </a:r>
            <a:r>
              <a:rPr lang="zh-TW" altLang="en-US" sz="3600" b="1">
                <a:effectLst>
                  <a:outerShdw blurRad="38100" dist="38100" dir="2700000" algn="tl">
                    <a:srgbClr val="000000"/>
                  </a:outerShdw>
                </a:effectLst>
                <a:cs typeface="Arial" charset="0"/>
              </a:rPr>
              <a:t>基督必定再來而且要審判全世界的人</a:t>
            </a:r>
            <a:r>
              <a:rPr lang="ja-JP" altLang="en-US" sz="3600" b="1">
                <a:effectLst>
                  <a:outerShdw blurRad="38100" dist="38100" dir="2700000" algn="tl">
                    <a:srgbClr val="000000"/>
                  </a:outerShdw>
                </a:effectLst>
                <a:cs typeface="Arial" charset="0"/>
              </a:rPr>
              <a:t>。</a:t>
            </a:r>
            <a:endParaRPr lang="en-US" sz="3600" b="1">
              <a:effectLst>
                <a:outerShdw blurRad="38100" dist="38100" dir="2700000" algn="tl">
                  <a:srgbClr val="000000"/>
                </a:outerShdw>
              </a:effectLst>
              <a:cs typeface="Arial" charset="0"/>
            </a:endParaRPr>
          </a:p>
        </p:txBody>
      </p:sp>
      <p:sp>
        <p:nvSpPr>
          <p:cNvPr id="427011" name="Rectangle 3"/>
          <p:cNvSpPr>
            <a:spLocks noGrp="1" noChangeArrowheads="1"/>
          </p:cNvSpPr>
          <p:nvPr>
            <p:ph type="title" idx="4294967295"/>
          </p:nvPr>
        </p:nvSpPr>
        <p:spPr>
          <a:xfrm>
            <a:off x="533400" y="76200"/>
            <a:ext cx="8153400" cy="850900"/>
          </a:xfrm>
          <a:solidFill>
            <a:schemeClr val="bg1"/>
          </a:solidFill>
        </p:spPr>
        <p:txBody>
          <a:bodyPr/>
          <a:lstStyle/>
          <a:p>
            <a:pPr algn="ctr" eaLnBrk="1" hangingPunct="1">
              <a:defRPr/>
            </a:pPr>
            <a:r>
              <a:rPr lang="zh-TW" altLang="en-US">
                <a:latin typeface="Tahoma" charset="0"/>
                <a:cs typeface="+mj-cs"/>
              </a:rPr>
              <a:t>雅各書的神學</a:t>
            </a:r>
            <a:endParaRPr lang="en-US">
              <a:latin typeface="Tahoma" charset="0"/>
              <a:cs typeface="+mj-cs"/>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p:cNvSpPr txBox="1">
            <a:spLocks noChangeArrowheads="1"/>
          </p:cNvSpPr>
          <p:nvPr/>
        </p:nvSpPr>
        <p:spPr bwMode="auto">
          <a:xfrm>
            <a:off x="357188" y="685800"/>
            <a:ext cx="8429625" cy="6035675"/>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a:solidFill>
                  <a:schemeClr val="tx1"/>
                </a:solidFill>
                <a:latin typeface="Verdana" charset="0"/>
                <a:ea typeface="ＭＳ Ｐゴシック" charset="0"/>
              </a:defRPr>
            </a:lvl1pPr>
            <a:lvl2pPr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zh-TW" altLang="en-US" sz="3000" b="1">
                <a:effectLst>
                  <a:outerShdw blurRad="38100" dist="38100" dir="2700000" algn="tl">
                    <a:srgbClr val="000000"/>
                  </a:outerShdw>
                </a:effectLst>
                <a:cs typeface="Arial" charset="0"/>
              </a:rPr>
              <a:t>二。基督徒的教會生活</a:t>
            </a:r>
            <a:endParaRPr lang="en-US" sz="3000" b="1">
              <a:effectLst>
                <a:outerShdw blurRad="38100" dist="38100" dir="2700000" algn="tl">
                  <a:srgbClr val="000000"/>
                </a:outerShdw>
              </a:effectLst>
              <a:cs typeface="Arial" charset="0"/>
            </a:endParaRPr>
          </a:p>
          <a:p>
            <a:pPr lvl="1" eaLnBrk="1" hangingPunct="1">
              <a:defRPr/>
            </a:pPr>
            <a:endParaRPr lang="en-US" sz="3000" b="1">
              <a:effectLst>
                <a:outerShdw blurRad="38100" dist="38100" dir="2700000" algn="tl">
                  <a:srgbClr val="000000"/>
                </a:outerShdw>
              </a:effectLst>
              <a:cs typeface="Arial" charset="0"/>
            </a:endParaRPr>
          </a:p>
          <a:p>
            <a:pPr lvl="1" eaLnBrk="1" hangingPunct="1">
              <a:defRPr/>
            </a:pPr>
            <a:r>
              <a:rPr lang="en-US" sz="3000" b="1">
                <a:effectLst>
                  <a:outerShdw blurRad="38100" dist="38100" dir="2700000" algn="tl">
                    <a:srgbClr val="000000"/>
                  </a:outerShdw>
                </a:effectLst>
                <a:cs typeface="Arial" charset="0"/>
              </a:rPr>
              <a:t>1. </a:t>
            </a:r>
            <a:r>
              <a:rPr lang="zh-TW" altLang="en-US" sz="3000" b="1">
                <a:effectLst>
                  <a:outerShdw blurRad="38100" dist="38100" dir="2700000" algn="tl">
                    <a:srgbClr val="000000"/>
                  </a:outerShdw>
                </a:effectLst>
                <a:cs typeface="Arial" charset="0"/>
              </a:rPr>
              <a:t>罪</a:t>
            </a:r>
            <a:r>
              <a:rPr lang="en-US" altLang="zh-TW" sz="3000" b="1">
                <a:effectLst>
                  <a:outerShdw blurRad="38100" dist="38100" dir="2700000" algn="tl">
                    <a:srgbClr val="000000"/>
                  </a:outerShdw>
                </a:effectLst>
                <a:cs typeface="Arial" charset="0"/>
              </a:rPr>
              <a:t>﹐</a:t>
            </a:r>
            <a:r>
              <a:rPr lang="zh-TW" altLang="en-US" sz="3000" b="1">
                <a:effectLst>
                  <a:outerShdw blurRad="38100" dist="38100" dir="2700000" algn="tl">
                    <a:srgbClr val="000000"/>
                  </a:outerShdw>
                </a:effectLst>
                <a:cs typeface="Arial" charset="0"/>
              </a:rPr>
              <a:t>受苦和順服</a:t>
            </a:r>
            <a:r>
              <a:rPr lang="en-US" altLang="zh-TW" sz="3000" b="1">
                <a:effectLst>
                  <a:outerShdw blurRad="38100" dist="38100" dir="2700000" algn="tl">
                    <a:srgbClr val="000000"/>
                  </a:outerShdw>
                </a:effectLst>
                <a:cs typeface="Arial" charset="0"/>
              </a:rPr>
              <a:t>﹕</a:t>
            </a:r>
            <a:r>
              <a:rPr lang="zh-TW" altLang="en-US" sz="3000" b="1">
                <a:effectLst>
                  <a:outerShdw blurRad="38100" dist="38100" dir="2700000" algn="tl">
                    <a:srgbClr val="000000"/>
                  </a:outerShdw>
                </a:effectLst>
                <a:cs typeface="Arial" charset="0"/>
              </a:rPr>
              <a:t>透過神完全的恩典</a:t>
            </a:r>
            <a:r>
              <a:rPr lang="en-US" altLang="zh-TW" sz="3000" b="1">
                <a:effectLst>
                  <a:outerShdw blurRad="38100" dist="38100" dir="2700000" algn="tl">
                    <a:srgbClr val="000000"/>
                  </a:outerShdw>
                </a:effectLst>
                <a:cs typeface="Arial" charset="0"/>
              </a:rPr>
              <a:t>﹐</a:t>
            </a:r>
            <a:r>
              <a:rPr lang="zh-TW" altLang="en-US" sz="3000" b="1">
                <a:effectLst>
                  <a:outerShdw blurRad="38100" dist="38100" dir="2700000" algn="tl">
                    <a:srgbClr val="000000"/>
                  </a:outerShdw>
                </a:effectLst>
                <a:cs typeface="Arial" charset="0"/>
              </a:rPr>
              <a:t>受苦變為化妝的祝福</a:t>
            </a:r>
            <a:r>
              <a:rPr lang="en-US" altLang="zh-TW" sz="3000" b="1">
                <a:effectLst>
                  <a:outerShdw blurRad="38100" dist="38100" dir="2700000" algn="tl">
                    <a:srgbClr val="000000"/>
                  </a:outerShdw>
                </a:effectLst>
                <a:cs typeface="Arial" charset="0"/>
              </a:rPr>
              <a:t>﹐</a:t>
            </a:r>
            <a:r>
              <a:rPr lang="zh-TW" altLang="en-US" sz="3000" b="1">
                <a:effectLst>
                  <a:outerShdw blurRad="38100" dist="38100" dir="2700000" algn="tl">
                    <a:srgbClr val="000000"/>
                  </a:outerShdw>
                </a:effectLst>
                <a:cs typeface="Arial" charset="0"/>
              </a:rPr>
              <a:t>是我們成長的機會。</a:t>
            </a:r>
            <a:endParaRPr lang="en-US" sz="3000" b="1">
              <a:effectLst>
                <a:outerShdw blurRad="38100" dist="38100" dir="2700000" algn="tl">
                  <a:srgbClr val="000000"/>
                </a:outerShdw>
              </a:effectLst>
              <a:cs typeface="Arial" charset="0"/>
            </a:endParaRPr>
          </a:p>
          <a:p>
            <a:pPr lvl="1" eaLnBrk="1" hangingPunct="1">
              <a:defRPr/>
            </a:pPr>
            <a:endParaRPr lang="en-US" sz="3000" b="1">
              <a:effectLst>
                <a:outerShdw blurRad="38100" dist="38100" dir="2700000" algn="tl">
                  <a:srgbClr val="000000"/>
                </a:outerShdw>
              </a:effectLst>
              <a:cs typeface="Arial" charset="0"/>
            </a:endParaRPr>
          </a:p>
          <a:p>
            <a:pPr lvl="1" eaLnBrk="1" hangingPunct="1">
              <a:defRPr/>
            </a:pPr>
            <a:r>
              <a:rPr lang="en-US" sz="3000" b="1">
                <a:effectLst>
                  <a:outerShdw blurRad="38100" dist="38100" dir="2700000" algn="tl">
                    <a:srgbClr val="000000"/>
                  </a:outerShdw>
                </a:effectLst>
                <a:cs typeface="Arial" charset="0"/>
              </a:rPr>
              <a:t>2. </a:t>
            </a:r>
            <a:r>
              <a:rPr lang="zh-TW" altLang="en-US" sz="3000" b="1">
                <a:effectLst>
                  <a:outerShdw blurRad="38100" dist="38100" dir="2700000" algn="tl">
                    <a:srgbClr val="000000"/>
                  </a:outerShdw>
                </a:effectLst>
                <a:cs typeface="Arial" charset="0"/>
              </a:rPr>
              <a:t>信心與行為</a:t>
            </a:r>
            <a:r>
              <a:rPr lang="en-US" sz="3000" b="1">
                <a:effectLst>
                  <a:outerShdw blurRad="38100" dist="38100" dir="2700000" algn="tl">
                    <a:srgbClr val="000000"/>
                  </a:outerShdw>
                </a:effectLst>
                <a:cs typeface="Arial" charset="0"/>
              </a:rPr>
              <a:t>: </a:t>
            </a:r>
            <a:r>
              <a:rPr lang="zh-TW" altLang="en-US" sz="3000" b="1">
                <a:effectLst>
                  <a:outerShdw blurRad="38100" dist="38100" dir="2700000" algn="tl">
                    <a:srgbClr val="000000"/>
                  </a:outerShdw>
                </a:effectLst>
                <a:cs typeface="Arial" charset="0"/>
              </a:rPr>
              <a:t>順服基督並不是信心以外的順服。</a:t>
            </a:r>
            <a:endParaRPr lang="en-US" sz="3000" b="1">
              <a:effectLst>
                <a:outerShdw blurRad="38100" dist="38100" dir="2700000" algn="tl">
                  <a:srgbClr val="000000"/>
                </a:outerShdw>
              </a:effectLst>
              <a:cs typeface="Arial" charset="0"/>
            </a:endParaRPr>
          </a:p>
          <a:p>
            <a:pPr eaLnBrk="1" hangingPunct="1">
              <a:defRPr/>
            </a:pPr>
            <a:endParaRPr lang="en-US" sz="3000" b="1">
              <a:effectLst>
                <a:outerShdw blurRad="38100" dist="38100" dir="2700000" algn="tl">
                  <a:srgbClr val="000000"/>
                </a:outerShdw>
              </a:effectLst>
              <a:cs typeface="Arial" charset="0"/>
            </a:endParaRPr>
          </a:p>
          <a:p>
            <a:pPr lvl="1" eaLnBrk="1" hangingPunct="1">
              <a:defRPr/>
            </a:pPr>
            <a:r>
              <a:rPr lang="en-US" sz="3000" b="1">
                <a:effectLst>
                  <a:outerShdw blurRad="38100" dist="38100" dir="2700000" algn="tl">
                    <a:srgbClr val="000000"/>
                  </a:outerShdw>
                </a:effectLst>
                <a:cs typeface="Arial" charset="0"/>
              </a:rPr>
              <a:t>3. </a:t>
            </a:r>
            <a:r>
              <a:rPr lang="zh-TW" altLang="en-US" sz="3000" b="1">
                <a:effectLst>
                  <a:outerShdw blurRad="38100" dist="38100" dir="2700000" algn="tl">
                    <a:srgbClr val="000000"/>
                  </a:outerShdw>
                </a:effectLst>
                <a:cs typeface="Arial" charset="0"/>
              </a:rPr>
              <a:t>智慧</a:t>
            </a:r>
            <a:r>
              <a:rPr lang="en-US" sz="3000" b="1">
                <a:effectLst>
                  <a:outerShdw blurRad="38100" dist="38100" dir="2700000" algn="tl">
                    <a:srgbClr val="000000"/>
                  </a:outerShdw>
                </a:effectLst>
                <a:cs typeface="Arial" charset="0"/>
              </a:rPr>
              <a:t>﹕</a:t>
            </a:r>
            <a:r>
              <a:rPr lang="zh-TW" altLang="en-US" sz="3000" b="1">
                <a:effectLst>
                  <a:outerShdw blurRad="38100" dist="38100" dir="2700000" algn="tl">
                    <a:srgbClr val="000000"/>
                  </a:outerShdw>
                </a:effectLst>
                <a:cs typeface="Arial" charset="0"/>
              </a:rPr>
              <a:t>智慧是基督給予信徒患難中的禮物</a:t>
            </a:r>
            <a:r>
              <a:rPr lang="ja-JP" altLang="en-US" sz="3000" b="1">
                <a:effectLst>
                  <a:outerShdw blurRad="38100" dist="38100" dir="2700000" algn="tl">
                    <a:srgbClr val="000000"/>
                  </a:outerShdw>
                </a:effectLst>
                <a:cs typeface="Arial" charset="0"/>
              </a:rPr>
              <a:t>。</a:t>
            </a:r>
            <a:endParaRPr lang="en-US" sz="3000" b="1">
              <a:effectLst>
                <a:outerShdw blurRad="38100" dist="38100" dir="2700000" algn="tl">
                  <a:srgbClr val="000000"/>
                </a:outerShdw>
              </a:effectLst>
              <a:cs typeface="Arial" charset="0"/>
            </a:endParaRPr>
          </a:p>
          <a:p>
            <a:pPr eaLnBrk="1" hangingPunct="1">
              <a:defRPr/>
            </a:pPr>
            <a:endParaRPr lang="en-US" sz="3000" b="1">
              <a:effectLst>
                <a:outerShdw blurRad="38100" dist="38100" dir="2700000" algn="tl">
                  <a:srgbClr val="000000"/>
                </a:outerShdw>
              </a:effectLst>
              <a:cs typeface="Arial" charset="0"/>
            </a:endParaRPr>
          </a:p>
          <a:p>
            <a:pPr lvl="1" eaLnBrk="1" hangingPunct="1">
              <a:defRPr/>
            </a:pPr>
            <a:r>
              <a:rPr lang="en-US" sz="3000" b="1">
                <a:effectLst>
                  <a:outerShdw blurRad="38100" dist="38100" dir="2700000" algn="tl">
                    <a:srgbClr val="000000"/>
                  </a:outerShdw>
                </a:effectLst>
                <a:cs typeface="Arial" charset="0"/>
              </a:rPr>
              <a:t>4. </a:t>
            </a:r>
            <a:r>
              <a:rPr lang="zh-TW" altLang="en-US" sz="3000" b="1">
                <a:effectLst>
                  <a:outerShdw blurRad="38100" dist="38100" dir="2700000" algn="tl">
                    <a:srgbClr val="000000"/>
                  </a:outerShdw>
                </a:effectLst>
                <a:cs typeface="Arial" charset="0"/>
              </a:rPr>
              <a:t>禱告</a:t>
            </a:r>
            <a:r>
              <a:rPr lang="en-US" sz="3000" b="1">
                <a:effectLst>
                  <a:outerShdw blurRad="38100" dist="38100" dir="2700000" algn="tl">
                    <a:srgbClr val="000000"/>
                  </a:outerShdw>
                </a:effectLst>
                <a:cs typeface="Arial" charset="0"/>
              </a:rPr>
              <a:t>﹕</a:t>
            </a:r>
            <a:r>
              <a:rPr lang="zh-TW" altLang="en-US" sz="3000" b="1">
                <a:effectLst>
                  <a:outerShdw blurRad="38100" dist="38100" dir="2700000" algn="tl">
                    <a:srgbClr val="000000"/>
                  </a:outerShdw>
                </a:effectLst>
                <a:cs typeface="Arial" charset="0"/>
              </a:rPr>
              <a:t>禱告要有信心</a:t>
            </a:r>
            <a:r>
              <a:rPr lang="en-US" altLang="zh-TW" sz="3000" b="1">
                <a:effectLst>
                  <a:outerShdw blurRad="38100" dist="38100" dir="2700000" algn="tl">
                    <a:srgbClr val="000000"/>
                  </a:outerShdw>
                </a:effectLst>
                <a:cs typeface="Arial" charset="0"/>
              </a:rPr>
              <a:t>﹐</a:t>
            </a:r>
            <a:r>
              <a:rPr lang="zh-TW" altLang="en-US" sz="3000" b="1">
                <a:effectLst>
                  <a:outerShdw blurRad="38100" dist="38100" dir="2700000" algn="tl">
                    <a:srgbClr val="000000"/>
                  </a:outerShdw>
                </a:effectLst>
                <a:cs typeface="Arial" charset="0"/>
              </a:rPr>
              <a:t>好叫信徒有智慧和物質和生活上的須要。</a:t>
            </a:r>
            <a:endParaRPr lang="en-US" sz="3000" b="1">
              <a:effectLst>
                <a:outerShdw blurRad="38100" dist="38100" dir="2700000" algn="tl">
                  <a:srgbClr val="000000"/>
                </a:outerShdw>
              </a:effectLst>
              <a:cs typeface="Arial" charset="0"/>
            </a:endParaRPr>
          </a:p>
        </p:txBody>
      </p:sp>
      <p:sp>
        <p:nvSpPr>
          <p:cNvPr id="429059" name="Rectangle 3"/>
          <p:cNvSpPr>
            <a:spLocks noGrp="1" noChangeArrowheads="1"/>
          </p:cNvSpPr>
          <p:nvPr>
            <p:ph type="title" idx="4294967295"/>
          </p:nvPr>
        </p:nvSpPr>
        <p:spPr>
          <a:xfrm>
            <a:off x="457200" y="0"/>
            <a:ext cx="8229600" cy="762000"/>
          </a:xfrm>
          <a:solidFill>
            <a:schemeClr val="bg1"/>
          </a:solidFill>
        </p:spPr>
        <p:txBody>
          <a:bodyPr/>
          <a:lstStyle/>
          <a:p>
            <a:pPr algn="ctr" eaLnBrk="1" hangingPunct="1">
              <a:defRPr/>
            </a:pPr>
            <a:r>
              <a:rPr lang="zh-TW" altLang="en-US">
                <a:latin typeface="Tahoma" charset="0"/>
                <a:cs typeface="+mj-cs"/>
              </a:rPr>
              <a:t>雅各書的神學</a:t>
            </a:r>
            <a:endParaRPr lang="en-US">
              <a:latin typeface="Tahoma" charset="0"/>
              <a:cs typeface="+mj-c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2"/>
          <p:cNvSpPr>
            <a:spLocks noGrp="1" noChangeArrowheads="1"/>
          </p:cNvSpPr>
          <p:nvPr>
            <p:ph type="ctrTitle"/>
          </p:nvPr>
        </p:nvSpPr>
        <p:spPr>
          <a:xfrm>
            <a:off x="762000" y="76200"/>
            <a:ext cx="7848600" cy="1447800"/>
          </a:xfrm>
          <a:solidFill>
            <a:schemeClr val="bg1"/>
          </a:solidFill>
        </p:spPr>
        <p:txBody>
          <a:bodyPr/>
          <a:lstStyle/>
          <a:p>
            <a:pPr eaLnBrk="1" hangingPunct="1"/>
            <a:r>
              <a:rPr lang="zh-TW" altLang="en-US" b="1">
                <a:solidFill>
                  <a:srgbClr val="F68288"/>
                </a:solidFill>
                <a:effectLst/>
                <a:latin typeface="Tahoma" charset="0"/>
              </a:rPr>
              <a:t>保羅和雅各信心與行為</a:t>
            </a:r>
            <a:br>
              <a:rPr lang="en-US" altLang="zh-TW" b="1">
                <a:solidFill>
                  <a:srgbClr val="F68288"/>
                </a:solidFill>
                <a:effectLst/>
                <a:latin typeface="Tahoma" charset="0"/>
              </a:rPr>
            </a:br>
            <a:r>
              <a:rPr lang="zh-TW" altLang="en-US" b="1">
                <a:solidFill>
                  <a:srgbClr val="F68288"/>
                </a:solidFill>
                <a:effectLst/>
                <a:latin typeface="Tahoma" charset="0"/>
              </a:rPr>
              <a:t>的對立立場</a:t>
            </a:r>
            <a:endParaRPr lang="en-US" b="1">
              <a:solidFill>
                <a:schemeClr val="hlink"/>
              </a:solidFill>
              <a:effectLst/>
              <a:latin typeface="Tahoma" charset="0"/>
            </a:endParaRPr>
          </a:p>
        </p:txBody>
      </p:sp>
      <p:sp>
        <p:nvSpPr>
          <p:cNvPr id="498692" name="Rectangle 4"/>
          <p:cNvSpPr>
            <a:spLocks noChangeArrowheads="1"/>
          </p:cNvSpPr>
          <p:nvPr/>
        </p:nvSpPr>
        <p:spPr bwMode="auto">
          <a:xfrm>
            <a:off x="4876800" y="2057400"/>
            <a:ext cx="3886200" cy="1752600"/>
          </a:xfrm>
          <a:prstGeom prst="rect">
            <a:avLst/>
          </a:prstGeom>
          <a:noFill/>
          <a:ln w="9525">
            <a:noFill/>
            <a:miter lim="800000"/>
            <a:headEnd/>
            <a:tailEnd/>
          </a:ln>
          <a:effectLst/>
        </p:spPr>
        <p:txBody>
          <a:bodyPr/>
          <a:lstStyle/>
          <a:p>
            <a:pPr algn="ctr">
              <a:spcBef>
                <a:spcPct val="20000"/>
              </a:spcBef>
              <a:buClr>
                <a:schemeClr val="hlink"/>
              </a:buClr>
              <a:buSzPct val="120000"/>
              <a:defRPr/>
            </a:pPr>
            <a:endParaRPr lang="en-US" sz="3200">
              <a:effectLst>
                <a:outerShdw blurRad="38100" dist="38100" dir="2700000" algn="tl">
                  <a:srgbClr val="000000"/>
                </a:outerShdw>
              </a:effectLst>
              <a:latin typeface="Tahoma" charset="0"/>
              <a:cs typeface="Arial" charset="0"/>
            </a:endParaRPr>
          </a:p>
        </p:txBody>
      </p:sp>
      <p:sp>
        <p:nvSpPr>
          <p:cNvPr id="498693" name="Text Box 5"/>
          <p:cNvSpPr txBox="1">
            <a:spLocks noChangeArrowheads="1"/>
          </p:cNvSpPr>
          <p:nvPr/>
        </p:nvSpPr>
        <p:spPr bwMode="auto">
          <a:xfrm>
            <a:off x="838200" y="2112963"/>
            <a:ext cx="3581400" cy="18002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CN" altLang="en-US" sz="2800"/>
              <a:t>我们看定了：人称义是因著信，不在乎遵行律法。</a:t>
            </a:r>
            <a:r>
              <a:rPr lang="en-US" altLang="ja-JP" sz="2800"/>
              <a:t>(</a:t>
            </a:r>
            <a:r>
              <a:rPr lang="zh-TW" altLang="en-US" sz="2800"/>
              <a:t>羅馬書 </a:t>
            </a:r>
            <a:r>
              <a:rPr lang="en-US" altLang="ja-JP" sz="2800"/>
              <a:t>3:28) </a:t>
            </a:r>
            <a:endParaRPr lang="en-US" sz="2800"/>
          </a:p>
        </p:txBody>
      </p:sp>
      <p:sp>
        <p:nvSpPr>
          <p:cNvPr id="498694" name="Text Box 6"/>
          <p:cNvSpPr txBox="1">
            <a:spLocks noChangeArrowheads="1"/>
          </p:cNvSpPr>
          <p:nvPr/>
        </p:nvSpPr>
        <p:spPr bwMode="auto">
          <a:xfrm>
            <a:off x="5105400" y="2125663"/>
            <a:ext cx="3352800" cy="1800225"/>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CN" altLang="en-US" sz="2800"/>
              <a:t>这样看来，人称义是因著行为，不是单因著信。</a:t>
            </a:r>
            <a:r>
              <a:rPr lang="en-US" altLang="ja-JP" sz="2800"/>
              <a:t>(</a:t>
            </a:r>
            <a:r>
              <a:rPr lang="zh-TW" altLang="en-US" sz="2800"/>
              <a:t>雅各書 </a:t>
            </a:r>
            <a:r>
              <a:rPr lang="en-US" altLang="ja-JP" sz="2800"/>
              <a:t>2:24)</a:t>
            </a:r>
            <a:endParaRPr lang="en-US" sz="2800"/>
          </a:p>
        </p:txBody>
      </p:sp>
      <p:sp>
        <p:nvSpPr>
          <p:cNvPr id="498695" name="WordArt 7"/>
          <p:cNvSpPr>
            <a:spLocks noChangeArrowheads="1" noChangeShapeType="1" noTextEdit="1"/>
          </p:cNvSpPr>
          <p:nvPr/>
        </p:nvSpPr>
        <p:spPr bwMode="auto">
          <a:xfrm>
            <a:off x="4432300" y="1357313"/>
            <a:ext cx="854075" cy="1312862"/>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a:t>
            </a:r>
          </a:p>
        </p:txBody>
      </p:sp>
      <p:sp>
        <p:nvSpPr>
          <p:cNvPr id="498696" name="Text Box 8"/>
          <p:cNvSpPr txBox="1">
            <a:spLocks noChangeArrowheads="1"/>
          </p:cNvSpPr>
          <p:nvPr/>
        </p:nvSpPr>
        <p:spPr bwMode="auto">
          <a:xfrm>
            <a:off x="838200" y="4473575"/>
            <a:ext cx="3581400" cy="9461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CN" altLang="en-US" sz="2800"/>
              <a:t>没有一人因行律法称义。</a:t>
            </a:r>
            <a:r>
              <a:rPr lang="en-US" altLang="ja-JP" sz="2800"/>
              <a:t>(</a:t>
            </a:r>
            <a:r>
              <a:rPr lang="zh-TW" altLang="en-US" sz="2800"/>
              <a:t>加拉太書 </a:t>
            </a:r>
            <a:r>
              <a:rPr lang="en-US" altLang="ja-JP" sz="2800"/>
              <a:t>2:16) </a:t>
            </a:r>
            <a:endParaRPr lang="en-US" sz="2800"/>
          </a:p>
        </p:txBody>
      </p:sp>
      <p:sp>
        <p:nvSpPr>
          <p:cNvPr id="498697" name="Text Box 9"/>
          <p:cNvSpPr txBox="1">
            <a:spLocks noChangeArrowheads="1"/>
          </p:cNvSpPr>
          <p:nvPr/>
        </p:nvSpPr>
        <p:spPr bwMode="auto">
          <a:xfrm>
            <a:off x="5105400" y="4473575"/>
            <a:ext cx="3352800" cy="946150"/>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CN" altLang="en-US" sz="2800"/>
              <a:t>信心没有行为也是死的</a:t>
            </a:r>
            <a:r>
              <a:rPr lang="en-US" altLang="ja-JP" sz="2800"/>
              <a:t>(</a:t>
            </a:r>
            <a:r>
              <a:rPr lang="zh-TW" altLang="en-US" sz="2800"/>
              <a:t>雅各 書 </a:t>
            </a:r>
            <a:r>
              <a:rPr lang="en-US" altLang="ja-JP" sz="2800"/>
              <a:t>2:26)</a:t>
            </a:r>
            <a:endParaRPr lang="en-US" sz="2800"/>
          </a:p>
        </p:txBody>
      </p:sp>
      <p:sp>
        <p:nvSpPr>
          <p:cNvPr id="498698" name="WordArt 10"/>
          <p:cNvSpPr>
            <a:spLocks noChangeArrowheads="1" noChangeShapeType="1" noTextEdit="1"/>
          </p:cNvSpPr>
          <p:nvPr/>
        </p:nvSpPr>
        <p:spPr bwMode="auto">
          <a:xfrm>
            <a:off x="4343400" y="5116513"/>
            <a:ext cx="854075" cy="1312862"/>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98693"/>
                                        </p:tgtEl>
                                        <p:attrNameLst>
                                          <p:attrName>style.visibility</p:attrName>
                                        </p:attrNameLst>
                                      </p:cBhvr>
                                      <p:to>
                                        <p:strVal val="visible"/>
                                      </p:to>
                                    </p:set>
                                    <p:animEffect transition="in" filter="wedge">
                                      <p:cBhvr>
                                        <p:cTn id="7" dur="2000"/>
                                        <p:tgtEl>
                                          <p:spTgt spid="4986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98694"/>
                                        </p:tgtEl>
                                        <p:attrNameLst>
                                          <p:attrName>style.visibility</p:attrName>
                                        </p:attrNameLst>
                                      </p:cBhvr>
                                      <p:to>
                                        <p:strVal val="visible"/>
                                      </p:to>
                                    </p:set>
                                    <p:animEffect transition="in" filter="wedge">
                                      <p:cBhvr>
                                        <p:cTn id="12" dur="2000"/>
                                        <p:tgtEl>
                                          <p:spTgt spid="4986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9" presetClass="entr" presetSubtype="10" fill="hold" grpId="0" nodeType="clickEffect">
                                  <p:stCondLst>
                                    <p:cond delay="0"/>
                                  </p:stCondLst>
                                  <p:childTnLst>
                                    <p:set>
                                      <p:cBhvr>
                                        <p:cTn id="16" dur="1" fill="hold">
                                          <p:stCondLst>
                                            <p:cond delay="0"/>
                                          </p:stCondLst>
                                        </p:cTn>
                                        <p:tgtEl>
                                          <p:spTgt spid="498695"/>
                                        </p:tgtEl>
                                        <p:attrNameLst>
                                          <p:attrName>style.visibility</p:attrName>
                                        </p:attrNameLst>
                                      </p:cBhvr>
                                      <p:to>
                                        <p:strVal val="visible"/>
                                      </p:to>
                                    </p:set>
                                    <p:anim calcmode="lin" valueType="num">
                                      <p:cBhvr>
                                        <p:cTn id="17" dur="5000" fill="hold"/>
                                        <p:tgtEl>
                                          <p:spTgt spid="498695"/>
                                        </p:tgtEl>
                                        <p:attrNameLst>
                                          <p:attrName>ppt_w</p:attrName>
                                        </p:attrNameLst>
                                      </p:cBhvr>
                                      <p:tavLst>
                                        <p:tav tm="0" fmla="#ppt_w*sin(2.5*pi*$)">
                                          <p:val>
                                            <p:fltVal val="0"/>
                                          </p:val>
                                        </p:tav>
                                        <p:tav tm="100000">
                                          <p:val>
                                            <p:fltVal val="1"/>
                                          </p:val>
                                        </p:tav>
                                      </p:tavLst>
                                    </p:anim>
                                    <p:anim calcmode="lin" valueType="num">
                                      <p:cBhvr>
                                        <p:cTn id="18" dur="5000" fill="hold"/>
                                        <p:tgtEl>
                                          <p:spTgt spid="498695"/>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498696"/>
                                        </p:tgtEl>
                                        <p:attrNameLst>
                                          <p:attrName>style.visibility</p:attrName>
                                        </p:attrNameLst>
                                      </p:cBhvr>
                                      <p:to>
                                        <p:strVal val="visible"/>
                                      </p:to>
                                    </p:set>
                                    <p:animEffect transition="in" filter="wedge">
                                      <p:cBhvr>
                                        <p:cTn id="23" dur="2000"/>
                                        <p:tgtEl>
                                          <p:spTgt spid="49869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498697"/>
                                        </p:tgtEl>
                                        <p:attrNameLst>
                                          <p:attrName>style.visibility</p:attrName>
                                        </p:attrNameLst>
                                      </p:cBhvr>
                                      <p:to>
                                        <p:strVal val="visible"/>
                                      </p:to>
                                    </p:set>
                                    <p:animEffect transition="in" filter="wedge">
                                      <p:cBhvr>
                                        <p:cTn id="28" dur="2000"/>
                                        <p:tgtEl>
                                          <p:spTgt spid="49869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9" presetClass="entr" presetSubtype="10" fill="hold" grpId="0" nodeType="clickEffect">
                                  <p:stCondLst>
                                    <p:cond delay="0"/>
                                  </p:stCondLst>
                                  <p:childTnLst>
                                    <p:set>
                                      <p:cBhvr>
                                        <p:cTn id="32" dur="1" fill="hold">
                                          <p:stCondLst>
                                            <p:cond delay="0"/>
                                          </p:stCondLst>
                                        </p:cTn>
                                        <p:tgtEl>
                                          <p:spTgt spid="498698"/>
                                        </p:tgtEl>
                                        <p:attrNameLst>
                                          <p:attrName>style.visibility</p:attrName>
                                        </p:attrNameLst>
                                      </p:cBhvr>
                                      <p:to>
                                        <p:strVal val="visible"/>
                                      </p:to>
                                    </p:set>
                                    <p:anim calcmode="lin" valueType="num">
                                      <p:cBhvr>
                                        <p:cTn id="33" dur="5000" fill="hold"/>
                                        <p:tgtEl>
                                          <p:spTgt spid="498698"/>
                                        </p:tgtEl>
                                        <p:attrNameLst>
                                          <p:attrName>ppt_w</p:attrName>
                                        </p:attrNameLst>
                                      </p:cBhvr>
                                      <p:tavLst>
                                        <p:tav tm="0" fmla="#ppt_w*sin(2.5*pi*$)">
                                          <p:val>
                                            <p:fltVal val="0"/>
                                          </p:val>
                                        </p:tav>
                                        <p:tav tm="100000">
                                          <p:val>
                                            <p:fltVal val="1"/>
                                          </p:val>
                                        </p:tav>
                                      </p:tavLst>
                                    </p:anim>
                                    <p:anim calcmode="lin" valueType="num">
                                      <p:cBhvr>
                                        <p:cTn id="34" dur="5000" fill="hold"/>
                                        <p:tgtEl>
                                          <p:spTgt spid="4986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3" grpId="0" animBg="1"/>
      <p:bldP spid="498694" grpId="0" animBg="1"/>
      <p:bldP spid="498695" grpId="0" animBg="1"/>
      <p:bldP spid="498696" grpId="0" animBg="1"/>
      <p:bldP spid="498697" grpId="0" animBg="1"/>
      <p:bldP spid="49869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17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b="4745"/>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0178" name="Rectangle 3"/>
          <p:cNvSpPr>
            <a:spLocks noChangeArrowheads="1"/>
          </p:cNvSpPr>
          <p:nvPr/>
        </p:nvSpPr>
        <p:spPr bwMode="auto">
          <a:xfrm>
            <a:off x="4343400" y="0"/>
            <a:ext cx="4800600" cy="70104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502788" name="Rectangle 4"/>
          <p:cNvSpPr>
            <a:spLocks noGrp="1" noChangeArrowheads="1"/>
          </p:cNvSpPr>
          <p:nvPr>
            <p:ph type="subTitle" idx="1"/>
          </p:nvPr>
        </p:nvSpPr>
        <p:spPr>
          <a:xfrm>
            <a:off x="0" y="4724400"/>
            <a:ext cx="8991600" cy="2133600"/>
          </a:xfrm>
        </p:spPr>
        <p:txBody>
          <a:bodyPr/>
          <a:lstStyle/>
          <a:p>
            <a:pPr eaLnBrk="1" hangingPunct="1">
              <a:buFont typeface="Wingdings" charset="0"/>
              <a:buNone/>
              <a:defRPr/>
            </a:pPr>
            <a:r>
              <a:rPr lang="zh-TW" altLang="en-US">
                <a:latin typeface="Tahoma" charset="0"/>
                <a:cs typeface="+mn-cs"/>
              </a:rPr>
              <a:t>雅各與保羅的觀點有抵触</a:t>
            </a:r>
            <a:endParaRPr lang="en-US">
              <a:latin typeface="Tahoma" charset="0"/>
              <a:cs typeface="+mn-cs"/>
            </a:endParaRPr>
          </a:p>
          <a:p>
            <a:pPr eaLnBrk="1" hangingPunct="1">
              <a:buFont typeface="Wingdings" charset="0"/>
              <a:buNone/>
              <a:defRPr/>
            </a:pPr>
            <a:r>
              <a:rPr lang="zh-TW" altLang="en-US">
                <a:latin typeface="Tahoma" charset="0"/>
                <a:cs typeface="+mn-cs"/>
              </a:rPr>
              <a:t>雅各書是一堆雜草</a:t>
            </a:r>
            <a:endParaRPr lang="en-US">
              <a:latin typeface="Tahoma" charset="0"/>
              <a:cs typeface="+mn-cs"/>
            </a:endParaRPr>
          </a:p>
          <a:p>
            <a:pPr eaLnBrk="1" hangingPunct="1">
              <a:buFont typeface="Wingdings" charset="0"/>
              <a:buNone/>
              <a:defRPr/>
            </a:pPr>
            <a:r>
              <a:rPr lang="zh-TW" altLang="en-US">
                <a:latin typeface="Tahoma" charset="0"/>
                <a:cs typeface="+mn-cs"/>
              </a:rPr>
              <a:t>雅各書不應該在聖經裡</a:t>
            </a:r>
            <a:endParaRPr lang="en-US">
              <a:latin typeface="Tahoma" charset="0"/>
              <a:cs typeface="+mn-cs"/>
            </a:endParaRPr>
          </a:p>
        </p:txBody>
      </p:sp>
      <p:sp>
        <p:nvSpPr>
          <p:cNvPr id="502789" name="Rectangle 5"/>
          <p:cNvSpPr>
            <a:spLocks noGrp="1" noChangeArrowheads="1"/>
          </p:cNvSpPr>
          <p:nvPr>
            <p:ph type="ctrTitle"/>
          </p:nvPr>
        </p:nvSpPr>
        <p:spPr>
          <a:xfrm>
            <a:off x="76200" y="76200"/>
            <a:ext cx="7924800" cy="914400"/>
          </a:xfrm>
          <a:effectLst>
            <a:outerShdw blurRad="63500" dist="35921" dir="2700000" algn="ctr" rotWithShape="0">
              <a:srgbClr val="000000"/>
            </a:outerShdw>
          </a:effectLst>
        </p:spPr>
        <p:txBody>
          <a:bodyPr/>
          <a:lstStyle/>
          <a:p>
            <a:pPr eaLnBrk="1" hangingPunct="1">
              <a:defRPr/>
            </a:pPr>
            <a:r>
              <a:rPr lang="zh-TW" altLang="en-US" sz="4400">
                <a:latin typeface="Arial" charset="0"/>
                <a:cs typeface="+mj-cs"/>
              </a:rPr>
              <a:t>馬丁路德和雅各書</a:t>
            </a:r>
            <a:endParaRPr lang="en-US">
              <a:latin typeface="Arial" charset="0"/>
              <a:cs typeface="+mj-cs"/>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Text Box 2"/>
          <p:cNvSpPr txBox="1">
            <a:spLocks noChangeArrowheads="1"/>
          </p:cNvSpPr>
          <p:nvPr/>
        </p:nvSpPr>
        <p:spPr bwMode="auto">
          <a:xfrm>
            <a:off x="381000" y="1905000"/>
            <a:ext cx="8229600" cy="436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800"/>
              <a:t>1.  </a:t>
            </a:r>
            <a:r>
              <a:rPr lang="zh-TW" altLang="en-US" sz="2800"/>
              <a:t>雅各寫這本書是為了批評保羅對於信心的教導</a:t>
            </a:r>
            <a:endParaRPr lang="en-US" altLang="ja-JP" sz="2800"/>
          </a:p>
          <a:p>
            <a:pPr eaLnBrk="1" hangingPunct="1"/>
            <a:r>
              <a:rPr lang="en-US" sz="2800"/>
              <a:t>2.  </a:t>
            </a:r>
            <a:r>
              <a:rPr lang="zh-TW" altLang="en-US" sz="2800"/>
              <a:t>雅各寫信前保羅還沒開始他的寫作生涯</a:t>
            </a:r>
            <a:endParaRPr lang="en-US" altLang="ja-JP" sz="2800"/>
          </a:p>
          <a:p>
            <a:pPr eaLnBrk="1" hangingPunct="1"/>
            <a:endParaRPr lang="en-US" sz="2800"/>
          </a:p>
          <a:p>
            <a:pPr eaLnBrk="1" hangingPunct="1"/>
            <a:r>
              <a:rPr lang="en-US" sz="2800"/>
              <a:t> *  </a:t>
            </a:r>
            <a:r>
              <a:rPr lang="zh-TW" altLang="en-US" sz="2800"/>
              <a:t>有些學者</a:t>
            </a:r>
            <a:r>
              <a:rPr lang="en-US" altLang="ja-JP" sz="2800"/>
              <a:t>(Davids, Adamson, Hiebert, and Kristemaker) </a:t>
            </a:r>
            <a:r>
              <a:rPr lang="zh-TW" altLang="en-US" sz="2800"/>
              <a:t>認為雅各書是一本早期作品。 而且大部份的資料或許是從一些口傳傳統得來的而不是屬於新約書卷的</a:t>
            </a:r>
            <a:r>
              <a:rPr lang="en-US" altLang="zh-TW" sz="2800"/>
              <a:t>﹐</a:t>
            </a:r>
            <a:r>
              <a:rPr lang="zh-TW" altLang="en-US" sz="2800"/>
              <a:t> 因此他們認為雅各書的主題是關於倫理而並非是關於神學。 另有一派的學者認為雅各書是晚期作品</a:t>
            </a:r>
            <a:r>
              <a:rPr lang="en-US" altLang="zh-TW" sz="2800"/>
              <a:t>﹐</a:t>
            </a:r>
            <a:r>
              <a:rPr lang="zh-TW" altLang="en-US" sz="2800"/>
              <a:t>也有另一派的學者認為雅各書有兩個階段的發展進程。</a:t>
            </a:r>
            <a:endParaRPr lang="en-US" sz="2800">
              <a:latin typeface="Arial" charset="0"/>
            </a:endParaRPr>
          </a:p>
        </p:txBody>
      </p:sp>
      <p:sp>
        <p:nvSpPr>
          <p:cNvPr id="494595" name="Rectangle 3"/>
          <p:cNvSpPr>
            <a:spLocks noGrp="1" noChangeArrowheads="1"/>
          </p:cNvSpPr>
          <p:nvPr>
            <p:ph type="title" idx="4294967295"/>
          </p:nvPr>
        </p:nvSpPr>
        <p:spPr/>
        <p:txBody>
          <a:bodyPr/>
          <a:lstStyle/>
          <a:p>
            <a:pPr eaLnBrk="1" hangingPunct="1">
              <a:defRPr/>
            </a:pPr>
            <a:r>
              <a:rPr lang="zh-TW" altLang="en-US">
                <a:latin typeface="Tahoma" charset="0"/>
                <a:cs typeface="+mj-cs"/>
              </a:rPr>
              <a:t>兩種和解羅馬書三章</a:t>
            </a:r>
            <a:br>
              <a:rPr lang="en-US" altLang="zh-TW">
                <a:latin typeface="Tahoma" charset="0"/>
                <a:cs typeface="+mj-cs"/>
              </a:rPr>
            </a:br>
            <a:r>
              <a:rPr lang="zh-TW" altLang="en-US">
                <a:latin typeface="Tahoma" charset="0"/>
                <a:cs typeface="+mj-cs"/>
              </a:rPr>
              <a:t>和雅各書二章</a:t>
            </a:r>
            <a:endParaRPr lang="en-US">
              <a:latin typeface="Tahoma" charset="0"/>
              <a:cs typeface="+mj-cs"/>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Text Box 2"/>
          <p:cNvSpPr txBox="1">
            <a:spLocks noChangeArrowheads="1"/>
          </p:cNvSpPr>
          <p:nvPr/>
        </p:nvSpPr>
        <p:spPr bwMode="auto">
          <a:xfrm>
            <a:off x="152400" y="758825"/>
            <a:ext cx="8991600" cy="496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1598613" algn="l"/>
              </a:tabLst>
              <a:defRPr sz="2400">
                <a:solidFill>
                  <a:schemeClr val="tx1"/>
                </a:solidFill>
                <a:latin typeface="Verdana" charset="0"/>
                <a:ea typeface="ＭＳ Ｐゴシック" charset="0"/>
                <a:cs typeface="ＭＳ Ｐゴシック" charset="0"/>
              </a:defRPr>
            </a:lvl1pPr>
            <a:lvl2pPr marL="742950" indent="-285750" eaLnBrk="0" hangingPunct="0">
              <a:tabLst>
                <a:tab pos="1598613" algn="l"/>
              </a:tabLst>
              <a:defRPr sz="2400">
                <a:solidFill>
                  <a:schemeClr val="tx1"/>
                </a:solidFill>
                <a:latin typeface="Verdana" charset="0"/>
                <a:ea typeface="ＭＳ Ｐゴシック" charset="0"/>
              </a:defRPr>
            </a:lvl2pPr>
            <a:lvl3pPr marL="1143000" indent="-228600" eaLnBrk="0" hangingPunct="0">
              <a:tabLst>
                <a:tab pos="1598613" algn="l"/>
              </a:tabLst>
              <a:defRPr sz="2400">
                <a:solidFill>
                  <a:schemeClr val="tx1"/>
                </a:solidFill>
                <a:latin typeface="Verdana" charset="0"/>
                <a:ea typeface="ＭＳ Ｐゴシック" charset="0"/>
              </a:defRPr>
            </a:lvl3pPr>
            <a:lvl4pPr marL="1600200" indent="-228600" eaLnBrk="0" hangingPunct="0">
              <a:tabLst>
                <a:tab pos="1598613" algn="l"/>
              </a:tabLst>
              <a:defRPr sz="2400">
                <a:solidFill>
                  <a:schemeClr val="tx1"/>
                </a:solidFill>
                <a:latin typeface="Verdana" charset="0"/>
                <a:ea typeface="ＭＳ Ｐゴシック" charset="0"/>
              </a:defRPr>
            </a:lvl4pPr>
            <a:lvl5pPr marL="2057400" indent="-228600" eaLnBrk="0" hangingPunct="0">
              <a:tabLst>
                <a:tab pos="1598613" algn="l"/>
              </a:tabLst>
              <a:defRPr sz="2400">
                <a:solidFill>
                  <a:schemeClr val="tx1"/>
                </a:solidFill>
                <a:latin typeface="Verdana" charset="0"/>
                <a:ea typeface="ＭＳ Ｐゴシック" charset="0"/>
              </a:defRPr>
            </a:lvl5pPr>
            <a:lvl6pPr marL="2514600" indent="-228600" eaLnBrk="0" fontAlgn="base" hangingPunct="0">
              <a:spcBef>
                <a:spcPct val="0"/>
              </a:spcBef>
              <a:spcAft>
                <a:spcPct val="0"/>
              </a:spcAft>
              <a:tabLst>
                <a:tab pos="1598613" algn="l"/>
              </a:tabLst>
              <a:defRPr sz="2400">
                <a:solidFill>
                  <a:schemeClr val="tx1"/>
                </a:solidFill>
                <a:latin typeface="Verdana" charset="0"/>
                <a:ea typeface="ＭＳ Ｐゴシック" charset="0"/>
              </a:defRPr>
            </a:lvl6pPr>
            <a:lvl7pPr marL="2971800" indent="-228600" eaLnBrk="0" fontAlgn="base" hangingPunct="0">
              <a:spcBef>
                <a:spcPct val="0"/>
              </a:spcBef>
              <a:spcAft>
                <a:spcPct val="0"/>
              </a:spcAft>
              <a:tabLst>
                <a:tab pos="1598613" algn="l"/>
              </a:tabLst>
              <a:defRPr sz="2400">
                <a:solidFill>
                  <a:schemeClr val="tx1"/>
                </a:solidFill>
                <a:latin typeface="Verdana" charset="0"/>
                <a:ea typeface="ＭＳ Ｐゴシック" charset="0"/>
              </a:defRPr>
            </a:lvl7pPr>
            <a:lvl8pPr marL="3429000" indent="-228600" eaLnBrk="0" fontAlgn="base" hangingPunct="0">
              <a:spcBef>
                <a:spcPct val="0"/>
              </a:spcBef>
              <a:spcAft>
                <a:spcPct val="0"/>
              </a:spcAft>
              <a:tabLst>
                <a:tab pos="1598613" algn="l"/>
              </a:tabLst>
              <a:defRPr sz="2400">
                <a:solidFill>
                  <a:schemeClr val="tx1"/>
                </a:solidFill>
                <a:latin typeface="Verdana" charset="0"/>
                <a:ea typeface="ＭＳ Ｐゴシック" charset="0"/>
              </a:defRPr>
            </a:lvl8pPr>
            <a:lvl9pPr marL="3886200" indent="-228600" eaLnBrk="0" fontAlgn="base" hangingPunct="0">
              <a:spcBef>
                <a:spcPct val="0"/>
              </a:spcBef>
              <a:spcAft>
                <a:spcPct val="0"/>
              </a:spcAft>
              <a:tabLst>
                <a:tab pos="1598613" algn="l"/>
              </a:tabLst>
              <a:defRPr sz="2400">
                <a:solidFill>
                  <a:schemeClr val="tx1"/>
                </a:solidFill>
                <a:latin typeface="Verdana" charset="0"/>
                <a:ea typeface="ＭＳ Ｐゴシック" charset="0"/>
              </a:defRPr>
            </a:lvl9pPr>
          </a:lstStyle>
          <a:p>
            <a:pPr eaLnBrk="1" hangingPunct="1"/>
            <a:r>
              <a:rPr lang="en-US" sz="3200" b="1" dirty="0"/>
              <a:t>2:14-26	</a:t>
            </a:r>
            <a:r>
              <a:rPr lang="zh-TW" altLang="en-US" sz="3200" b="1" dirty="0"/>
              <a:t> 信心與行為 </a:t>
            </a:r>
            <a:r>
              <a:rPr lang="en-US" sz="3200" b="1" dirty="0"/>
              <a:t>:</a:t>
            </a:r>
            <a:r>
              <a:rPr lang="zh-TW" altLang="en-US" sz="3200" b="1" dirty="0"/>
              <a:t> 神學一致性</a:t>
            </a:r>
            <a:endParaRPr lang="en-US" altLang="ja-JP" sz="3200" b="1" dirty="0"/>
          </a:p>
          <a:p>
            <a:pPr eaLnBrk="1" hangingPunct="1"/>
            <a:endParaRPr lang="en-US" sz="3200" dirty="0"/>
          </a:p>
          <a:p>
            <a:pPr eaLnBrk="1" hangingPunct="1"/>
            <a:r>
              <a:rPr lang="en-US" sz="3200" dirty="0"/>
              <a:t>2:14-18 </a:t>
            </a:r>
            <a:r>
              <a:rPr lang="zh-TW" altLang="en-US" sz="3200" dirty="0"/>
              <a:t>雅各所關注的 </a:t>
            </a:r>
            <a:r>
              <a:rPr lang="en-US" sz="3200" dirty="0"/>
              <a:t>: </a:t>
            </a:r>
            <a:r>
              <a:rPr lang="zh-TW" altLang="en-US" sz="3200" dirty="0"/>
              <a:t>有行為的信心</a:t>
            </a:r>
            <a:endParaRPr lang="en-US" altLang="ja-JP" sz="3200" dirty="0"/>
          </a:p>
          <a:p>
            <a:pPr eaLnBrk="1" hangingPunct="1"/>
            <a:r>
              <a:rPr lang="en-US" sz="3200" dirty="0"/>
              <a:t>2:19-26 </a:t>
            </a:r>
            <a:r>
              <a:rPr lang="zh-TW" altLang="en-US" sz="3200" dirty="0"/>
              <a:t>三個比喻</a:t>
            </a:r>
            <a:r>
              <a:rPr lang="en-US" altLang="ja-JP" sz="3200" dirty="0"/>
              <a:t>: </a:t>
            </a:r>
            <a:r>
              <a:rPr lang="zh-TW" altLang="en-US" sz="3200" dirty="0"/>
              <a:t>魔鬼</a:t>
            </a:r>
            <a:r>
              <a:rPr lang="en-US" altLang="zh-TW" sz="3200" dirty="0"/>
              <a:t>﹐</a:t>
            </a:r>
            <a:r>
              <a:rPr lang="zh-TW" altLang="en-US" sz="3200" dirty="0"/>
              <a:t>亞伯拉罕和</a:t>
            </a:r>
            <a:r>
              <a:rPr lang="zh-CN" altLang="en-US" sz="3200" dirty="0"/>
              <a:t>喇合</a:t>
            </a:r>
            <a:endParaRPr lang="en-US" altLang="ja-JP" sz="3200" dirty="0"/>
          </a:p>
          <a:p>
            <a:pPr eaLnBrk="1" hangingPunct="1"/>
            <a:endParaRPr lang="en-US" sz="3200" dirty="0"/>
          </a:p>
          <a:p>
            <a:pPr eaLnBrk="1" hangingPunct="1"/>
            <a:r>
              <a:rPr lang="zh-TW" altLang="en-US" sz="3200" dirty="0"/>
              <a:t>雅各向他們詳述真愛的表現 </a:t>
            </a:r>
            <a:r>
              <a:rPr lang="en-US" altLang="zh-TW" sz="3200" dirty="0"/>
              <a:t>﹐</a:t>
            </a:r>
            <a:r>
              <a:rPr lang="zh-TW" altLang="en-US" sz="3200" dirty="0"/>
              <a:t>並且要他們實踐他們的信心</a:t>
            </a:r>
            <a:r>
              <a:rPr lang="en-US" altLang="zh-TW" sz="3200" dirty="0"/>
              <a:t>﹐</a:t>
            </a:r>
            <a:r>
              <a:rPr lang="zh-TW" altLang="en-US" sz="3200" dirty="0"/>
              <a:t>就是接着實際和切實的方法來幫助那些有須要的人。 雅各也接着一些好行為的例子來向他們表達真信心。那沒有行為的信心是空無價值的</a:t>
            </a:r>
            <a:r>
              <a:rPr lang="en-US" altLang="zh-TW" sz="3200" dirty="0"/>
              <a:t>﹐</a:t>
            </a:r>
            <a:r>
              <a:rPr lang="zh-TW" altLang="en-US" sz="3200" dirty="0"/>
              <a:t>並且是偽善</a:t>
            </a:r>
            <a:r>
              <a:rPr lang="en-US" altLang="zh-TW" sz="3200" dirty="0"/>
              <a:t>﹐</a:t>
            </a:r>
            <a:r>
              <a:rPr lang="zh-TW" altLang="en-US" sz="3200" dirty="0"/>
              <a:t>突然和死的。</a:t>
            </a:r>
            <a:endParaRPr lang="en-US" sz="3200" dirty="0"/>
          </a:p>
        </p:txBody>
      </p:sp>
      <p:sp>
        <p:nvSpPr>
          <p:cNvPr id="496643" name="Rectangle 3"/>
          <p:cNvSpPr>
            <a:spLocks noGrp="1" noChangeArrowheads="1"/>
          </p:cNvSpPr>
          <p:nvPr>
            <p:ph type="title" idx="4294967295"/>
          </p:nvPr>
        </p:nvSpPr>
        <p:spPr>
          <a:xfrm>
            <a:off x="0" y="49213"/>
            <a:ext cx="4343400" cy="593725"/>
          </a:xfrm>
        </p:spPr>
        <p:txBody>
          <a:bodyPr/>
          <a:lstStyle/>
          <a:p>
            <a:pPr eaLnBrk="1" hangingPunct="1">
              <a:defRPr/>
            </a:pPr>
            <a:r>
              <a:rPr lang="en-US" sz="3200">
                <a:latin typeface="Arial" charset="0"/>
                <a:cs typeface="+mj-cs"/>
              </a:rPr>
              <a:t>2:14-26 </a:t>
            </a:r>
            <a:r>
              <a:rPr lang="zh-TW" altLang="en-US" sz="4000">
                <a:latin typeface="Arial" charset="0"/>
                <a:cs typeface="+mj-cs"/>
              </a:rPr>
              <a:t>的概括</a:t>
            </a:r>
            <a:endParaRPr lang="en-US" sz="4000">
              <a:latin typeface="Arial" charset="0"/>
              <a:cs typeface="+mj-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l="22550" t="17909" r="15475" b="17674"/>
          <a:stretch/>
        </p:blipFill>
        <p:spPr bwMode="auto">
          <a:xfrm>
            <a:off x="33418" y="-66848"/>
            <a:ext cx="4680025" cy="6883158"/>
          </a:xfrm>
          <a:prstGeom prst="rect">
            <a:avLst/>
          </a:prstGeom>
          <a:noFill/>
          <a:ln>
            <a:noFill/>
          </a:ln>
        </p:spPr>
      </p:pic>
      <p:sp>
        <p:nvSpPr>
          <p:cNvPr id="5" name="TextBox 3"/>
          <p:cNvSpPr txBox="1">
            <a:spLocks noChangeArrowheads="1"/>
          </p:cNvSpPr>
          <p:nvPr/>
        </p:nvSpPr>
        <p:spPr bwMode="auto">
          <a:xfrm>
            <a:off x="3526970" y="-30614"/>
            <a:ext cx="5617029" cy="1938992"/>
          </a:xfrm>
          <a:prstGeom prst="rect">
            <a:avLst/>
          </a:prstGeom>
          <a:solidFill>
            <a:schemeClr val="bg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457200" rtl="0" eaLnBrk="0" fontAlgn="auto" latinLnBrk="0" hangingPunct="0">
              <a:lnSpc>
                <a:spcPct val="100000"/>
              </a:lnSpc>
              <a:spcBef>
                <a:spcPts val="0"/>
              </a:spcBef>
              <a:spcAft>
                <a:spcPts val="0"/>
              </a:spcAft>
              <a:buClrTx/>
              <a:buSzTx/>
              <a:buFont typeface="+mj-lt"/>
              <a:buAutoNum type="arabicPeriod"/>
              <a:tabLst/>
              <a:defRPr/>
            </a:pPr>
            <a:r>
              <a:rPr kumimoji="0" lang="zh-TW" alt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籍着忍耐勝過試練</a:t>
            </a:r>
          </a:p>
          <a:p>
            <a:pPr marL="457200" marR="0" lvl="0" indent="-457200" algn="l" defTabSz="457200" rtl="0" eaLnBrk="0" fontAlgn="auto" latinLnBrk="0" hangingPunct="0">
              <a:lnSpc>
                <a:spcPct val="100000"/>
              </a:lnSpc>
              <a:spcBef>
                <a:spcPts val="0"/>
              </a:spcBef>
              <a:spcAft>
                <a:spcPts val="0"/>
              </a:spcAft>
              <a:buClrTx/>
              <a:buSzTx/>
              <a:buFont typeface="+mj-lt"/>
              <a:buAutoNum type="arabicPeriod"/>
              <a:tabLst/>
              <a:defRPr/>
            </a:pPr>
            <a:r>
              <a:rPr kumimoji="0" lang="zh-TW" alt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以順服陪伴信心</a:t>
            </a:r>
          </a:p>
          <a:p>
            <a:pPr marL="457200" marR="0" lvl="0" indent="-457200" algn="l" defTabSz="457200" rtl="0" eaLnBrk="0" fontAlgn="auto" latinLnBrk="0" hangingPunct="0">
              <a:lnSpc>
                <a:spcPct val="100000"/>
              </a:lnSpc>
              <a:spcBef>
                <a:spcPts val="0"/>
              </a:spcBef>
              <a:spcAft>
                <a:spcPts val="0"/>
              </a:spcAft>
              <a:buClrTx/>
              <a:buSzTx/>
              <a:buFont typeface="+mj-lt"/>
              <a:buAutoNum type="arabicPeriod"/>
              <a:tabLst/>
              <a:defRPr/>
            </a:pPr>
            <a:r>
              <a:rPr kumimoji="0" lang="zh-TW" alt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約束那能污秽全身的舌頭</a:t>
            </a:r>
          </a:p>
          <a:p>
            <a:pPr marL="457200" marR="0" lvl="0" indent="-457200" algn="l" defTabSz="457200" rtl="0" eaLnBrk="0" fontAlgn="auto" latinLnBrk="0" hangingPunct="0">
              <a:lnSpc>
                <a:spcPct val="100000"/>
              </a:lnSpc>
              <a:spcBef>
                <a:spcPts val="0"/>
              </a:spcBef>
              <a:spcAft>
                <a:spcPts val="0"/>
              </a:spcAft>
              <a:buClrTx/>
              <a:buSzTx/>
              <a:buFont typeface="+mj-lt"/>
              <a:buAutoNum type="arabicPeriod"/>
              <a:tabLst/>
              <a:defRPr/>
            </a:pPr>
            <a:r>
              <a:rPr kumimoji="0" lang="zh-TW" alt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在患難中平靜安穩</a:t>
            </a:r>
          </a:p>
          <a:p>
            <a:pPr marL="457200" marR="0" lvl="0" indent="-457200" algn="l" defTabSz="457200" rtl="0" eaLnBrk="0" fontAlgn="auto" latinLnBrk="0" hangingPunct="0">
              <a:lnSpc>
                <a:spcPct val="100000"/>
              </a:lnSpc>
              <a:spcBef>
                <a:spcPts val="0"/>
              </a:spcBef>
              <a:spcAft>
                <a:spcPts val="0"/>
              </a:spcAft>
              <a:buClrTx/>
              <a:buSzTx/>
              <a:buFont typeface="+mj-lt"/>
              <a:buAutoNum type="arabicPeriod"/>
              <a:tabLst/>
              <a:defRPr/>
            </a:pPr>
            <a:r>
              <a:rPr kumimoji="0" lang="zh-TW" alt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受苦和生病的信徒</a:t>
            </a:r>
          </a:p>
        </p:txBody>
      </p:sp>
      <p:sp>
        <p:nvSpPr>
          <p:cNvPr id="2" name="Title 1"/>
          <p:cNvSpPr>
            <a:spLocks noGrp="1"/>
          </p:cNvSpPr>
          <p:nvPr>
            <p:ph type="title" idx="4294967295"/>
          </p:nvPr>
        </p:nvSpPr>
        <p:spPr>
          <a:xfrm>
            <a:off x="613638" y="3967889"/>
            <a:ext cx="8229600" cy="1143000"/>
          </a:xfrm>
        </p:spPr>
        <p:txBody>
          <a:bodyPr/>
          <a:lstStyle/>
          <a:p>
            <a:pPr algn="r"/>
            <a:r>
              <a:rPr lang="zh-SG" altLang="en-US" sz="8800" b="1" dirty="0">
                <a:latin typeface="Microsoft YaHei UI" panose="020B0503020204020204" pitchFamily="34" charset="-122"/>
                <a:ea typeface="Microsoft YaHei UI" panose="020B0503020204020204" pitchFamily="34" charset="-122"/>
              </a:rPr>
              <a:t>雅各书</a:t>
            </a:r>
          </a:p>
        </p:txBody>
      </p:sp>
      <p:sp>
        <p:nvSpPr>
          <p:cNvPr id="6"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29891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4"/>
          <p:cNvSpPr>
            <a:spLocks noGrp="1" noChangeArrowheads="1"/>
          </p:cNvSpPr>
          <p:nvPr>
            <p:ph type="title" idx="4294967295"/>
          </p:nvPr>
        </p:nvSpPr>
        <p:spPr/>
        <p:txBody>
          <a:bodyPr/>
          <a:lstStyle/>
          <a:p>
            <a:pPr eaLnBrk="1" hangingPunct="1"/>
            <a:r>
              <a:rPr lang="en-US">
                <a:latin typeface="Arial"/>
                <a:cs typeface="Arial"/>
              </a:rPr>
              <a:t>James 2:17</a:t>
            </a:r>
          </a:p>
        </p:txBody>
      </p:sp>
      <p:pic>
        <p:nvPicPr>
          <p:cNvPr id="762882" name="Picture 2" descr="scenic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7" name="Text Box 3"/>
          <p:cNvSpPr txBox="1">
            <a:spLocks noChangeArrowheads="1"/>
          </p:cNvSpPr>
          <p:nvPr/>
        </p:nvSpPr>
        <p:spPr bwMode="auto">
          <a:xfrm>
            <a:off x="1785072" y="381000"/>
            <a:ext cx="7130328" cy="181588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square">
            <a:spAutoFit/>
          </a:bodyPr>
          <a:lstStyle/>
          <a:p>
            <a:pPr lvl="0" algn="r">
              <a:spcBef>
                <a:spcPct val="50000"/>
              </a:spcBef>
              <a:defRPr/>
            </a:pPr>
            <a:r>
              <a:rPr lang="zh-CN" altLang="en-US" sz="3200" b="1" dirty="0">
                <a:solidFill>
                  <a:srgbClr val="FFFFCC"/>
                </a:solidFill>
                <a:latin typeface="Arial"/>
                <a:cs typeface="Arial"/>
              </a:rPr>
              <a:t>照样，如果只有信心，没有行为，这信心就是死的。</a:t>
            </a:r>
          </a:p>
          <a:p>
            <a:pPr algn="r">
              <a:spcBef>
                <a:spcPct val="50000"/>
              </a:spcBef>
              <a:defRPr/>
            </a:pPr>
            <a:r>
              <a:rPr kumimoji="0" lang="en-US" sz="3200" b="1" i="0" u="none" strike="noStrike" kern="1200" cap="none" spc="0" normalizeH="0" baseline="0" noProof="0" dirty="0">
                <a:ln>
                  <a:noFill/>
                </a:ln>
                <a:solidFill>
                  <a:srgbClr val="FFFFCC"/>
                </a:solidFill>
                <a:effectLst/>
                <a:uLnTx/>
                <a:uFillTx/>
                <a:latin typeface="Arial"/>
                <a:ea typeface="ＭＳ Ｐゴシック" charset="0"/>
                <a:cs typeface="Arial"/>
              </a:rPr>
              <a:t>				</a:t>
            </a:r>
            <a:r>
              <a:rPr lang="ko-KR" altLang="en-US" sz="3200" b="1" dirty="0" err="1">
                <a:solidFill>
                  <a:srgbClr val="FFFFCC"/>
                </a:solidFill>
                <a:latin typeface="Arial"/>
                <a:cs typeface="Arial"/>
              </a:rPr>
              <a:t>雅各</a:t>
            </a:r>
            <a:r>
              <a:rPr lang="en-US" altLang="ko-KR" sz="3200" b="1" dirty="0">
                <a:solidFill>
                  <a:srgbClr val="FFFFCC"/>
                </a:solidFill>
                <a:latin typeface="Arial"/>
                <a:cs typeface="Arial"/>
              </a:rPr>
              <a:t> </a:t>
            </a:r>
            <a:r>
              <a:rPr kumimoji="0" lang="en-US" sz="3200" b="1" i="0" u="none" strike="noStrike" kern="1200" cap="none" spc="0" normalizeH="0" baseline="0" noProof="0" dirty="0">
                <a:ln>
                  <a:noFill/>
                </a:ln>
                <a:solidFill>
                  <a:srgbClr val="FFFFCC"/>
                </a:solidFill>
                <a:effectLst/>
                <a:uLnTx/>
                <a:uFillTx/>
                <a:latin typeface="Arial"/>
                <a:ea typeface="ＭＳ Ｐゴシック" charset="0"/>
                <a:cs typeface="Arial"/>
              </a:rPr>
              <a:t>2:17</a:t>
            </a:r>
          </a:p>
        </p:txBody>
      </p:sp>
    </p:spTree>
    <p:extLst>
      <p:ext uri="{BB962C8B-B14F-4D97-AF65-F5344CB8AC3E}">
        <p14:creationId xmlns:p14="http://schemas.microsoft.com/office/powerpoint/2010/main" val="21371138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34" name="Picture 6" descr="GospelAcc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2057400"/>
            <a:ext cx="3140075"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8370" name="Rectangle 2"/>
          <p:cNvSpPr>
            <a:spLocks noGrp="1" noChangeArrowheads="1"/>
          </p:cNvSpPr>
          <p:nvPr>
            <p:ph type="title"/>
          </p:nvPr>
        </p:nvSpPr>
        <p:spPr>
          <a:xfrm>
            <a:off x="152400" y="152400"/>
            <a:ext cx="8915400" cy="990600"/>
          </a:xfrm>
        </p:spPr>
        <p:txBody>
          <a:bodyPr/>
          <a:lstStyle/>
          <a:p>
            <a:pPr eaLnBrk="1" hangingPunct="1"/>
            <a:r>
              <a:rPr lang="zh-TW" altLang="en-US">
                <a:solidFill>
                  <a:schemeClr val="tx1"/>
                </a:solidFill>
                <a:latin typeface="Arial" charset="0"/>
              </a:rPr>
              <a:t>主權和救恩的辯論</a:t>
            </a:r>
            <a:endParaRPr lang="en-US">
              <a:solidFill>
                <a:schemeClr val="tx1"/>
              </a:solidFill>
              <a:latin typeface="Arial" charset="0"/>
            </a:endParaRPr>
          </a:p>
        </p:txBody>
      </p:sp>
      <p:pic>
        <p:nvPicPr>
          <p:cNvPr id="48333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2133600"/>
            <a:ext cx="3084513"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3332" name="Picture 4" descr="McArthu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048000" y="2057400"/>
            <a:ext cx="31242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3335" name="Picture 7" descr="Hodges"/>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962650" y="2057400"/>
            <a:ext cx="318135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3336" name="Picture 8" descr="Ryrie"/>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971800" y="2057400"/>
            <a:ext cx="3171825"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7" name="Text Box 9"/>
          <p:cNvSpPr txBox="1">
            <a:spLocks noChangeArrowheads="1"/>
          </p:cNvSpPr>
          <p:nvPr/>
        </p:nvSpPr>
        <p:spPr bwMode="auto">
          <a:xfrm>
            <a:off x="76200" y="969963"/>
            <a:ext cx="17859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2000" b="1"/>
              <a:t>接受基督為 </a:t>
            </a:r>
            <a:r>
              <a:rPr lang="en-US" sz="2000" b="1"/>
              <a:t>…</a:t>
            </a:r>
          </a:p>
        </p:txBody>
      </p:sp>
      <p:sp>
        <p:nvSpPr>
          <p:cNvPr id="483338" name="Text Box 10"/>
          <p:cNvSpPr txBox="1">
            <a:spLocks noChangeArrowheads="1"/>
          </p:cNvSpPr>
          <p:nvPr/>
        </p:nvSpPr>
        <p:spPr bwMode="auto">
          <a:xfrm>
            <a:off x="381000" y="1600200"/>
            <a:ext cx="1200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2000" b="1"/>
              <a:t>救主與主</a:t>
            </a:r>
            <a:endParaRPr lang="en-US" sz="2000" b="1"/>
          </a:p>
        </p:txBody>
      </p:sp>
      <p:sp>
        <p:nvSpPr>
          <p:cNvPr id="483339" name="Text Box 11"/>
          <p:cNvSpPr txBox="1">
            <a:spLocks noChangeArrowheads="1"/>
          </p:cNvSpPr>
          <p:nvPr/>
        </p:nvSpPr>
        <p:spPr bwMode="auto">
          <a:xfrm>
            <a:off x="3429000" y="1600200"/>
            <a:ext cx="145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2000" b="1"/>
              <a:t>救主後作主</a:t>
            </a:r>
            <a:endParaRPr lang="en-US" sz="2000" b="1"/>
          </a:p>
        </p:txBody>
      </p:sp>
      <p:sp>
        <p:nvSpPr>
          <p:cNvPr id="483340" name="Text Box 12"/>
          <p:cNvSpPr txBox="1">
            <a:spLocks noChangeArrowheads="1"/>
          </p:cNvSpPr>
          <p:nvPr/>
        </p:nvSpPr>
        <p:spPr bwMode="auto">
          <a:xfrm>
            <a:off x="6629400" y="1600200"/>
            <a:ext cx="1200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2000" b="1"/>
              <a:t>唯獨救主</a:t>
            </a:r>
            <a:endParaRPr lang="en-US" sz="2000" b="1"/>
          </a:p>
        </p:txBody>
      </p:sp>
      <p:sp>
        <p:nvSpPr>
          <p:cNvPr id="483341" name="Text Box 13"/>
          <p:cNvSpPr txBox="1">
            <a:spLocks noChangeArrowheads="1"/>
          </p:cNvSpPr>
          <p:nvPr/>
        </p:nvSpPr>
        <p:spPr bwMode="auto">
          <a:xfrm>
            <a:off x="6159500" y="3221038"/>
            <a:ext cx="3232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TW" altLang="en-US" sz="4000" b="1"/>
              <a:t>完全免費的</a:t>
            </a:r>
            <a:r>
              <a:rPr lang="en-US" altLang="zh-TW" sz="4000" b="1"/>
              <a:t>﹗</a:t>
            </a:r>
            <a:endParaRPr lang="en-US" sz="4000" b="1"/>
          </a:p>
        </p:txBody>
      </p:sp>
      <p:sp>
        <p:nvSpPr>
          <p:cNvPr id="483342" name="Text Box 14"/>
          <p:cNvSpPr txBox="1">
            <a:spLocks noChangeArrowheads="1"/>
          </p:cNvSpPr>
          <p:nvPr/>
        </p:nvSpPr>
        <p:spPr bwMode="auto">
          <a:xfrm>
            <a:off x="3200400" y="2535238"/>
            <a:ext cx="2800350" cy="192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6000" b="1"/>
              <a:t>救恩何等美妙</a:t>
            </a:r>
            <a:endParaRPr lang="en-US" sz="60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83334"/>
                                        </p:tgtEl>
                                        <p:attrNameLst>
                                          <p:attrName>style.visibility</p:attrName>
                                        </p:attrNameLst>
                                      </p:cBhvr>
                                      <p:to>
                                        <p:strVal val="visible"/>
                                      </p:to>
                                    </p:set>
                                    <p:anim calcmode="lin" valueType="num">
                                      <p:cBhvr>
                                        <p:cTn id="7" dur="1000" fill="hold"/>
                                        <p:tgtEl>
                                          <p:spTgt spid="483334"/>
                                        </p:tgtEl>
                                        <p:attrNameLst>
                                          <p:attrName>ppt_w</p:attrName>
                                        </p:attrNameLst>
                                      </p:cBhvr>
                                      <p:tavLst>
                                        <p:tav tm="0">
                                          <p:val>
                                            <p:fltVal val="0"/>
                                          </p:val>
                                        </p:tav>
                                        <p:tav tm="100000">
                                          <p:val>
                                            <p:strVal val="#ppt_w"/>
                                          </p:val>
                                        </p:tav>
                                      </p:tavLst>
                                    </p:anim>
                                    <p:anim calcmode="lin" valueType="num">
                                      <p:cBhvr>
                                        <p:cTn id="8" dur="1000" fill="hold"/>
                                        <p:tgtEl>
                                          <p:spTgt spid="483334"/>
                                        </p:tgtEl>
                                        <p:attrNameLst>
                                          <p:attrName>ppt_h</p:attrName>
                                        </p:attrNameLst>
                                      </p:cBhvr>
                                      <p:tavLst>
                                        <p:tav tm="0">
                                          <p:val>
                                            <p:fltVal val="0"/>
                                          </p:val>
                                        </p:tav>
                                        <p:tav tm="100000">
                                          <p:val>
                                            <p:strVal val="#ppt_h"/>
                                          </p:val>
                                        </p:tav>
                                      </p:tavLst>
                                    </p:anim>
                                    <p:anim calcmode="lin" valueType="num">
                                      <p:cBhvr>
                                        <p:cTn id="9" dur="1000" fill="hold"/>
                                        <p:tgtEl>
                                          <p:spTgt spid="4833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333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483332"/>
                                        </p:tgtEl>
                                        <p:attrNameLst>
                                          <p:attrName>style.visibility</p:attrName>
                                        </p:attrNameLst>
                                      </p:cBhvr>
                                      <p:to>
                                        <p:strVal val="visible"/>
                                      </p:to>
                                    </p:set>
                                    <p:anim calcmode="lin" valueType="num">
                                      <p:cBhvr>
                                        <p:cTn id="14" dur="1000" fill="hold"/>
                                        <p:tgtEl>
                                          <p:spTgt spid="483332"/>
                                        </p:tgtEl>
                                        <p:attrNameLst>
                                          <p:attrName>ppt_w</p:attrName>
                                        </p:attrNameLst>
                                      </p:cBhvr>
                                      <p:tavLst>
                                        <p:tav tm="0">
                                          <p:val>
                                            <p:fltVal val="0"/>
                                          </p:val>
                                        </p:tav>
                                        <p:tav tm="100000">
                                          <p:val>
                                            <p:strVal val="#ppt_w"/>
                                          </p:val>
                                        </p:tav>
                                      </p:tavLst>
                                    </p:anim>
                                    <p:anim calcmode="lin" valueType="num">
                                      <p:cBhvr>
                                        <p:cTn id="15" dur="1000" fill="hold"/>
                                        <p:tgtEl>
                                          <p:spTgt spid="483332"/>
                                        </p:tgtEl>
                                        <p:attrNameLst>
                                          <p:attrName>ppt_h</p:attrName>
                                        </p:attrNameLst>
                                      </p:cBhvr>
                                      <p:tavLst>
                                        <p:tav tm="0">
                                          <p:val>
                                            <p:fltVal val="0"/>
                                          </p:val>
                                        </p:tav>
                                        <p:tav tm="100000">
                                          <p:val>
                                            <p:strVal val="#ppt_h"/>
                                          </p:val>
                                        </p:tav>
                                      </p:tavLst>
                                    </p:anim>
                                    <p:anim calcmode="lin" valueType="num">
                                      <p:cBhvr>
                                        <p:cTn id="16" dur="1000" fill="hold"/>
                                        <p:tgtEl>
                                          <p:spTgt spid="48333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4833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483337"/>
                                        </p:tgtEl>
                                        <p:attrNameLst>
                                          <p:attrName>style.visibility</p:attrName>
                                        </p:attrNameLst>
                                      </p:cBhvr>
                                      <p:to>
                                        <p:strVal val="visible"/>
                                      </p:to>
                                    </p:set>
                                    <p:anim calcmode="lin" valueType="num">
                                      <p:cBhvr>
                                        <p:cTn id="22" dur="1000" fill="hold"/>
                                        <p:tgtEl>
                                          <p:spTgt spid="483337"/>
                                        </p:tgtEl>
                                        <p:attrNameLst>
                                          <p:attrName>ppt_w</p:attrName>
                                        </p:attrNameLst>
                                      </p:cBhvr>
                                      <p:tavLst>
                                        <p:tav tm="0">
                                          <p:val>
                                            <p:fltVal val="0"/>
                                          </p:val>
                                        </p:tav>
                                        <p:tav tm="100000">
                                          <p:val>
                                            <p:strVal val="#ppt_w"/>
                                          </p:val>
                                        </p:tav>
                                      </p:tavLst>
                                    </p:anim>
                                    <p:anim calcmode="lin" valueType="num">
                                      <p:cBhvr>
                                        <p:cTn id="23" dur="1000" fill="hold"/>
                                        <p:tgtEl>
                                          <p:spTgt spid="483337"/>
                                        </p:tgtEl>
                                        <p:attrNameLst>
                                          <p:attrName>ppt_h</p:attrName>
                                        </p:attrNameLst>
                                      </p:cBhvr>
                                      <p:tavLst>
                                        <p:tav tm="0">
                                          <p:val>
                                            <p:fltVal val="0"/>
                                          </p:val>
                                        </p:tav>
                                        <p:tav tm="100000">
                                          <p:val>
                                            <p:strVal val="#ppt_h"/>
                                          </p:val>
                                        </p:tav>
                                      </p:tavLst>
                                    </p:anim>
                                    <p:anim calcmode="lin" valueType="num">
                                      <p:cBhvr>
                                        <p:cTn id="24" dur="1000" fill="hold"/>
                                        <p:tgtEl>
                                          <p:spTgt spid="483337"/>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4833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grpId="0" nodeType="clickEffect">
                                  <p:stCondLst>
                                    <p:cond delay="0"/>
                                  </p:stCondLst>
                                  <p:childTnLst>
                                    <p:set>
                                      <p:cBhvr>
                                        <p:cTn id="29" dur="1" fill="hold">
                                          <p:stCondLst>
                                            <p:cond delay="0"/>
                                          </p:stCondLst>
                                        </p:cTn>
                                        <p:tgtEl>
                                          <p:spTgt spid="483338"/>
                                        </p:tgtEl>
                                        <p:attrNameLst>
                                          <p:attrName>style.visibility</p:attrName>
                                        </p:attrNameLst>
                                      </p:cBhvr>
                                      <p:to>
                                        <p:strVal val="visible"/>
                                      </p:to>
                                    </p:set>
                                    <p:anim calcmode="lin" valueType="num">
                                      <p:cBhvr>
                                        <p:cTn id="30" dur="1000" fill="hold"/>
                                        <p:tgtEl>
                                          <p:spTgt spid="483338"/>
                                        </p:tgtEl>
                                        <p:attrNameLst>
                                          <p:attrName>ppt_w</p:attrName>
                                        </p:attrNameLst>
                                      </p:cBhvr>
                                      <p:tavLst>
                                        <p:tav tm="0">
                                          <p:val>
                                            <p:fltVal val="0"/>
                                          </p:val>
                                        </p:tav>
                                        <p:tav tm="100000">
                                          <p:val>
                                            <p:strVal val="#ppt_w"/>
                                          </p:val>
                                        </p:tav>
                                      </p:tavLst>
                                    </p:anim>
                                    <p:anim calcmode="lin" valueType="num">
                                      <p:cBhvr>
                                        <p:cTn id="31" dur="1000" fill="hold"/>
                                        <p:tgtEl>
                                          <p:spTgt spid="483338"/>
                                        </p:tgtEl>
                                        <p:attrNameLst>
                                          <p:attrName>ppt_h</p:attrName>
                                        </p:attrNameLst>
                                      </p:cBhvr>
                                      <p:tavLst>
                                        <p:tav tm="0">
                                          <p:val>
                                            <p:fltVal val="0"/>
                                          </p:val>
                                        </p:tav>
                                        <p:tav tm="100000">
                                          <p:val>
                                            <p:strVal val="#ppt_h"/>
                                          </p:val>
                                        </p:tav>
                                      </p:tavLst>
                                    </p:anim>
                                    <p:anim calcmode="lin" valueType="num">
                                      <p:cBhvr>
                                        <p:cTn id="32" dur="1000" fill="hold"/>
                                        <p:tgtEl>
                                          <p:spTgt spid="483338"/>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4833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5" presetClass="entr" presetSubtype="0" fill="hold" nodeType="clickEffect">
                                  <p:stCondLst>
                                    <p:cond delay="0"/>
                                  </p:stCondLst>
                                  <p:childTnLst>
                                    <p:set>
                                      <p:cBhvr>
                                        <p:cTn id="37" dur="1" fill="hold">
                                          <p:stCondLst>
                                            <p:cond delay="0"/>
                                          </p:stCondLst>
                                        </p:cTn>
                                        <p:tgtEl>
                                          <p:spTgt spid="483335"/>
                                        </p:tgtEl>
                                        <p:attrNameLst>
                                          <p:attrName>style.visibility</p:attrName>
                                        </p:attrNameLst>
                                      </p:cBhvr>
                                      <p:to>
                                        <p:strVal val="visible"/>
                                      </p:to>
                                    </p:set>
                                    <p:anim calcmode="lin" valueType="num">
                                      <p:cBhvr>
                                        <p:cTn id="38" dur="1000" fill="hold"/>
                                        <p:tgtEl>
                                          <p:spTgt spid="483335"/>
                                        </p:tgtEl>
                                        <p:attrNameLst>
                                          <p:attrName>ppt_w</p:attrName>
                                        </p:attrNameLst>
                                      </p:cBhvr>
                                      <p:tavLst>
                                        <p:tav tm="0">
                                          <p:val>
                                            <p:fltVal val="0"/>
                                          </p:val>
                                        </p:tav>
                                        <p:tav tm="100000">
                                          <p:val>
                                            <p:strVal val="#ppt_w"/>
                                          </p:val>
                                        </p:tav>
                                      </p:tavLst>
                                    </p:anim>
                                    <p:anim calcmode="lin" valueType="num">
                                      <p:cBhvr>
                                        <p:cTn id="39" dur="1000" fill="hold"/>
                                        <p:tgtEl>
                                          <p:spTgt spid="483335"/>
                                        </p:tgtEl>
                                        <p:attrNameLst>
                                          <p:attrName>ppt_h</p:attrName>
                                        </p:attrNameLst>
                                      </p:cBhvr>
                                      <p:tavLst>
                                        <p:tav tm="0">
                                          <p:val>
                                            <p:fltVal val="0"/>
                                          </p:val>
                                        </p:tav>
                                        <p:tav tm="100000">
                                          <p:val>
                                            <p:strVal val="#ppt_h"/>
                                          </p:val>
                                        </p:tav>
                                      </p:tavLst>
                                    </p:anim>
                                    <p:anim calcmode="lin" valueType="num">
                                      <p:cBhvr>
                                        <p:cTn id="40" dur="1000" fill="hold"/>
                                        <p:tgtEl>
                                          <p:spTgt spid="483335"/>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4833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483341"/>
                                        </p:tgtEl>
                                        <p:attrNameLst>
                                          <p:attrName>style.visibility</p:attrName>
                                        </p:attrNameLst>
                                      </p:cBhvr>
                                      <p:to>
                                        <p:strVal val="visible"/>
                                      </p:to>
                                    </p:set>
                                    <p:anim calcmode="lin" valueType="num">
                                      <p:cBhvr>
                                        <p:cTn id="46" dur="1000" fill="hold"/>
                                        <p:tgtEl>
                                          <p:spTgt spid="483341"/>
                                        </p:tgtEl>
                                        <p:attrNameLst>
                                          <p:attrName>ppt_w</p:attrName>
                                        </p:attrNameLst>
                                      </p:cBhvr>
                                      <p:tavLst>
                                        <p:tav tm="0">
                                          <p:val>
                                            <p:strVal val="#ppt_w*0.70"/>
                                          </p:val>
                                        </p:tav>
                                        <p:tav tm="100000">
                                          <p:val>
                                            <p:strVal val="#ppt_w"/>
                                          </p:val>
                                        </p:tav>
                                      </p:tavLst>
                                    </p:anim>
                                    <p:anim calcmode="lin" valueType="num">
                                      <p:cBhvr>
                                        <p:cTn id="47" dur="1000" fill="hold"/>
                                        <p:tgtEl>
                                          <p:spTgt spid="483341"/>
                                        </p:tgtEl>
                                        <p:attrNameLst>
                                          <p:attrName>ppt_h</p:attrName>
                                        </p:attrNameLst>
                                      </p:cBhvr>
                                      <p:tavLst>
                                        <p:tav tm="0">
                                          <p:val>
                                            <p:strVal val="#ppt_h"/>
                                          </p:val>
                                        </p:tav>
                                        <p:tav tm="100000">
                                          <p:val>
                                            <p:strVal val="#ppt_h"/>
                                          </p:val>
                                        </p:tav>
                                      </p:tavLst>
                                    </p:anim>
                                    <p:animEffect transition="in" filter="fade">
                                      <p:cBhvr>
                                        <p:cTn id="48" dur="1000"/>
                                        <p:tgtEl>
                                          <p:spTgt spid="48334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483340"/>
                                        </p:tgtEl>
                                        <p:attrNameLst>
                                          <p:attrName>style.visibility</p:attrName>
                                        </p:attrNameLst>
                                      </p:cBhvr>
                                      <p:to>
                                        <p:strVal val="visible"/>
                                      </p:to>
                                    </p:set>
                                    <p:anim calcmode="lin" valueType="num">
                                      <p:cBhvr>
                                        <p:cTn id="53" dur="1000" fill="hold"/>
                                        <p:tgtEl>
                                          <p:spTgt spid="483340"/>
                                        </p:tgtEl>
                                        <p:attrNameLst>
                                          <p:attrName>ppt_w</p:attrName>
                                        </p:attrNameLst>
                                      </p:cBhvr>
                                      <p:tavLst>
                                        <p:tav tm="0">
                                          <p:val>
                                            <p:fltVal val="0"/>
                                          </p:val>
                                        </p:tav>
                                        <p:tav tm="100000">
                                          <p:val>
                                            <p:strVal val="#ppt_w"/>
                                          </p:val>
                                        </p:tav>
                                      </p:tavLst>
                                    </p:anim>
                                    <p:anim calcmode="lin" valueType="num">
                                      <p:cBhvr>
                                        <p:cTn id="54" dur="1000" fill="hold"/>
                                        <p:tgtEl>
                                          <p:spTgt spid="483340"/>
                                        </p:tgtEl>
                                        <p:attrNameLst>
                                          <p:attrName>ppt_h</p:attrName>
                                        </p:attrNameLst>
                                      </p:cBhvr>
                                      <p:tavLst>
                                        <p:tav tm="0">
                                          <p:val>
                                            <p:fltVal val="0"/>
                                          </p:val>
                                        </p:tav>
                                        <p:tav tm="100000">
                                          <p:val>
                                            <p:strVal val="#ppt_h"/>
                                          </p:val>
                                        </p:tav>
                                      </p:tavLst>
                                    </p:anim>
                                    <p:anim calcmode="lin" valueType="num">
                                      <p:cBhvr>
                                        <p:cTn id="55" dur="1000" fill="hold"/>
                                        <p:tgtEl>
                                          <p:spTgt spid="483340"/>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4833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nodeType="clickEffect">
                                  <p:stCondLst>
                                    <p:cond delay="0"/>
                                  </p:stCondLst>
                                  <p:childTnLst>
                                    <p:set>
                                      <p:cBhvr>
                                        <p:cTn id="60" dur="1" fill="hold">
                                          <p:stCondLst>
                                            <p:cond delay="0"/>
                                          </p:stCondLst>
                                        </p:cTn>
                                        <p:tgtEl>
                                          <p:spTgt spid="483336"/>
                                        </p:tgtEl>
                                        <p:attrNameLst>
                                          <p:attrName>style.visibility</p:attrName>
                                        </p:attrNameLst>
                                      </p:cBhvr>
                                      <p:to>
                                        <p:strVal val="visible"/>
                                      </p:to>
                                    </p:set>
                                    <p:anim calcmode="lin" valueType="num">
                                      <p:cBhvr>
                                        <p:cTn id="61" dur="1000" fill="hold"/>
                                        <p:tgtEl>
                                          <p:spTgt spid="483336"/>
                                        </p:tgtEl>
                                        <p:attrNameLst>
                                          <p:attrName>ppt_w</p:attrName>
                                        </p:attrNameLst>
                                      </p:cBhvr>
                                      <p:tavLst>
                                        <p:tav tm="0">
                                          <p:val>
                                            <p:fltVal val="0"/>
                                          </p:val>
                                        </p:tav>
                                        <p:tav tm="100000">
                                          <p:val>
                                            <p:strVal val="#ppt_w"/>
                                          </p:val>
                                        </p:tav>
                                      </p:tavLst>
                                    </p:anim>
                                    <p:anim calcmode="lin" valueType="num">
                                      <p:cBhvr>
                                        <p:cTn id="62" dur="1000" fill="hold"/>
                                        <p:tgtEl>
                                          <p:spTgt spid="483336"/>
                                        </p:tgtEl>
                                        <p:attrNameLst>
                                          <p:attrName>ppt_h</p:attrName>
                                        </p:attrNameLst>
                                      </p:cBhvr>
                                      <p:tavLst>
                                        <p:tav tm="0">
                                          <p:val>
                                            <p:fltVal val="0"/>
                                          </p:val>
                                        </p:tav>
                                        <p:tav tm="100000">
                                          <p:val>
                                            <p:strVal val="#ppt_h"/>
                                          </p:val>
                                        </p:tav>
                                      </p:tavLst>
                                    </p:anim>
                                    <p:anim calcmode="lin" valueType="num">
                                      <p:cBhvr>
                                        <p:cTn id="63" dur="1000" fill="hold"/>
                                        <p:tgtEl>
                                          <p:spTgt spid="483336"/>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48333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55" presetClass="entr" presetSubtype="0" fill="hold" grpId="0" nodeType="clickEffect">
                                  <p:stCondLst>
                                    <p:cond delay="0"/>
                                  </p:stCondLst>
                                  <p:childTnLst>
                                    <p:set>
                                      <p:cBhvr>
                                        <p:cTn id="68" dur="1" fill="hold">
                                          <p:stCondLst>
                                            <p:cond delay="0"/>
                                          </p:stCondLst>
                                        </p:cTn>
                                        <p:tgtEl>
                                          <p:spTgt spid="483342"/>
                                        </p:tgtEl>
                                        <p:attrNameLst>
                                          <p:attrName>style.visibility</p:attrName>
                                        </p:attrNameLst>
                                      </p:cBhvr>
                                      <p:to>
                                        <p:strVal val="visible"/>
                                      </p:to>
                                    </p:set>
                                    <p:anim calcmode="lin" valueType="num">
                                      <p:cBhvr>
                                        <p:cTn id="69" dur="1000" fill="hold"/>
                                        <p:tgtEl>
                                          <p:spTgt spid="483342"/>
                                        </p:tgtEl>
                                        <p:attrNameLst>
                                          <p:attrName>ppt_w</p:attrName>
                                        </p:attrNameLst>
                                      </p:cBhvr>
                                      <p:tavLst>
                                        <p:tav tm="0">
                                          <p:val>
                                            <p:strVal val="#ppt_w*0.70"/>
                                          </p:val>
                                        </p:tav>
                                        <p:tav tm="100000">
                                          <p:val>
                                            <p:strVal val="#ppt_w"/>
                                          </p:val>
                                        </p:tav>
                                      </p:tavLst>
                                    </p:anim>
                                    <p:anim calcmode="lin" valueType="num">
                                      <p:cBhvr>
                                        <p:cTn id="70" dur="1000" fill="hold"/>
                                        <p:tgtEl>
                                          <p:spTgt spid="483342"/>
                                        </p:tgtEl>
                                        <p:attrNameLst>
                                          <p:attrName>ppt_h</p:attrName>
                                        </p:attrNameLst>
                                      </p:cBhvr>
                                      <p:tavLst>
                                        <p:tav tm="0">
                                          <p:val>
                                            <p:strVal val="#ppt_h"/>
                                          </p:val>
                                        </p:tav>
                                        <p:tav tm="100000">
                                          <p:val>
                                            <p:strVal val="#ppt_h"/>
                                          </p:val>
                                        </p:tav>
                                      </p:tavLst>
                                    </p:anim>
                                    <p:animEffect transition="in" filter="fade">
                                      <p:cBhvr>
                                        <p:cTn id="71" dur="1000"/>
                                        <p:tgtEl>
                                          <p:spTgt spid="483342"/>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5" presetClass="entr" presetSubtype="0" fill="hold" grpId="0" nodeType="clickEffect">
                                  <p:stCondLst>
                                    <p:cond delay="0"/>
                                  </p:stCondLst>
                                  <p:childTnLst>
                                    <p:set>
                                      <p:cBhvr>
                                        <p:cTn id="75" dur="1" fill="hold">
                                          <p:stCondLst>
                                            <p:cond delay="0"/>
                                          </p:stCondLst>
                                        </p:cTn>
                                        <p:tgtEl>
                                          <p:spTgt spid="483339"/>
                                        </p:tgtEl>
                                        <p:attrNameLst>
                                          <p:attrName>style.visibility</p:attrName>
                                        </p:attrNameLst>
                                      </p:cBhvr>
                                      <p:to>
                                        <p:strVal val="visible"/>
                                      </p:to>
                                    </p:set>
                                    <p:anim calcmode="lin" valueType="num">
                                      <p:cBhvr>
                                        <p:cTn id="76" dur="1000" fill="hold"/>
                                        <p:tgtEl>
                                          <p:spTgt spid="483339"/>
                                        </p:tgtEl>
                                        <p:attrNameLst>
                                          <p:attrName>ppt_w</p:attrName>
                                        </p:attrNameLst>
                                      </p:cBhvr>
                                      <p:tavLst>
                                        <p:tav tm="0">
                                          <p:val>
                                            <p:fltVal val="0"/>
                                          </p:val>
                                        </p:tav>
                                        <p:tav tm="100000">
                                          <p:val>
                                            <p:strVal val="#ppt_w"/>
                                          </p:val>
                                        </p:tav>
                                      </p:tavLst>
                                    </p:anim>
                                    <p:anim calcmode="lin" valueType="num">
                                      <p:cBhvr>
                                        <p:cTn id="77" dur="1000" fill="hold"/>
                                        <p:tgtEl>
                                          <p:spTgt spid="483339"/>
                                        </p:tgtEl>
                                        <p:attrNameLst>
                                          <p:attrName>ppt_h</p:attrName>
                                        </p:attrNameLst>
                                      </p:cBhvr>
                                      <p:tavLst>
                                        <p:tav tm="0">
                                          <p:val>
                                            <p:fltVal val="0"/>
                                          </p:val>
                                        </p:tav>
                                        <p:tav tm="100000">
                                          <p:val>
                                            <p:strVal val="#ppt_h"/>
                                          </p:val>
                                        </p:tav>
                                      </p:tavLst>
                                    </p:anim>
                                    <p:anim calcmode="lin" valueType="num">
                                      <p:cBhvr>
                                        <p:cTn id="78" dur="1000" fill="hold"/>
                                        <p:tgtEl>
                                          <p:spTgt spid="483339"/>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4833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15" presetClass="entr" presetSubtype="0" fill="hold" nodeType="clickEffect">
                                  <p:stCondLst>
                                    <p:cond delay="0"/>
                                  </p:stCondLst>
                                  <p:childTnLst>
                                    <p:set>
                                      <p:cBhvr>
                                        <p:cTn id="83" dur="1" fill="hold">
                                          <p:stCondLst>
                                            <p:cond delay="0"/>
                                          </p:stCondLst>
                                        </p:cTn>
                                        <p:tgtEl>
                                          <p:spTgt spid="483331"/>
                                        </p:tgtEl>
                                        <p:attrNameLst>
                                          <p:attrName>style.visibility</p:attrName>
                                        </p:attrNameLst>
                                      </p:cBhvr>
                                      <p:to>
                                        <p:strVal val="visible"/>
                                      </p:to>
                                    </p:set>
                                    <p:anim calcmode="lin" valueType="num">
                                      <p:cBhvr>
                                        <p:cTn id="84" dur="1000" fill="hold"/>
                                        <p:tgtEl>
                                          <p:spTgt spid="483331"/>
                                        </p:tgtEl>
                                        <p:attrNameLst>
                                          <p:attrName>ppt_w</p:attrName>
                                        </p:attrNameLst>
                                      </p:cBhvr>
                                      <p:tavLst>
                                        <p:tav tm="0">
                                          <p:val>
                                            <p:fltVal val="0"/>
                                          </p:val>
                                        </p:tav>
                                        <p:tav tm="100000">
                                          <p:val>
                                            <p:strVal val="#ppt_w"/>
                                          </p:val>
                                        </p:tav>
                                      </p:tavLst>
                                    </p:anim>
                                    <p:anim calcmode="lin" valueType="num">
                                      <p:cBhvr>
                                        <p:cTn id="85" dur="1000" fill="hold"/>
                                        <p:tgtEl>
                                          <p:spTgt spid="483331"/>
                                        </p:tgtEl>
                                        <p:attrNameLst>
                                          <p:attrName>ppt_h</p:attrName>
                                        </p:attrNameLst>
                                      </p:cBhvr>
                                      <p:tavLst>
                                        <p:tav tm="0">
                                          <p:val>
                                            <p:fltVal val="0"/>
                                          </p:val>
                                        </p:tav>
                                        <p:tav tm="100000">
                                          <p:val>
                                            <p:strVal val="#ppt_h"/>
                                          </p:val>
                                        </p:tav>
                                      </p:tavLst>
                                    </p:anim>
                                    <p:anim calcmode="lin" valueType="num">
                                      <p:cBhvr>
                                        <p:cTn id="86" dur="1000" fill="hold"/>
                                        <p:tgtEl>
                                          <p:spTgt spid="483331"/>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4833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7" grpId="0"/>
      <p:bldP spid="483338" grpId="0"/>
      <p:bldP spid="483339" grpId="0"/>
      <p:bldP spid="483340" grpId="0"/>
      <p:bldP spid="483341" grpId="0"/>
      <p:bldP spid="48334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304800"/>
            <a:ext cx="8001000" cy="1143000"/>
          </a:xfrm>
        </p:spPr>
        <p:txBody>
          <a:bodyPr/>
          <a:lstStyle/>
          <a:p>
            <a:pPr eaLnBrk="1" hangingPunct="1"/>
            <a:r>
              <a:rPr lang="zh-TW" altLang="en-US" sz="3200">
                <a:solidFill>
                  <a:schemeClr val="tx1"/>
                </a:solidFill>
                <a:latin typeface="Arial" charset="0"/>
                <a:ea typeface="新細明體" charset="0"/>
                <a:cs typeface="新細明體" charset="0"/>
              </a:rPr>
              <a:t>竟然我們都因信稱義</a:t>
            </a:r>
            <a:r>
              <a:rPr lang="en-US" altLang="zh-TW" sz="3200">
                <a:solidFill>
                  <a:schemeClr val="tx1"/>
                </a:solidFill>
                <a:latin typeface="Arial" charset="0"/>
              </a:rPr>
              <a:t>﹐</a:t>
            </a:r>
            <a:r>
              <a:rPr lang="zh-TW" altLang="en-US" sz="3200">
                <a:solidFill>
                  <a:schemeClr val="tx1"/>
                </a:solidFill>
                <a:latin typeface="Arial" charset="0"/>
                <a:ea typeface="新細明體" charset="0"/>
                <a:cs typeface="新細明體" charset="0"/>
              </a:rPr>
              <a:t> 那行為扮演什麼角色</a:t>
            </a:r>
            <a:r>
              <a:rPr lang="en-US" altLang="zh-TW" sz="3200">
                <a:solidFill>
                  <a:schemeClr val="tx1"/>
                </a:solidFill>
                <a:latin typeface="Arial" charset="0"/>
              </a:rPr>
              <a:t>﹖</a:t>
            </a:r>
            <a:endParaRPr lang="en-US" sz="3200">
              <a:solidFill>
                <a:schemeClr val="tx1"/>
              </a:solidFill>
              <a:latin typeface="Arial" charset="0"/>
            </a:endParaRPr>
          </a:p>
        </p:txBody>
      </p:sp>
      <p:sp>
        <p:nvSpPr>
          <p:cNvPr id="187395" name="Rectangle 3"/>
          <p:cNvSpPr>
            <a:spLocks noGrp="1" noChangeArrowheads="1"/>
          </p:cNvSpPr>
          <p:nvPr>
            <p:ph type="body" sz="half" idx="1"/>
          </p:nvPr>
        </p:nvSpPr>
        <p:spPr>
          <a:xfrm>
            <a:off x="457200" y="2057400"/>
            <a:ext cx="4038600" cy="4114800"/>
          </a:xfrm>
        </p:spPr>
        <p:txBody>
          <a:bodyPr/>
          <a:lstStyle/>
          <a:p>
            <a:pPr eaLnBrk="1" hangingPunct="1">
              <a:buFont typeface="Wingdings" charset="0"/>
              <a:buChar char="Ø"/>
            </a:pPr>
            <a:r>
              <a:rPr lang="zh-TW" altLang="en-US" sz="3200">
                <a:latin typeface="Times" charset="0"/>
              </a:rPr>
              <a:t>保羅問的問題是</a:t>
            </a:r>
            <a:r>
              <a:rPr lang="en-US" altLang="zh-TW" sz="3200">
                <a:latin typeface="Times" charset="0"/>
              </a:rPr>
              <a:t>﹕</a:t>
            </a:r>
            <a:r>
              <a:rPr lang="zh-TW" altLang="en-US" sz="3200">
                <a:latin typeface="Times" charset="0"/>
              </a:rPr>
              <a:t>我們怎樣經歷救恩</a:t>
            </a:r>
            <a:r>
              <a:rPr lang="en-US" altLang="zh-TW" sz="3200">
                <a:latin typeface="Times" charset="0"/>
              </a:rPr>
              <a:t>﹖</a:t>
            </a:r>
            <a:endParaRPr lang="en-GB" altLang="ja-JP" sz="3200">
              <a:latin typeface="Times" charset="0"/>
            </a:endParaRPr>
          </a:p>
          <a:p>
            <a:pPr eaLnBrk="1" hangingPunct="1">
              <a:buFont typeface="Wingdings" charset="0"/>
              <a:buNone/>
            </a:pPr>
            <a:endParaRPr lang="en-GB" sz="3200">
              <a:latin typeface="Times" charset="0"/>
            </a:endParaRPr>
          </a:p>
          <a:p>
            <a:pPr eaLnBrk="1" hangingPunct="1">
              <a:buFont typeface="Wingdings" charset="0"/>
              <a:buChar char="Ø"/>
            </a:pPr>
            <a:r>
              <a:rPr lang="zh-TW" altLang="en-US" sz="3200">
                <a:latin typeface="Times" charset="0"/>
              </a:rPr>
              <a:t>唯獨信心 </a:t>
            </a:r>
            <a:br>
              <a:rPr lang="en-US" sz="3200">
                <a:latin typeface="Times" charset="0"/>
              </a:rPr>
            </a:br>
            <a:r>
              <a:rPr lang="en-US" sz="3200">
                <a:latin typeface="Times" charset="0"/>
              </a:rPr>
              <a:t>(</a:t>
            </a:r>
            <a:r>
              <a:rPr lang="zh-TW" altLang="en-US" sz="3200">
                <a:latin typeface="Times" charset="0"/>
              </a:rPr>
              <a:t>羅</a:t>
            </a:r>
            <a:r>
              <a:rPr lang="en-US" altLang="ja-JP" sz="3200">
                <a:latin typeface="Times" charset="0"/>
              </a:rPr>
              <a:t> 3:28)</a:t>
            </a:r>
          </a:p>
          <a:p>
            <a:pPr eaLnBrk="1" hangingPunct="1">
              <a:buFont typeface="Wingdings" charset="0"/>
              <a:buChar char="Ø"/>
            </a:pPr>
            <a:r>
              <a:rPr lang="zh-TW" altLang="en-US" sz="3200">
                <a:latin typeface="Times" charset="0"/>
              </a:rPr>
              <a:t>單純的信心</a:t>
            </a:r>
            <a:endParaRPr lang="en-US" sz="3200">
              <a:latin typeface="Times" charset="0"/>
            </a:endParaRPr>
          </a:p>
        </p:txBody>
      </p:sp>
      <p:sp>
        <p:nvSpPr>
          <p:cNvPr id="187396" name="Rectangle 4"/>
          <p:cNvSpPr>
            <a:spLocks noGrp="1" noChangeArrowheads="1"/>
          </p:cNvSpPr>
          <p:nvPr>
            <p:ph type="body" sz="half" idx="2"/>
          </p:nvPr>
        </p:nvSpPr>
        <p:spPr>
          <a:xfrm>
            <a:off x="4267200" y="2057400"/>
            <a:ext cx="4419600" cy="4114800"/>
          </a:xfrm>
        </p:spPr>
        <p:txBody>
          <a:bodyPr/>
          <a:lstStyle/>
          <a:p>
            <a:pPr eaLnBrk="1" hangingPunct="1">
              <a:buFont typeface="Wingdings" charset="0"/>
              <a:buChar char="Ø"/>
            </a:pPr>
            <a:r>
              <a:rPr lang="zh-TW" altLang="en-US" sz="3200">
                <a:latin typeface="Times" charset="0"/>
              </a:rPr>
              <a:t>雅各回答另一個問題</a:t>
            </a:r>
            <a:r>
              <a:rPr lang="en-US" altLang="ja-JP" sz="3200">
                <a:latin typeface="Times" charset="0"/>
              </a:rPr>
              <a:t>: </a:t>
            </a:r>
            <a:r>
              <a:rPr lang="zh-TW" altLang="en-US" sz="3200">
                <a:latin typeface="Times" charset="0"/>
              </a:rPr>
              <a:t>如何驗證那真實和能拯救人的信心</a:t>
            </a:r>
            <a:r>
              <a:rPr lang="en-US" altLang="zh-TW" sz="3200">
                <a:latin typeface="Times" charset="0"/>
              </a:rPr>
              <a:t>﹖</a:t>
            </a:r>
            <a:endParaRPr lang="en-US" altLang="ja-JP" sz="3200">
              <a:latin typeface="Times" charset="0"/>
            </a:endParaRPr>
          </a:p>
          <a:p>
            <a:pPr eaLnBrk="1" hangingPunct="1">
              <a:buFont typeface="Wingdings" charset="0"/>
              <a:buChar char="Ø"/>
            </a:pPr>
            <a:endParaRPr lang="en-GB" sz="3200" i="1">
              <a:latin typeface="Times" charset="0"/>
            </a:endParaRPr>
          </a:p>
          <a:p>
            <a:pPr eaLnBrk="1" hangingPunct="1">
              <a:buFont typeface="Wingdings" charset="0"/>
              <a:buChar char="Ø"/>
            </a:pPr>
            <a:r>
              <a:rPr lang="zh-TW" altLang="en-US" sz="3200" i="1">
                <a:latin typeface="Times" charset="0"/>
                <a:ea typeface="新細明體" charset="0"/>
                <a:cs typeface="新細明體" charset="0"/>
              </a:rPr>
              <a:t>憑着信心的果子 </a:t>
            </a:r>
            <a:br>
              <a:rPr lang="en-GB" sz="3200" i="1">
                <a:latin typeface="Times" charset="0"/>
              </a:rPr>
            </a:br>
            <a:r>
              <a:rPr lang="en-GB" sz="3200" i="1">
                <a:latin typeface="Times" charset="0"/>
              </a:rPr>
              <a:t>(</a:t>
            </a:r>
            <a:r>
              <a:rPr lang="zh-TW" altLang="en-US" sz="3200" i="1">
                <a:latin typeface="Times" charset="0"/>
                <a:ea typeface="新細明體" charset="0"/>
                <a:cs typeface="新細明體" charset="0"/>
              </a:rPr>
              <a:t>雅</a:t>
            </a:r>
            <a:r>
              <a:rPr lang="en-GB" altLang="ja-JP" sz="3200" i="1">
                <a:latin typeface="Times" charset="0"/>
              </a:rPr>
              <a:t>2:14-26)</a:t>
            </a:r>
            <a:r>
              <a:rPr lang="en-US" altLang="ja-JP" sz="3200">
                <a:latin typeface="Times" charset="0"/>
              </a:rPr>
              <a:t> </a:t>
            </a:r>
          </a:p>
          <a:p>
            <a:pPr eaLnBrk="1" hangingPunct="1">
              <a:buFont typeface="Wingdings" charset="0"/>
              <a:buChar char="Ø"/>
            </a:pPr>
            <a:r>
              <a:rPr lang="zh-TW" altLang="en-US" sz="3200">
                <a:latin typeface="Times" charset="0"/>
              </a:rPr>
              <a:t>單純的信心透過行為自我展現</a:t>
            </a:r>
            <a:endParaRPr lang="en-US" sz="3200">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7394"/>
                                        </p:tgtEl>
                                        <p:attrNameLst>
                                          <p:attrName>style.visibility</p:attrName>
                                        </p:attrNameLst>
                                      </p:cBhvr>
                                      <p:to>
                                        <p:strVal val="visible"/>
                                      </p:to>
                                    </p:set>
                                    <p:anim calcmode="lin" valueType="num">
                                      <p:cBhvr additive="base">
                                        <p:cTn id="7" dur="500" fill="hold"/>
                                        <p:tgtEl>
                                          <p:spTgt spid="187394"/>
                                        </p:tgtEl>
                                        <p:attrNameLst>
                                          <p:attrName>ppt_x</p:attrName>
                                        </p:attrNameLst>
                                      </p:cBhvr>
                                      <p:tavLst>
                                        <p:tav tm="0">
                                          <p:val>
                                            <p:strVal val="0-#ppt_w/2"/>
                                          </p:val>
                                        </p:tav>
                                        <p:tav tm="100000">
                                          <p:val>
                                            <p:strVal val="#ppt_x"/>
                                          </p:val>
                                        </p:tav>
                                      </p:tavLst>
                                    </p:anim>
                                    <p:anim calcmode="lin" valueType="num">
                                      <p:cBhvr additive="base">
                                        <p:cTn id="8" dur="500" fill="hold"/>
                                        <p:tgtEl>
                                          <p:spTgt spid="1873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7395">
                                            <p:txEl>
                                              <p:pRg st="0" end="0"/>
                                            </p:txEl>
                                          </p:spTgt>
                                        </p:tgtEl>
                                        <p:attrNameLst>
                                          <p:attrName>style.visibility</p:attrName>
                                        </p:attrNameLst>
                                      </p:cBhvr>
                                      <p:to>
                                        <p:strVal val="visible"/>
                                      </p:to>
                                    </p:set>
                                    <p:anim calcmode="lin" valueType="num">
                                      <p:cBhvr additive="base">
                                        <p:cTn id="13" dur="500" fill="hold"/>
                                        <p:tgtEl>
                                          <p:spTgt spid="18739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73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7395">
                                            <p:txEl>
                                              <p:pRg st="2" end="2"/>
                                            </p:txEl>
                                          </p:spTgt>
                                        </p:tgtEl>
                                        <p:attrNameLst>
                                          <p:attrName>style.visibility</p:attrName>
                                        </p:attrNameLst>
                                      </p:cBhvr>
                                      <p:to>
                                        <p:strVal val="visible"/>
                                      </p:to>
                                    </p:set>
                                    <p:anim calcmode="lin" valueType="num">
                                      <p:cBhvr additive="base">
                                        <p:cTn id="19" dur="500" fill="hold"/>
                                        <p:tgtEl>
                                          <p:spTgt spid="1873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73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87396">
                                            <p:txEl>
                                              <p:pRg st="0" end="0"/>
                                            </p:txEl>
                                          </p:spTgt>
                                        </p:tgtEl>
                                        <p:attrNameLst>
                                          <p:attrName>style.visibility</p:attrName>
                                        </p:attrNameLst>
                                      </p:cBhvr>
                                      <p:to>
                                        <p:strVal val="visible"/>
                                      </p:to>
                                    </p:set>
                                    <p:animEffect transition="in" filter="blinds(horizontal)">
                                      <p:cBhvr>
                                        <p:cTn id="25" dur="500"/>
                                        <p:tgtEl>
                                          <p:spTgt spid="187396">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87396">
                                            <p:txEl>
                                              <p:pRg st="2" end="2"/>
                                            </p:txEl>
                                          </p:spTgt>
                                        </p:tgtEl>
                                        <p:attrNameLst>
                                          <p:attrName>style.visibility</p:attrName>
                                        </p:attrNameLst>
                                      </p:cBhvr>
                                      <p:to>
                                        <p:strVal val="visible"/>
                                      </p:to>
                                    </p:set>
                                    <p:animEffect transition="in" filter="blinds(horizontal)">
                                      <p:cBhvr>
                                        <p:cTn id="30" dur="500"/>
                                        <p:tgtEl>
                                          <p:spTgt spid="1873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autoUpdateAnimBg="0"/>
      <p:bldP spid="187395" grpId="0" build="p" autoUpdateAnimBg="0"/>
      <p:bldP spid="187396"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effectLst/>
          <a:extLst>
            <a:ext uri="{91240B29-F687-4f45-9708-019B960494DF}">
              <a14:hiddenLine xmlns="" xmlns:a14="http://schemas.microsoft.com/office/drawing/2010/main" w="9525" cap="flat" cmpd="sng">
                <a:solidFill>
                  <a:srgbClr val="000000"/>
                </a:solidFill>
                <a:prstDash val="solid"/>
                <a:miter lim="800000"/>
                <a:headEnd/>
                <a:tailEnd/>
              </a14:hiddenLine>
            </a:ext>
            <a:ext uri="{AF507438-7753-43e0-B8FC-AC1667EBCBE1}">
              <a14:hiddenEffects xmlns="" xmlns:a14="http://schemas.microsoft.com/office/drawing/2010/main">
                <a:effectLst>
                  <a:outerShdw blurRad="63500" dist="12700" dir="16200000" algn="ctr" rotWithShape="0">
                    <a:schemeClr val="tx1">
                      <a:alpha val="74998"/>
                    </a:schemeClr>
                  </a:outerShdw>
                </a:effectLst>
              </a14:hiddenEffects>
            </a:ext>
          </a:extLst>
        </p:spPr>
        <p:txBody>
          <a:bodyPr/>
          <a:lstStyle/>
          <a:p>
            <a:pPr eaLnBrk="1" hangingPunct="1">
              <a:defRPr/>
            </a:pPr>
            <a:r>
              <a:rPr lang="zh-TW" altLang="en-US">
                <a:solidFill>
                  <a:schemeClr val="tx1"/>
                </a:solidFill>
                <a:latin typeface="Arial" charset="0"/>
                <a:cs typeface="+mj-cs"/>
              </a:rPr>
              <a:t>羅馬書對比雅各書</a:t>
            </a:r>
            <a:endParaRPr lang="en-GB">
              <a:solidFill>
                <a:schemeClr val="tx1"/>
              </a:solidFill>
              <a:latin typeface="Arial" charset="0"/>
              <a:cs typeface="+mj-cs"/>
            </a:endParaRPr>
          </a:p>
        </p:txBody>
      </p:sp>
      <p:grpSp>
        <p:nvGrpSpPr>
          <p:cNvPr id="2" name="Group 3"/>
          <p:cNvGrpSpPr>
            <a:grpSpLocks/>
          </p:cNvGrpSpPr>
          <p:nvPr/>
        </p:nvGrpSpPr>
        <p:grpSpPr bwMode="auto">
          <a:xfrm>
            <a:off x="0" y="1676400"/>
            <a:ext cx="9144000" cy="5181600"/>
            <a:chOff x="-3" y="-3"/>
            <a:chExt cx="5765" cy="2827"/>
          </a:xfrm>
        </p:grpSpPr>
        <p:grpSp>
          <p:nvGrpSpPr>
            <p:cNvPr id="702468" name="Group 4"/>
            <p:cNvGrpSpPr>
              <a:grpSpLocks/>
            </p:cNvGrpSpPr>
            <p:nvPr/>
          </p:nvGrpSpPr>
          <p:grpSpPr bwMode="auto">
            <a:xfrm>
              <a:off x="0" y="0"/>
              <a:ext cx="5759" cy="2821"/>
              <a:chOff x="0" y="0"/>
              <a:chExt cx="5759" cy="2821"/>
            </a:xfrm>
          </p:grpSpPr>
          <p:grpSp>
            <p:nvGrpSpPr>
              <p:cNvPr id="702470" name="Group 5"/>
              <p:cNvGrpSpPr>
                <a:grpSpLocks/>
              </p:cNvGrpSpPr>
              <p:nvPr/>
            </p:nvGrpSpPr>
            <p:grpSpPr bwMode="auto">
              <a:xfrm>
                <a:off x="0" y="0"/>
                <a:ext cx="1919" cy="403"/>
                <a:chOff x="0" y="0"/>
                <a:chExt cx="1919" cy="403"/>
              </a:xfrm>
            </p:grpSpPr>
            <p:sp>
              <p:nvSpPr>
                <p:cNvPr id="702531" name="Rectangle 6"/>
                <p:cNvSpPr>
                  <a:spLocks noChangeArrowheads="1"/>
                </p:cNvSpPr>
                <p:nvPr/>
              </p:nvSpPr>
              <p:spPr bwMode="auto">
                <a:xfrm>
                  <a:off x="43" y="0"/>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書卷</a:t>
                  </a:r>
                  <a:endParaRPr kumimoji="1" lang="en-GB" altLang="ja-JP"/>
                </a:p>
                <a:p>
                  <a:pPr eaLnBrk="0" hangingPunct="0"/>
                  <a:endParaRPr kumimoji="1" lang="en-GB"/>
                </a:p>
              </p:txBody>
            </p:sp>
            <p:sp>
              <p:nvSpPr>
                <p:cNvPr id="702532" name="Rectangle 7"/>
                <p:cNvSpPr>
                  <a:spLocks noChangeArrowheads="1"/>
                </p:cNvSpPr>
                <p:nvPr/>
              </p:nvSpPr>
              <p:spPr bwMode="auto">
                <a:xfrm>
                  <a:off x="0" y="0"/>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grpSp>
            <p:nvGrpSpPr>
              <p:cNvPr id="702471" name="Group 8"/>
              <p:cNvGrpSpPr>
                <a:grpSpLocks/>
              </p:cNvGrpSpPr>
              <p:nvPr/>
            </p:nvGrpSpPr>
            <p:grpSpPr bwMode="auto">
              <a:xfrm>
                <a:off x="1919" y="0"/>
                <a:ext cx="1920" cy="403"/>
                <a:chOff x="1919" y="0"/>
                <a:chExt cx="1920" cy="403"/>
              </a:xfrm>
            </p:grpSpPr>
            <p:sp>
              <p:nvSpPr>
                <p:cNvPr id="702529" name="Rectangle 9"/>
                <p:cNvSpPr>
                  <a:spLocks noChangeArrowheads="1"/>
                </p:cNvSpPr>
                <p:nvPr/>
              </p:nvSpPr>
              <p:spPr bwMode="auto">
                <a:xfrm>
                  <a:off x="196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羅馬書</a:t>
                  </a:r>
                  <a:endParaRPr kumimoji="1" lang="en-GB" altLang="ja-JP"/>
                </a:p>
                <a:p>
                  <a:pPr eaLnBrk="0" hangingPunct="0"/>
                  <a:endParaRPr kumimoji="1" lang="en-GB"/>
                </a:p>
              </p:txBody>
            </p:sp>
            <p:sp>
              <p:nvSpPr>
                <p:cNvPr id="702530" name="Rectangle 10"/>
                <p:cNvSpPr>
                  <a:spLocks noChangeArrowheads="1"/>
                </p:cNvSpPr>
                <p:nvPr/>
              </p:nvSpPr>
              <p:spPr bwMode="auto">
                <a:xfrm>
                  <a:off x="1919" y="0"/>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grpSp>
            <p:nvGrpSpPr>
              <p:cNvPr id="702472" name="Group 11"/>
              <p:cNvGrpSpPr>
                <a:grpSpLocks/>
              </p:cNvGrpSpPr>
              <p:nvPr/>
            </p:nvGrpSpPr>
            <p:grpSpPr bwMode="auto">
              <a:xfrm>
                <a:off x="3839" y="0"/>
                <a:ext cx="1920" cy="403"/>
                <a:chOff x="3839" y="0"/>
                <a:chExt cx="1920" cy="403"/>
              </a:xfrm>
            </p:grpSpPr>
            <p:sp>
              <p:nvSpPr>
                <p:cNvPr id="702527" name="Rectangle 12"/>
                <p:cNvSpPr>
                  <a:spLocks noChangeArrowheads="1"/>
                </p:cNvSpPr>
                <p:nvPr/>
              </p:nvSpPr>
              <p:spPr bwMode="auto">
                <a:xfrm>
                  <a:off x="388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雅各書</a:t>
                  </a:r>
                  <a:endParaRPr kumimoji="1" lang="en-GB" altLang="ja-JP"/>
                </a:p>
                <a:p>
                  <a:pPr eaLnBrk="0" hangingPunct="0"/>
                  <a:endParaRPr kumimoji="1" lang="en-GB"/>
                </a:p>
              </p:txBody>
            </p:sp>
            <p:sp>
              <p:nvSpPr>
                <p:cNvPr id="702528" name="Rectangle 13"/>
                <p:cNvSpPr>
                  <a:spLocks noChangeArrowheads="1"/>
                </p:cNvSpPr>
                <p:nvPr/>
              </p:nvSpPr>
              <p:spPr bwMode="auto">
                <a:xfrm>
                  <a:off x="3839" y="0"/>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grpSp>
            <p:nvGrpSpPr>
              <p:cNvPr id="702473" name="Group 14"/>
              <p:cNvGrpSpPr>
                <a:grpSpLocks/>
              </p:cNvGrpSpPr>
              <p:nvPr/>
            </p:nvGrpSpPr>
            <p:grpSpPr bwMode="auto">
              <a:xfrm>
                <a:off x="0" y="403"/>
                <a:ext cx="1919" cy="403"/>
                <a:chOff x="0" y="403"/>
                <a:chExt cx="1919" cy="403"/>
              </a:xfrm>
            </p:grpSpPr>
            <p:sp>
              <p:nvSpPr>
                <p:cNvPr id="702525" name="Rectangle 15"/>
                <p:cNvSpPr>
                  <a:spLocks noChangeArrowheads="1"/>
                </p:cNvSpPr>
                <p:nvPr/>
              </p:nvSpPr>
              <p:spPr bwMode="auto">
                <a:xfrm>
                  <a:off x="43" y="403"/>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作者</a:t>
                  </a:r>
                  <a:endParaRPr kumimoji="1" lang="en-GB" altLang="ja-JP" b="1"/>
                </a:p>
                <a:p>
                  <a:pPr eaLnBrk="0" hangingPunct="0"/>
                  <a:endParaRPr kumimoji="1" lang="en-GB" b="1"/>
                </a:p>
              </p:txBody>
            </p:sp>
            <p:sp>
              <p:nvSpPr>
                <p:cNvPr id="702526" name="Rectangle 16"/>
                <p:cNvSpPr>
                  <a:spLocks noChangeArrowheads="1"/>
                </p:cNvSpPr>
                <p:nvPr/>
              </p:nvSpPr>
              <p:spPr bwMode="auto">
                <a:xfrm>
                  <a:off x="0" y="403"/>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grpSp>
            <p:nvGrpSpPr>
              <p:cNvPr id="702474" name="Group 17"/>
              <p:cNvGrpSpPr>
                <a:grpSpLocks/>
              </p:cNvGrpSpPr>
              <p:nvPr/>
            </p:nvGrpSpPr>
            <p:grpSpPr bwMode="auto">
              <a:xfrm>
                <a:off x="1919" y="403"/>
                <a:ext cx="1920" cy="403"/>
                <a:chOff x="1919" y="403"/>
                <a:chExt cx="1920" cy="403"/>
              </a:xfrm>
            </p:grpSpPr>
            <p:sp>
              <p:nvSpPr>
                <p:cNvPr id="702523" name="Rectangle 18"/>
                <p:cNvSpPr>
                  <a:spLocks noChangeArrowheads="1"/>
                </p:cNvSpPr>
                <p:nvPr/>
              </p:nvSpPr>
              <p:spPr bwMode="auto">
                <a:xfrm>
                  <a:off x="196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保羅</a:t>
                  </a:r>
                  <a:endParaRPr kumimoji="1" lang="en-GB" altLang="ja-JP" b="1"/>
                </a:p>
                <a:p>
                  <a:pPr eaLnBrk="0" hangingPunct="0"/>
                  <a:endParaRPr kumimoji="1" lang="en-GB" b="1"/>
                </a:p>
              </p:txBody>
            </p:sp>
            <p:sp>
              <p:nvSpPr>
                <p:cNvPr id="702524" name="Rectangle 19"/>
                <p:cNvSpPr>
                  <a:spLocks noChangeArrowheads="1"/>
                </p:cNvSpPr>
                <p:nvPr/>
              </p:nvSpPr>
              <p:spPr bwMode="auto">
                <a:xfrm>
                  <a:off x="1919" y="403"/>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grpSp>
            <p:nvGrpSpPr>
              <p:cNvPr id="702475" name="Group 20"/>
              <p:cNvGrpSpPr>
                <a:grpSpLocks/>
              </p:cNvGrpSpPr>
              <p:nvPr/>
            </p:nvGrpSpPr>
            <p:grpSpPr bwMode="auto">
              <a:xfrm>
                <a:off x="3839" y="403"/>
                <a:ext cx="1920" cy="403"/>
                <a:chOff x="3839" y="403"/>
                <a:chExt cx="1920" cy="403"/>
              </a:xfrm>
            </p:grpSpPr>
            <p:sp>
              <p:nvSpPr>
                <p:cNvPr id="702521" name="Rectangle 21"/>
                <p:cNvSpPr>
                  <a:spLocks noChangeArrowheads="1"/>
                </p:cNvSpPr>
                <p:nvPr/>
              </p:nvSpPr>
              <p:spPr bwMode="auto">
                <a:xfrm>
                  <a:off x="388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雅各</a:t>
                  </a:r>
                  <a:endParaRPr kumimoji="1" lang="en-GB" altLang="ja-JP" b="1"/>
                </a:p>
                <a:p>
                  <a:pPr eaLnBrk="0" hangingPunct="0"/>
                  <a:endParaRPr kumimoji="1" lang="en-GB" b="1"/>
                </a:p>
              </p:txBody>
            </p:sp>
            <p:sp>
              <p:nvSpPr>
                <p:cNvPr id="702522" name="Rectangle 22"/>
                <p:cNvSpPr>
                  <a:spLocks noChangeArrowheads="1"/>
                </p:cNvSpPr>
                <p:nvPr/>
              </p:nvSpPr>
              <p:spPr bwMode="auto">
                <a:xfrm>
                  <a:off x="3839" y="403"/>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grpSp>
            <p:nvGrpSpPr>
              <p:cNvPr id="702476" name="Group 23"/>
              <p:cNvGrpSpPr>
                <a:grpSpLocks/>
              </p:cNvGrpSpPr>
              <p:nvPr/>
            </p:nvGrpSpPr>
            <p:grpSpPr bwMode="auto">
              <a:xfrm>
                <a:off x="0" y="806"/>
                <a:ext cx="1919" cy="403"/>
                <a:chOff x="0" y="806"/>
                <a:chExt cx="1919" cy="403"/>
              </a:xfrm>
            </p:grpSpPr>
            <p:sp>
              <p:nvSpPr>
                <p:cNvPr id="702519" name="Rectangle 24"/>
                <p:cNvSpPr>
                  <a:spLocks noChangeArrowheads="1"/>
                </p:cNvSpPr>
                <p:nvPr/>
              </p:nvSpPr>
              <p:spPr bwMode="auto">
                <a:xfrm>
                  <a:off x="43" y="806"/>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日期</a:t>
                  </a:r>
                  <a:endParaRPr kumimoji="1" lang="en-GB" altLang="ja-JP" b="1"/>
                </a:p>
                <a:p>
                  <a:pPr eaLnBrk="0" hangingPunct="0"/>
                  <a:endParaRPr kumimoji="1" lang="en-GB" b="1"/>
                </a:p>
              </p:txBody>
            </p:sp>
            <p:sp>
              <p:nvSpPr>
                <p:cNvPr id="702520" name="Rectangle 25"/>
                <p:cNvSpPr>
                  <a:spLocks noChangeArrowheads="1"/>
                </p:cNvSpPr>
                <p:nvPr/>
              </p:nvSpPr>
              <p:spPr bwMode="auto">
                <a:xfrm>
                  <a:off x="0" y="806"/>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grpSp>
            <p:nvGrpSpPr>
              <p:cNvPr id="702477" name="Group 26"/>
              <p:cNvGrpSpPr>
                <a:grpSpLocks/>
              </p:cNvGrpSpPr>
              <p:nvPr/>
            </p:nvGrpSpPr>
            <p:grpSpPr bwMode="auto">
              <a:xfrm>
                <a:off x="1919" y="806"/>
                <a:ext cx="1920" cy="403"/>
                <a:chOff x="1919" y="806"/>
                <a:chExt cx="1920" cy="403"/>
              </a:xfrm>
            </p:grpSpPr>
            <p:sp>
              <p:nvSpPr>
                <p:cNvPr id="702517" name="Rectangle 27"/>
                <p:cNvSpPr>
                  <a:spLocks noChangeArrowheads="1"/>
                </p:cNvSpPr>
                <p:nvPr/>
              </p:nvSpPr>
              <p:spPr bwMode="auto">
                <a:xfrm>
                  <a:off x="196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主後</a:t>
                  </a:r>
                  <a:r>
                    <a:rPr kumimoji="1" lang="en-US" altLang="zh-TW" b="1"/>
                    <a:t>26 </a:t>
                  </a:r>
                  <a:r>
                    <a:rPr kumimoji="1" lang="zh-TW" altLang="en-US" b="1">
                      <a:ea typeface="新細明體" charset="0"/>
                      <a:cs typeface="新細明體" charset="0"/>
                    </a:rPr>
                    <a:t>年</a:t>
                  </a:r>
                  <a:endParaRPr kumimoji="1" lang="en-GB" b="1"/>
                </a:p>
              </p:txBody>
            </p:sp>
            <p:sp>
              <p:nvSpPr>
                <p:cNvPr id="702518" name="Rectangle 28"/>
                <p:cNvSpPr>
                  <a:spLocks noChangeArrowheads="1"/>
                </p:cNvSpPr>
                <p:nvPr/>
              </p:nvSpPr>
              <p:spPr bwMode="auto">
                <a:xfrm>
                  <a:off x="1919" y="806"/>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grpSp>
            <p:nvGrpSpPr>
              <p:cNvPr id="702478" name="Group 29"/>
              <p:cNvGrpSpPr>
                <a:grpSpLocks/>
              </p:cNvGrpSpPr>
              <p:nvPr/>
            </p:nvGrpSpPr>
            <p:grpSpPr bwMode="auto">
              <a:xfrm>
                <a:off x="3839" y="806"/>
                <a:ext cx="1920" cy="403"/>
                <a:chOff x="3839" y="806"/>
                <a:chExt cx="1920" cy="403"/>
              </a:xfrm>
            </p:grpSpPr>
            <p:sp>
              <p:nvSpPr>
                <p:cNvPr id="702515" name="Rectangle 30"/>
                <p:cNvSpPr>
                  <a:spLocks noChangeArrowheads="1"/>
                </p:cNvSpPr>
                <p:nvPr/>
              </p:nvSpPr>
              <p:spPr bwMode="auto">
                <a:xfrm>
                  <a:off x="388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主後</a:t>
                  </a:r>
                  <a:r>
                    <a:rPr kumimoji="1" lang="en-GB" altLang="ja-JP" b="1"/>
                    <a:t>44-48 </a:t>
                  </a:r>
                  <a:r>
                    <a:rPr kumimoji="1" lang="zh-TW" altLang="en-US" b="1">
                      <a:ea typeface="新細明體" charset="0"/>
                      <a:cs typeface="新細明體" charset="0"/>
                    </a:rPr>
                    <a:t>年</a:t>
                  </a:r>
                  <a:endParaRPr kumimoji="1" lang="en-GB" altLang="ja-JP" b="1"/>
                </a:p>
                <a:p>
                  <a:pPr eaLnBrk="0" hangingPunct="0"/>
                  <a:endParaRPr kumimoji="1" lang="en-GB" b="1"/>
                </a:p>
              </p:txBody>
            </p:sp>
            <p:sp>
              <p:nvSpPr>
                <p:cNvPr id="702516" name="Rectangle 31"/>
                <p:cNvSpPr>
                  <a:spLocks noChangeArrowheads="1"/>
                </p:cNvSpPr>
                <p:nvPr/>
              </p:nvSpPr>
              <p:spPr bwMode="auto">
                <a:xfrm>
                  <a:off x="3839" y="806"/>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grpSp>
            <p:nvGrpSpPr>
              <p:cNvPr id="702479" name="Group 32"/>
              <p:cNvGrpSpPr>
                <a:grpSpLocks/>
              </p:cNvGrpSpPr>
              <p:nvPr/>
            </p:nvGrpSpPr>
            <p:grpSpPr bwMode="auto">
              <a:xfrm>
                <a:off x="0" y="1209"/>
                <a:ext cx="1919" cy="403"/>
                <a:chOff x="0" y="1209"/>
                <a:chExt cx="1919" cy="403"/>
              </a:xfrm>
            </p:grpSpPr>
            <p:sp>
              <p:nvSpPr>
                <p:cNvPr id="702513" name="Rectangle 33"/>
                <p:cNvSpPr>
                  <a:spLocks noChangeArrowheads="1"/>
                </p:cNvSpPr>
                <p:nvPr/>
              </p:nvSpPr>
              <p:spPr bwMode="auto">
                <a:xfrm>
                  <a:off x="43" y="120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稱義是透過</a:t>
                  </a:r>
                  <a:endParaRPr kumimoji="1" lang="en-GB"/>
                </a:p>
              </p:txBody>
            </p:sp>
            <p:sp>
              <p:nvSpPr>
                <p:cNvPr id="702514" name="Rectangle 34"/>
                <p:cNvSpPr>
                  <a:spLocks noChangeArrowheads="1"/>
                </p:cNvSpPr>
                <p:nvPr/>
              </p:nvSpPr>
              <p:spPr bwMode="auto">
                <a:xfrm>
                  <a:off x="0" y="1209"/>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grpSp>
            <p:nvGrpSpPr>
              <p:cNvPr id="702480" name="Group 35"/>
              <p:cNvGrpSpPr>
                <a:grpSpLocks/>
              </p:cNvGrpSpPr>
              <p:nvPr/>
            </p:nvGrpSpPr>
            <p:grpSpPr bwMode="auto">
              <a:xfrm>
                <a:off x="1919" y="1209"/>
                <a:ext cx="1920" cy="403"/>
                <a:chOff x="1919" y="1209"/>
                <a:chExt cx="1920" cy="403"/>
              </a:xfrm>
            </p:grpSpPr>
            <p:sp>
              <p:nvSpPr>
                <p:cNvPr id="702511" name="Rectangle 36"/>
                <p:cNvSpPr>
                  <a:spLocks noChangeArrowheads="1"/>
                </p:cNvSpPr>
                <p:nvPr/>
              </p:nvSpPr>
              <p:spPr bwMode="auto">
                <a:xfrm>
                  <a:off x="196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專門術語</a:t>
                  </a:r>
                  <a:endParaRPr kumimoji="1" lang="en-GB" b="1"/>
                </a:p>
              </p:txBody>
            </p:sp>
            <p:sp>
              <p:nvSpPr>
                <p:cNvPr id="702512" name="Rectangle 37"/>
                <p:cNvSpPr>
                  <a:spLocks noChangeArrowheads="1"/>
                </p:cNvSpPr>
                <p:nvPr/>
              </p:nvSpPr>
              <p:spPr bwMode="auto">
                <a:xfrm>
                  <a:off x="1919" y="1209"/>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grpSp>
            <p:nvGrpSpPr>
              <p:cNvPr id="702481" name="Group 38"/>
              <p:cNvGrpSpPr>
                <a:grpSpLocks/>
              </p:cNvGrpSpPr>
              <p:nvPr/>
            </p:nvGrpSpPr>
            <p:grpSpPr bwMode="auto">
              <a:xfrm>
                <a:off x="3839" y="1209"/>
                <a:ext cx="1920" cy="403"/>
                <a:chOff x="3839" y="1209"/>
                <a:chExt cx="1920" cy="403"/>
              </a:xfrm>
            </p:grpSpPr>
            <p:sp>
              <p:nvSpPr>
                <p:cNvPr id="702509" name="Rectangle 39"/>
                <p:cNvSpPr>
                  <a:spLocks noChangeArrowheads="1"/>
                </p:cNvSpPr>
                <p:nvPr/>
              </p:nvSpPr>
              <p:spPr bwMode="auto">
                <a:xfrm>
                  <a:off x="388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非專門術語</a:t>
                  </a:r>
                  <a:endParaRPr kumimoji="1" lang="en-GB" altLang="ja-JP" b="1"/>
                </a:p>
                <a:p>
                  <a:pPr eaLnBrk="0" hangingPunct="0"/>
                  <a:endParaRPr kumimoji="1" lang="en-GB" b="1"/>
                </a:p>
              </p:txBody>
            </p:sp>
            <p:sp>
              <p:nvSpPr>
                <p:cNvPr id="702510" name="Rectangle 40"/>
                <p:cNvSpPr>
                  <a:spLocks noChangeArrowheads="1"/>
                </p:cNvSpPr>
                <p:nvPr/>
              </p:nvSpPr>
              <p:spPr bwMode="auto">
                <a:xfrm>
                  <a:off x="3839" y="1209"/>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grpSp>
            <p:nvGrpSpPr>
              <p:cNvPr id="702482" name="Group 41"/>
              <p:cNvGrpSpPr>
                <a:grpSpLocks/>
              </p:cNvGrpSpPr>
              <p:nvPr/>
            </p:nvGrpSpPr>
            <p:grpSpPr bwMode="auto">
              <a:xfrm>
                <a:off x="0" y="1612"/>
                <a:ext cx="1919" cy="403"/>
                <a:chOff x="0" y="1612"/>
                <a:chExt cx="1919" cy="403"/>
              </a:xfrm>
            </p:grpSpPr>
            <p:sp>
              <p:nvSpPr>
                <p:cNvPr id="702507" name="Rectangle 42"/>
                <p:cNvSpPr>
                  <a:spLocks noChangeArrowheads="1"/>
                </p:cNvSpPr>
                <p:nvPr/>
              </p:nvSpPr>
              <p:spPr bwMode="auto">
                <a:xfrm>
                  <a:off x="43" y="1612"/>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稱義前是</a:t>
                  </a:r>
                  <a:endParaRPr kumimoji="1" lang="en-GB" b="1"/>
                </a:p>
              </p:txBody>
            </p:sp>
            <p:sp>
              <p:nvSpPr>
                <p:cNvPr id="702508" name="Rectangle 43"/>
                <p:cNvSpPr>
                  <a:spLocks noChangeArrowheads="1"/>
                </p:cNvSpPr>
                <p:nvPr/>
              </p:nvSpPr>
              <p:spPr bwMode="auto">
                <a:xfrm>
                  <a:off x="0" y="1612"/>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grpSp>
            <p:nvGrpSpPr>
              <p:cNvPr id="702483" name="Group 44"/>
              <p:cNvGrpSpPr>
                <a:grpSpLocks/>
              </p:cNvGrpSpPr>
              <p:nvPr/>
            </p:nvGrpSpPr>
            <p:grpSpPr bwMode="auto">
              <a:xfrm>
                <a:off x="1919" y="1612"/>
                <a:ext cx="1920" cy="403"/>
                <a:chOff x="1919" y="1612"/>
                <a:chExt cx="1920" cy="403"/>
              </a:xfrm>
            </p:grpSpPr>
            <p:sp>
              <p:nvSpPr>
                <p:cNvPr id="702505" name="Rectangle 45"/>
                <p:cNvSpPr>
                  <a:spLocks noChangeArrowheads="1"/>
                </p:cNvSpPr>
                <p:nvPr/>
              </p:nvSpPr>
              <p:spPr bwMode="auto">
                <a:xfrm>
                  <a:off x="1962" y="1612"/>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神</a:t>
                  </a:r>
                  <a:r>
                    <a:rPr kumimoji="1" lang="en-GB" altLang="ja-JP" b="1"/>
                    <a:t>(</a:t>
                  </a:r>
                  <a:r>
                    <a:rPr kumimoji="1" lang="zh-TW" altLang="en-US" b="1">
                      <a:ea typeface="新細明體" charset="0"/>
                      <a:cs typeface="新細明體" charset="0"/>
                    </a:rPr>
                    <a:t>垂直</a:t>
                  </a:r>
                  <a:r>
                    <a:rPr kumimoji="1" lang="en-GB" altLang="ja-JP" b="1"/>
                    <a:t>)</a:t>
                  </a:r>
                </a:p>
                <a:p>
                  <a:pPr eaLnBrk="0" hangingPunct="0"/>
                  <a:endParaRPr kumimoji="1" lang="en-GB" b="1"/>
                </a:p>
              </p:txBody>
            </p:sp>
            <p:sp>
              <p:nvSpPr>
                <p:cNvPr id="702506" name="Rectangle 46"/>
                <p:cNvSpPr>
                  <a:spLocks noChangeArrowheads="1"/>
                </p:cNvSpPr>
                <p:nvPr/>
              </p:nvSpPr>
              <p:spPr bwMode="auto">
                <a:xfrm>
                  <a:off x="1919" y="1612"/>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grpSp>
            <p:nvGrpSpPr>
              <p:cNvPr id="702484" name="Group 47"/>
              <p:cNvGrpSpPr>
                <a:grpSpLocks/>
              </p:cNvGrpSpPr>
              <p:nvPr/>
            </p:nvGrpSpPr>
            <p:grpSpPr bwMode="auto">
              <a:xfrm>
                <a:off x="3839" y="1612"/>
                <a:ext cx="1920" cy="403"/>
                <a:chOff x="3839" y="1612"/>
                <a:chExt cx="1920" cy="403"/>
              </a:xfrm>
            </p:grpSpPr>
            <p:sp>
              <p:nvSpPr>
                <p:cNvPr id="702503" name="Rectangle 48"/>
                <p:cNvSpPr>
                  <a:spLocks noChangeArrowheads="1"/>
                </p:cNvSpPr>
                <p:nvPr/>
              </p:nvSpPr>
              <p:spPr bwMode="auto">
                <a:xfrm>
                  <a:off x="3882" y="1612"/>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人</a:t>
                  </a:r>
                  <a:r>
                    <a:rPr kumimoji="1" lang="en-GB" altLang="ja-JP" b="1"/>
                    <a:t>(</a:t>
                  </a:r>
                  <a:r>
                    <a:rPr kumimoji="1" lang="zh-TW" altLang="en-US" b="1">
                      <a:ea typeface="新細明體" charset="0"/>
                      <a:cs typeface="新細明體" charset="0"/>
                    </a:rPr>
                    <a:t>地平線</a:t>
                  </a:r>
                  <a:r>
                    <a:rPr kumimoji="1" lang="en-GB" altLang="ja-JP" b="1"/>
                    <a:t>)</a:t>
                  </a:r>
                </a:p>
                <a:p>
                  <a:pPr eaLnBrk="0" hangingPunct="0"/>
                  <a:endParaRPr kumimoji="1" lang="en-GB" b="1"/>
                </a:p>
              </p:txBody>
            </p:sp>
            <p:sp>
              <p:nvSpPr>
                <p:cNvPr id="702504" name="Rectangle 49"/>
                <p:cNvSpPr>
                  <a:spLocks noChangeArrowheads="1"/>
                </p:cNvSpPr>
                <p:nvPr/>
              </p:nvSpPr>
              <p:spPr bwMode="auto">
                <a:xfrm>
                  <a:off x="3839" y="1612"/>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grpSp>
            <p:nvGrpSpPr>
              <p:cNvPr id="702485" name="Group 50"/>
              <p:cNvGrpSpPr>
                <a:grpSpLocks/>
              </p:cNvGrpSpPr>
              <p:nvPr/>
            </p:nvGrpSpPr>
            <p:grpSpPr bwMode="auto">
              <a:xfrm>
                <a:off x="0" y="2015"/>
                <a:ext cx="1919" cy="403"/>
                <a:chOff x="0" y="2015"/>
                <a:chExt cx="1919" cy="403"/>
              </a:xfrm>
            </p:grpSpPr>
            <p:sp>
              <p:nvSpPr>
                <p:cNvPr id="702501" name="Rectangle 51"/>
                <p:cNvSpPr>
                  <a:spLocks noChangeArrowheads="1"/>
                </p:cNvSpPr>
                <p:nvPr/>
              </p:nvSpPr>
              <p:spPr bwMode="auto">
                <a:xfrm>
                  <a:off x="43" y="2015"/>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信心是</a:t>
                  </a:r>
                  <a:endParaRPr kumimoji="1" lang="en-GB" b="1"/>
                </a:p>
              </p:txBody>
            </p:sp>
            <p:sp>
              <p:nvSpPr>
                <p:cNvPr id="702502" name="Rectangle 52"/>
                <p:cNvSpPr>
                  <a:spLocks noChangeArrowheads="1"/>
                </p:cNvSpPr>
                <p:nvPr/>
              </p:nvSpPr>
              <p:spPr bwMode="auto">
                <a:xfrm>
                  <a:off x="0" y="2015"/>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grpSp>
            <p:nvGrpSpPr>
              <p:cNvPr id="702486" name="Group 53"/>
              <p:cNvGrpSpPr>
                <a:grpSpLocks/>
              </p:cNvGrpSpPr>
              <p:nvPr/>
            </p:nvGrpSpPr>
            <p:grpSpPr bwMode="auto">
              <a:xfrm>
                <a:off x="1919" y="2015"/>
                <a:ext cx="1920" cy="403"/>
                <a:chOff x="1919" y="2015"/>
                <a:chExt cx="1920" cy="403"/>
              </a:xfrm>
            </p:grpSpPr>
            <p:sp>
              <p:nvSpPr>
                <p:cNvPr id="702499" name="Rectangle 54"/>
                <p:cNvSpPr>
                  <a:spLocks noChangeArrowheads="1"/>
                </p:cNvSpPr>
                <p:nvPr/>
              </p:nvSpPr>
              <p:spPr bwMode="auto">
                <a:xfrm>
                  <a:off x="1962" y="2015"/>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TW" altLang="en-US" b="1"/>
                    <a:t>與救恩同步開始</a:t>
                  </a:r>
                  <a:endParaRPr kumimoji="1" lang="en-GB" b="1"/>
                </a:p>
              </p:txBody>
            </p:sp>
            <p:sp>
              <p:nvSpPr>
                <p:cNvPr id="702500" name="Rectangle 55"/>
                <p:cNvSpPr>
                  <a:spLocks noChangeArrowheads="1"/>
                </p:cNvSpPr>
                <p:nvPr/>
              </p:nvSpPr>
              <p:spPr bwMode="auto">
                <a:xfrm>
                  <a:off x="1919" y="2015"/>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grpSp>
            <p:nvGrpSpPr>
              <p:cNvPr id="702487" name="Group 56"/>
              <p:cNvGrpSpPr>
                <a:grpSpLocks/>
              </p:cNvGrpSpPr>
              <p:nvPr/>
            </p:nvGrpSpPr>
            <p:grpSpPr bwMode="auto">
              <a:xfrm>
                <a:off x="3839" y="2015"/>
                <a:ext cx="1920" cy="403"/>
                <a:chOff x="3839" y="2015"/>
                <a:chExt cx="1920" cy="403"/>
              </a:xfrm>
            </p:grpSpPr>
            <p:sp>
              <p:nvSpPr>
                <p:cNvPr id="702497" name="Rectangle 57"/>
                <p:cNvSpPr>
                  <a:spLocks noChangeArrowheads="1"/>
                </p:cNvSpPr>
                <p:nvPr/>
              </p:nvSpPr>
              <p:spPr bwMode="auto">
                <a:xfrm>
                  <a:off x="3882" y="2015"/>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在救恩後</a:t>
                  </a:r>
                  <a:endParaRPr kumimoji="1" lang="en-GB" b="1"/>
                </a:p>
              </p:txBody>
            </p:sp>
            <p:sp>
              <p:nvSpPr>
                <p:cNvPr id="702498" name="Rectangle 58"/>
                <p:cNvSpPr>
                  <a:spLocks noChangeArrowheads="1"/>
                </p:cNvSpPr>
                <p:nvPr/>
              </p:nvSpPr>
              <p:spPr bwMode="auto">
                <a:xfrm>
                  <a:off x="3839" y="2015"/>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grpSp>
            <p:nvGrpSpPr>
              <p:cNvPr id="702488" name="Group 59"/>
              <p:cNvGrpSpPr>
                <a:grpSpLocks/>
              </p:cNvGrpSpPr>
              <p:nvPr/>
            </p:nvGrpSpPr>
            <p:grpSpPr bwMode="auto">
              <a:xfrm>
                <a:off x="0" y="2418"/>
                <a:ext cx="1919" cy="403"/>
                <a:chOff x="0" y="2418"/>
                <a:chExt cx="1919" cy="403"/>
              </a:xfrm>
            </p:grpSpPr>
            <p:sp>
              <p:nvSpPr>
                <p:cNvPr id="702495" name="Rectangle 60"/>
                <p:cNvSpPr>
                  <a:spLocks noChangeArrowheads="1"/>
                </p:cNvSpPr>
                <p:nvPr/>
              </p:nvSpPr>
              <p:spPr bwMode="auto">
                <a:xfrm>
                  <a:off x="43" y="2418"/>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所強調的是</a:t>
                  </a:r>
                  <a:endParaRPr kumimoji="1" lang="en-GB"/>
                </a:p>
              </p:txBody>
            </p:sp>
            <p:sp>
              <p:nvSpPr>
                <p:cNvPr id="702496" name="Rectangle 61"/>
                <p:cNvSpPr>
                  <a:spLocks noChangeArrowheads="1"/>
                </p:cNvSpPr>
                <p:nvPr/>
              </p:nvSpPr>
              <p:spPr bwMode="auto">
                <a:xfrm>
                  <a:off x="0" y="2418"/>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grpSp>
            <p:nvGrpSpPr>
              <p:cNvPr id="702489" name="Group 62"/>
              <p:cNvGrpSpPr>
                <a:grpSpLocks/>
              </p:cNvGrpSpPr>
              <p:nvPr/>
            </p:nvGrpSpPr>
            <p:grpSpPr bwMode="auto">
              <a:xfrm>
                <a:off x="1919" y="2418"/>
                <a:ext cx="1920" cy="403"/>
                <a:chOff x="1919" y="2418"/>
                <a:chExt cx="1920" cy="403"/>
              </a:xfrm>
            </p:grpSpPr>
            <p:sp>
              <p:nvSpPr>
                <p:cNvPr id="702493" name="Rectangle 63"/>
                <p:cNvSpPr>
                  <a:spLocks noChangeArrowheads="1"/>
                </p:cNvSpPr>
                <p:nvPr/>
              </p:nvSpPr>
              <p:spPr bwMode="auto">
                <a:xfrm>
                  <a:off x="1962" y="241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信心</a:t>
                  </a:r>
                  <a:endParaRPr kumimoji="1" lang="en-GB" altLang="ja-JP" b="1"/>
                </a:p>
                <a:p>
                  <a:pPr eaLnBrk="0" hangingPunct="0"/>
                  <a:endParaRPr kumimoji="1" lang="en-GB" b="1"/>
                </a:p>
              </p:txBody>
            </p:sp>
            <p:sp>
              <p:nvSpPr>
                <p:cNvPr id="702494" name="Rectangle 64"/>
                <p:cNvSpPr>
                  <a:spLocks noChangeArrowheads="1"/>
                </p:cNvSpPr>
                <p:nvPr/>
              </p:nvSpPr>
              <p:spPr bwMode="auto">
                <a:xfrm>
                  <a:off x="1919" y="2418"/>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grpSp>
            <p:nvGrpSpPr>
              <p:cNvPr id="702490" name="Group 65"/>
              <p:cNvGrpSpPr>
                <a:grpSpLocks/>
              </p:cNvGrpSpPr>
              <p:nvPr/>
            </p:nvGrpSpPr>
            <p:grpSpPr bwMode="auto">
              <a:xfrm>
                <a:off x="3839" y="2418"/>
                <a:ext cx="1920" cy="403"/>
                <a:chOff x="3839" y="2418"/>
                <a:chExt cx="1920" cy="403"/>
              </a:xfrm>
            </p:grpSpPr>
            <p:sp>
              <p:nvSpPr>
                <p:cNvPr id="702491" name="Rectangle 66"/>
                <p:cNvSpPr>
                  <a:spLocks noChangeArrowheads="1"/>
                </p:cNvSpPr>
                <p:nvPr/>
              </p:nvSpPr>
              <p:spPr bwMode="auto">
                <a:xfrm>
                  <a:off x="3882" y="241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行為</a:t>
                  </a:r>
                  <a:endParaRPr kumimoji="1" lang="en-GB" altLang="ja-JP" b="1"/>
                </a:p>
                <a:p>
                  <a:pPr eaLnBrk="0" hangingPunct="0"/>
                  <a:endParaRPr kumimoji="1" lang="en-GB"/>
                </a:p>
              </p:txBody>
            </p:sp>
            <p:sp>
              <p:nvSpPr>
                <p:cNvPr id="702492" name="Rectangle 67"/>
                <p:cNvSpPr>
                  <a:spLocks noChangeArrowheads="1"/>
                </p:cNvSpPr>
                <p:nvPr/>
              </p:nvSpPr>
              <p:spPr bwMode="auto">
                <a:xfrm>
                  <a:off x="3839" y="2418"/>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grpSp>
        <p:sp>
          <p:nvSpPr>
            <p:cNvPr id="702469" name="Rectangle 68"/>
            <p:cNvSpPr>
              <a:spLocks noChangeArrowheads="1"/>
            </p:cNvSpPr>
            <p:nvPr/>
          </p:nvSpPr>
          <p:spPr bwMode="auto">
            <a:xfrm>
              <a:off x="-3" y="-3"/>
              <a:ext cx="5765" cy="2827"/>
            </a:xfrm>
            <a:prstGeom prst="rect">
              <a:avLst/>
            </a:prstGeom>
            <a:noFill/>
            <a:ln w="11112"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1800"/>
            </a:p>
          </p:txBody>
        </p:sp>
      </p:grpSp>
      <p:sp>
        <p:nvSpPr>
          <p:cNvPr id="702467" name="Text Box 69"/>
          <p:cNvSpPr txBox="1">
            <a:spLocks noChangeArrowheads="1"/>
          </p:cNvSpPr>
          <p:nvPr/>
        </p:nvSpPr>
        <p:spPr bwMode="auto">
          <a:xfrm>
            <a:off x="8305800" y="55563"/>
            <a:ext cx="565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272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6370"/>
                                        </p:tgtEl>
                                        <p:attrNameLst>
                                          <p:attrName>style.visibility</p:attrName>
                                        </p:attrNameLst>
                                      </p:cBhvr>
                                      <p:to>
                                        <p:strVal val="visible"/>
                                      </p:to>
                                    </p:set>
                                    <p:animEffect transition="in" filter="blinds(horizontal)">
                                      <p:cBhvr>
                                        <p:cTn id="7" dur="500"/>
                                        <p:tgtEl>
                                          <p:spTgt spid="1863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Text Box 2"/>
          <p:cNvSpPr txBox="1">
            <a:spLocks noChangeArrowheads="1"/>
          </p:cNvSpPr>
          <p:nvPr/>
        </p:nvSpPr>
        <p:spPr bwMode="auto">
          <a:xfrm>
            <a:off x="3214688" y="2209800"/>
            <a:ext cx="4710112" cy="173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eaLnBrk="1" hangingPunct="1">
              <a:spcBef>
                <a:spcPct val="50000"/>
              </a:spcBef>
            </a:pPr>
            <a:r>
              <a:rPr lang="zh-TW" altLang="en-US" sz="5400" b="1">
                <a:latin typeface="Times New Roman" charset="0"/>
              </a:rPr>
              <a:t>真實的信心必定有行為</a:t>
            </a:r>
            <a:r>
              <a:rPr lang="en-US" altLang="zh-TW" sz="5400" b="1">
                <a:latin typeface="Times New Roman" charset="0"/>
              </a:rPr>
              <a:t>﹗</a:t>
            </a:r>
            <a:endParaRPr lang="en-US" sz="5400" b="1">
              <a:latin typeface="Times New Roman" charset="0"/>
            </a:endParaRPr>
          </a:p>
        </p:txBody>
      </p:sp>
      <p:sp>
        <p:nvSpPr>
          <p:cNvPr id="188419" name="Rectangle 3"/>
          <p:cNvSpPr>
            <a:spLocks noGrp="1" noChangeArrowheads="1"/>
          </p:cNvSpPr>
          <p:nvPr>
            <p:ph type="title"/>
          </p:nvPr>
        </p:nvSpPr>
        <p:spPr>
          <a:effectLst/>
          <a:extLst>
            <a:ext uri="{91240B29-F687-4f45-9708-019B960494DF}">
              <a14:hiddenLine xmlns="" xmlns:a14="http://schemas.microsoft.com/office/drawing/2010/main" w="9525" cap="flat" cmpd="sng">
                <a:solidFill>
                  <a:srgbClr val="000000"/>
                </a:solidFill>
                <a:prstDash val="solid"/>
                <a:miter lim="800000"/>
                <a:headEnd/>
                <a:tailEnd/>
              </a14:hiddenLine>
            </a:ext>
            <a:ext uri="{AF507438-7753-43e0-B8FC-AC1667EBCBE1}">
              <a14:hiddenEffects xmlns="" xmlns:a14="http://schemas.microsoft.com/office/drawing/2010/main">
                <a:effectLst>
                  <a:outerShdw blurRad="63500" dist="12700" dir="16200000" algn="ctr" rotWithShape="0">
                    <a:schemeClr val="tx1">
                      <a:alpha val="74998"/>
                    </a:schemeClr>
                  </a:outerShdw>
                </a:effectLst>
              </a14:hiddenEffects>
            </a:ext>
          </a:extLst>
        </p:spPr>
        <p:txBody>
          <a:bodyPr/>
          <a:lstStyle/>
          <a:p>
            <a:pPr eaLnBrk="1" hangingPunct="1">
              <a:defRPr/>
            </a:pPr>
            <a:r>
              <a:rPr lang="en-US">
                <a:solidFill>
                  <a:schemeClr val="tx1"/>
                </a:solidFill>
                <a:latin typeface="Arial" charset="0"/>
                <a:cs typeface="+mj-cs"/>
              </a:rPr>
              <a:t> </a:t>
            </a:r>
            <a:r>
              <a:rPr lang="zh-TW" altLang="en-US">
                <a:solidFill>
                  <a:schemeClr val="tx1"/>
                </a:solidFill>
                <a:latin typeface="Arial" charset="0"/>
                <a:cs typeface="+mj-cs"/>
              </a:rPr>
              <a:t>雅各書</a:t>
            </a:r>
            <a:r>
              <a:rPr lang="en-US">
                <a:solidFill>
                  <a:schemeClr val="tx1"/>
                </a:solidFill>
                <a:latin typeface="Arial" charset="0"/>
                <a:cs typeface="+mj-cs"/>
              </a:rPr>
              <a:t>2:14-26 </a:t>
            </a:r>
            <a:r>
              <a:rPr lang="zh-TW" altLang="en-US">
                <a:solidFill>
                  <a:schemeClr val="tx1"/>
                </a:solidFill>
                <a:latin typeface="Arial" charset="0"/>
                <a:cs typeface="+mj-cs"/>
              </a:rPr>
              <a:t>的重點</a:t>
            </a:r>
            <a:endParaRPr lang="en-US">
              <a:solidFill>
                <a:schemeClr val="tx1"/>
              </a:solidFill>
              <a:latin typeface="Arial" charset="0"/>
              <a:cs typeface="+mj-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572342"/>
            <a:ext cx="2057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否</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0" name="Text Box 1030"/>
          <p:cNvSpPr txBox="1">
            <a:spLocks noChangeArrowheads="1"/>
          </p:cNvSpPr>
          <p:nvPr/>
        </p:nvSpPr>
        <p:spPr bwMode="auto">
          <a:xfrm>
            <a:off x="675935" y="1599729"/>
            <a:ext cx="15794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是</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1" name="Text Box 1031"/>
          <p:cNvSpPr txBox="1">
            <a:spLocks noChangeArrowheads="1"/>
          </p:cNvSpPr>
          <p:nvPr/>
        </p:nvSpPr>
        <p:spPr bwMode="auto">
          <a:xfrm>
            <a:off x="0" y="2786830"/>
            <a:ext cx="293969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改革宗</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2" name="Text Box 1032"/>
          <p:cNvSpPr txBox="1">
            <a:spLocks noChangeArrowheads="1"/>
          </p:cNvSpPr>
          <p:nvPr/>
        </p:nvSpPr>
        <p:spPr bwMode="auto">
          <a:xfrm>
            <a:off x="65486" y="4177131"/>
            <a:ext cx="288920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叛教不可能发生</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53616" name="Text Box 1041"/>
          <p:cNvSpPr txBox="1">
            <a:spLocks noChangeArrowheads="1"/>
          </p:cNvSpPr>
          <p:nvPr/>
        </p:nvSpPr>
        <p:spPr bwMode="auto">
          <a:xfrm>
            <a:off x="8518468"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48</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7" name="Down Arrow 16"/>
          <p:cNvSpPr/>
          <p:nvPr/>
        </p:nvSpPr>
        <p:spPr bwMode="auto">
          <a:xfrm>
            <a:off x="1364944" y="214713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18" name="Down Arrow 17"/>
          <p:cNvSpPr/>
          <p:nvPr/>
        </p:nvSpPr>
        <p:spPr bwMode="auto">
          <a:xfrm rot="4058125">
            <a:off x="2666991" y="513785"/>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19" name="Down Arrow 18"/>
          <p:cNvSpPr/>
          <p:nvPr/>
        </p:nvSpPr>
        <p:spPr bwMode="auto">
          <a:xfrm rot="17541860">
            <a:off x="4303257" y="49156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20" name="Down Arrow 19"/>
          <p:cNvSpPr/>
          <p:nvPr/>
        </p:nvSpPr>
        <p:spPr bwMode="auto">
          <a:xfrm>
            <a:off x="1364944"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21" name="Text Box 1032"/>
          <p:cNvSpPr txBox="1">
            <a:spLocks noChangeArrowheads="1"/>
          </p:cNvSpPr>
          <p:nvPr/>
        </p:nvSpPr>
        <p:spPr bwMode="auto">
          <a:xfrm>
            <a:off x="77466" y="5929829"/>
            <a:ext cx="288920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有永恒得救保障但是没有保证</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2" name="Down Arrow 21"/>
          <p:cNvSpPr/>
          <p:nvPr/>
        </p:nvSpPr>
        <p:spPr bwMode="auto">
          <a:xfrm>
            <a:off x="1364944"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23" name="Text Box 1031"/>
          <p:cNvSpPr txBox="1">
            <a:spLocks noChangeArrowheads="1"/>
          </p:cNvSpPr>
          <p:nvPr/>
        </p:nvSpPr>
        <p:spPr bwMode="auto">
          <a:xfrm>
            <a:off x="6001424" y="2755932"/>
            <a:ext cx="31425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阿米念主义</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4" name="Text Box 1032"/>
          <p:cNvSpPr txBox="1">
            <a:spLocks noChangeArrowheads="1"/>
          </p:cNvSpPr>
          <p:nvPr/>
        </p:nvSpPr>
        <p:spPr bwMode="auto">
          <a:xfrm>
            <a:off x="6254797" y="4146233"/>
            <a:ext cx="288920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叛教导致丧失救恩</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5" name="Down Arrow 24"/>
          <p:cNvSpPr/>
          <p:nvPr/>
        </p:nvSpPr>
        <p:spPr bwMode="auto">
          <a:xfrm rot="17773393">
            <a:off x="6410491" y="175212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26" name="Down Arrow 25"/>
          <p:cNvSpPr/>
          <p:nvPr/>
        </p:nvSpPr>
        <p:spPr bwMode="auto">
          <a:xfrm>
            <a:off x="7554255"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27" name="Text Box 1032"/>
          <p:cNvSpPr txBox="1">
            <a:spLocks noChangeArrowheads="1"/>
          </p:cNvSpPr>
          <p:nvPr/>
        </p:nvSpPr>
        <p:spPr bwMode="auto">
          <a:xfrm>
            <a:off x="5921713" y="5929829"/>
            <a:ext cx="323426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既没有永恒得救保障也没有保证</a:t>
            </a:r>
            <a:endParaRPr kumimoji="0" lang="en-US" altLang="zh-CN"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8" name="Down Arrow 27"/>
          <p:cNvSpPr/>
          <p:nvPr/>
        </p:nvSpPr>
        <p:spPr bwMode="auto">
          <a:xfrm>
            <a:off x="7554255"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29" name="Text Box 1031"/>
          <p:cNvSpPr txBox="1">
            <a:spLocks noChangeArrowheads="1"/>
          </p:cNvSpPr>
          <p:nvPr/>
        </p:nvSpPr>
        <p:spPr bwMode="auto">
          <a:xfrm>
            <a:off x="2855830" y="2779896"/>
            <a:ext cx="32500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参与者</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0" name="Text Box 1032"/>
          <p:cNvSpPr txBox="1">
            <a:spLocks noChangeArrowheads="1"/>
          </p:cNvSpPr>
          <p:nvPr/>
        </p:nvSpPr>
        <p:spPr bwMode="auto">
          <a:xfrm>
            <a:off x="3036252" y="4170197"/>
            <a:ext cx="288920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叛教导致丧失奖励</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1" name="Down Arrow 30"/>
          <p:cNvSpPr/>
          <p:nvPr/>
        </p:nvSpPr>
        <p:spPr bwMode="auto">
          <a:xfrm rot="3279538">
            <a:off x="4951922" y="179656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32" name="Down Arrow 31"/>
          <p:cNvSpPr/>
          <p:nvPr/>
        </p:nvSpPr>
        <p:spPr bwMode="auto">
          <a:xfrm>
            <a:off x="4335710"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33" name="Text Box 1032"/>
          <p:cNvSpPr txBox="1">
            <a:spLocks noChangeArrowheads="1"/>
          </p:cNvSpPr>
          <p:nvPr/>
        </p:nvSpPr>
        <p:spPr bwMode="auto">
          <a:xfrm>
            <a:off x="2933525" y="5929829"/>
            <a:ext cx="309465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有永恒得救保障且有保证</a:t>
            </a:r>
            <a:endParaRPr kumimoji="0" lang="en-US" altLang="zh-CN"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4" name="Down Arrow 33"/>
          <p:cNvSpPr/>
          <p:nvPr/>
        </p:nvSpPr>
        <p:spPr bwMode="auto">
          <a:xfrm>
            <a:off x="4335710"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153615" name="Rectangle 1040"/>
          <p:cNvSpPr>
            <a:spLocks noGrp="1" noChangeArrowheads="1"/>
          </p:cNvSpPr>
          <p:nvPr>
            <p:ph type="title" idx="4294967295"/>
          </p:nvPr>
        </p:nvSpPr>
        <p:spPr>
          <a:xfrm>
            <a:off x="0" y="-13209"/>
            <a:ext cx="8130638" cy="584776"/>
          </a:xfrm>
          <a:solidFill>
            <a:schemeClr val="tx1"/>
          </a:solidFill>
        </p:spPr>
        <p:txBody>
          <a:bodyPr wrap="square" anchor="t">
            <a:spAutoFit/>
          </a:bodyPr>
          <a:lstStyle/>
          <a:p>
            <a:pPr>
              <a:spcBef>
                <a:spcPct val="50000"/>
              </a:spcBef>
            </a:pPr>
            <a:r>
              <a:rPr lang="zh-CN" altLang="en-US" sz="3200" b="1">
                <a:solidFill>
                  <a:srgbClr val="FFFFFF"/>
                </a:solidFill>
                <a:effectLst>
                  <a:outerShdw blurRad="50800" dist="63500" dir="2700000" algn="tl" rotWithShape="0">
                    <a:srgbClr val="000000"/>
                  </a:outerShdw>
                </a:effectLst>
                <a:latin typeface="Arial" charset="0"/>
                <a:ea typeface="ＭＳ Ｐゴシック" charset="0"/>
              </a:rPr>
              <a:t>是否每个真基督徒在信心中至死坚忍</a:t>
            </a:r>
            <a:r>
              <a:rPr lang="en-US" altLang="ja-JP" sz="3200" b="1">
                <a:solidFill>
                  <a:srgbClr val="FFFFFF"/>
                </a:solidFill>
                <a:effectLst>
                  <a:outerShdw blurRad="50800" dist="63500" dir="2700000" algn="tl" rotWithShape="0">
                    <a:srgbClr val="000000"/>
                  </a:outerShdw>
                </a:effectLst>
                <a:latin typeface="Arial" charset="0"/>
                <a:ea typeface="ＭＳ Ｐゴシック" charset="0"/>
              </a:rPr>
              <a:t>?</a:t>
            </a:r>
            <a:endParaRPr lang="en-US" sz="3200" b="1" dirty="0">
              <a:solidFill>
                <a:srgbClr val="FFFFFF"/>
              </a:solidFill>
              <a:effectLst>
                <a:outerShdw blurRad="50800" dist="63500" dir="2700000" algn="tl" rotWithShape="0">
                  <a:srgbClr val="000000"/>
                </a:outerShdw>
              </a:effectLst>
              <a:latin typeface="Arial" charset="0"/>
              <a:ea typeface="ＭＳ Ｐゴシック" charset="0"/>
            </a:endParaRPr>
          </a:p>
        </p:txBody>
      </p:sp>
    </p:spTree>
    <p:extLst>
      <p:ext uri="{BB962C8B-B14F-4D97-AF65-F5344CB8AC3E}">
        <p14:creationId xmlns:p14="http://schemas.microsoft.com/office/powerpoint/2010/main" val="413833710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雅各</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9710076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a:effectLst/>
        </p:spPr>
        <p:txBody>
          <a:bodyPr/>
          <a:lstStyle/>
          <a:p>
            <a:pPr algn="ctr" eaLnBrk="1" hangingPunct="1"/>
            <a:r>
              <a:rPr lang="zh-TW" altLang="en-US" sz="5400" dirty="0">
                <a:solidFill>
                  <a:schemeClr val="accent1"/>
                </a:solidFill>
                <a:effectLst>
                  <a:outerShdw blurRad="50800" dist="50800" dir="5400000" algn="ctr" rotWithShape="0">
                    <a:schemeClr val="tx1"/>
                  </a:outerShdw>
                </a:effectLst>
                <a:latin typeface="Impact" charset="0"/>
                <a:ea typeface="ＭＳ Ｐゴシック" charset="0"/>
              </a:rPr>
              <a:t>以不同角度看信心</a:t>
            </a:r>
            <a:r>
              <a:rPr lang="en-US" altLang="ja-JP" sz="5400" dirty="0">
                <a:solidFill>
                  <a:schemeClr val="accent1"/>
                </a:solidFill>
                <a:effectLst>
                  <a:outerShdw blurRad="50800" dist="50800" dir="5400000" algn="ctr" rotWithShape="0">
                    <a:schemeClr val="tx1"/>
                  </a:outerShdw>
                </a:effectLst>
                <a:latin typeface="Impact" charset="0"/>
                <a:ea typeface="ＭＳ Ｐゴシック" charset="0"/>
              </a:rPr>
              <a:t>…</a:t>
            </a:r>
            <a:endParaRPr lang="en-US" sz="5400" dirty="0">
              <a:solidFill>
                <a:schemeClr val="accent1"/>
              </a:solidFill>
              <a:effectLst>
                <a:outerShdw blurRad="50800" dist="50800" dir="5400000" algn="ctr" rotWithShape="0">
                  <a:schemeClr val="tx1"/>
                </a:outerShdw>
              </a:effectLst>
              <a:latin typeface="Impact" charset="0"/>
              <a:ea typeface="ＭＳ Ｐゴシック" charset="0"/>
            </a:endParaRPr>
          </a:p>
        </p:txBody>
      </p:sp>
      <p:sp>
        <p:nvSpPr>
          <p:cNvPr id="271365" name="Text Box 5"/>
          <p:cNvSpPr txBox="1">
            <a:spLocks noChangeArrowheads="1"/>
          </p:cNvSpPr>
          <p:nvPr/>
        </p:nvSpPr>
        <p:spPr bwMode="auto">
          <a:xfrm>
            <a:off x="8458200" y="87313"/>
            <a:ext cx="671513"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1800" b="1" dirty="0">
                <a:solidFill>
                  <a:srgbClr val="FFFFFF"/>
                </a:solidFill>
                <a:latin typeface="Verdana" pitchFamily="8" charset="0"/>
                <a:ea typeface="ＭＳ Ｐゴシック"/>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試探</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聽</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憤怒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說話</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憐憫</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偏袒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世屬化</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彼此供應</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影響</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不受約束</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爭執</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批判</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受苦</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禱告</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主後</a:t>
                      </a:r>
                      <a:r>
                        <a:rPr kumimoji="0" lang="en-US" altLang="zh-TW" sz="2000" b="0" i="0" u="none" strike="noStrike" cap="none" normalizeH="0" baseline="0" dirty="0">
                          <a:ln>
                            <a:noFill/>
                          </a:ln>
                          <a:solidFill>
                            <a:schemeClr val="accent1"/>
                          </a:solidFill>
                          <a:effectLst/>
                          <a:latin typeface="Impact" charset="0"/>
                          <a:ea typeface="ＭＳ Ｐゴシック" charset="0"/>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6" name="Rounded Rectangle 5">
            <a:extLst>
              <a:ext uri="{FF2B5EF4-FFF2-40B4-BE49-F238E27FC236}">
                <a16:creationId xmlns:a16="http://schemas.microsoft.com/office/drawing/2014/main" id="{52D274FE-7AA6-404E-BCF7-E489284C6C3D}"/>
              </a:ext>
            </a:extLst>
          </p:cNvPr>
          <p:cNvSpPr/>
          <p:nvPr/>
        </p:nvSpPr>
        <p:spPr bwMode="auto">
          <a:xfrm>
            <a:off x="3779912" y="2060848"/>
            <a:ext cx="1296144" cy="3384376"/>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100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2"/>
          <p:cNvSpPr>
            <a:spLocks noGrp="1" noChangeArrowheads="1"/>
          </p:cNvSpPr>
          <p:nvPr>
            <p:ph type="ctrTitle"/>
          </p:nvPr>
        </p:nvSpPr>
        <p:spPr>
          <a:xfrm>
            <a:off x="381000" y="838200"/>
            <a:ext cx="3581400" cy="1981200"/>
          </a:xfrm>
        </p:spPr>
        <p:txBody>
          <a:bodyPr/>
          <a:lstStyle/>
          <a:p>
            <a:pPr eaLnBrk="1" hangingPunct="1"/>
            <a:r>
              <a:rPr lang="zh-CN" altLang="en-US">
                <a:latin typeface="Arial" charset="0"/>
              </a:rPr>
              <a:t>制伏舌頭 </a:t>
            </a:r>
            <a:r>
              <a:rPr lang="en-US">
                <a:latin typeface="Arial" charset="0"/>
              </a:rPr>
              <a:t>(3:1-18)</a:t>
            </a:r>
          </a:p>
        </p:txBody>
      </p:sp>
      <p:sp>
        <p:nvSpPr>
          <p:cNvPr id="708610" name="Rectangle 3"/>
          <p:cNvSpPr>
            <a:spLocks noGrp="1" noChangeArrowheads="1"/>
          </p:cNvSpPr>
          <p:nvPr>
            <p:ph type="subTitle" idx="1"/>
          </p:nvPr>
        </p:nvSpPr>
        <p:spPr>
          <a:xfrm>
            <a:off x="1371600" y="3886200"/>
            <a:ext cx="2667000" cy="2362200"/>
          </a:xfrm>
        </p:spPr>
        <p:txBody>
          <a:bodyPr/>
          <a:lstStyle/>
          <a:p>
            <a:pPr eaLnBrk="1" hangingPunct="1">
              <a:buFont typeface="Times" charset="0"/>
              <a:buNone/>
            </a:pPr>
            <a:r>
              <a:rPr lang="zh-TW" altLang="en-US" sz="4000">
                <a:latin typeface="Times" charset="0"/>
              </a:rPr>
              <a:t>如何勝過這最堅強的敵人</a:t>
            </a:r>
            <a:r>
              <a:rPr lang="en-US" altLang="zh-TW" sz="4000">
                <a:latin typeface="Times" charset="0"/>
              </a:rPr>
              <a:t>﹖</a:t>
            </a:r>
            <a:endParaRPr lang="en-US" sz="4000">
              <a:latin typeface="Times" charset="0"/>
            </a:endParaRPr>
          </a:p>
        </p:txBody>
      </p:sp>
      <p:pic>
        <p:nvPicPr>
          <p:cNvPr id="506884" name="Picture 4" descr="tongues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975" y="-76200"/>
            <a:ext cx="46450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6884"/>
                                        </p:tgtEl>
                                        <p:attrNameLst>
                                          <p:attrName>style.visibility</p:attrName>
                                        </p:attrNameLst>
                                      </p:cBhvr>
                                      <p:to>
                                        <p:strVal val="visible"/>
                                      </p:to>
                                    </p:set>
                                    <p:animEffect transition="in" filter="blinds(horizontal)">
                                      <p:cBhvr>
                                        <p:cTn id="7" dur="500"/>
                                        <p:tgtEl>
                                          <p:spTgt spid="506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2"/>
          <p:cNvSpPr>
            <a:spLocks noGrp="1" noChangeArrowheads="1"/>
          </p:cNvSpPr>
          <p:nvPr>
            <p:ph type="title"/>
          </p:nvPr>
        </p:nvSpPr>
        <p:spPr>
          <a:xfrm>
            <a:off x="685800" y="609600"/>
            <a:ext cx="5600700" cy="819150"/>
          </a:xfrm>
        </p:spPr>
        <p:txBody>
          <a:bodyPr/>
          <a:lstStyle/>
          <a:p>
            <a:pPr eaLnBrk="1" hangingPunct="1"/>
            <a:r>
              <a:rPr lang="zh-TW" altLang="en-US" sz="5400">
                <a:latin typeface="Futura" charset="0"/>
                <a:ea typeface="ＭＳ Ｐゴシック" charset="0"/>
              </a:rPr>
              <a:t>真誠的宣告 </a:t>
            </a:r>
            <a:r>
              <a:rPr lang="en-US" sz="5400">
                <a:latin typeface="Futura" charset="0"/>
                <a:ea typeface="ＭＳ Ｐゴシック" charset="0"/>
              </a:rPr>
              <a:t>…</a:t>
            </a:r>
          </a:p>
        </p:txBody>
      </p:sp>
      <p:sp>
        <p:nvSpPr>
          <p:cNvPr id="615427" name="Rectangle 3"/>
          <p:cNvSpPr>
            <a:spLocks noGrp="1" noChangeArrowheads="1"/>
          </p:cNvSpPr>
          <p:nvPr>
            <p:ph type="body" idx="1"/>
          </p:nvPr>
        </p:nvSpPr>
        <p:spPr>
          <a:xfrm>
            <a:off x="685800" y="1981200"/>
            <a:ext cx="7924800" cy="4495800"/>
          </a:xfrm>
        </p:spPr>
        <p:txBody>
          <a:bodyPr/>
          <a:lstStyle/>
          <a:p>
            <a:pPr eaLnBrk="1" hangingPunct="1">
              <a:lnSpc>
                <a:spcPct val="90000"/>
              </a:lnSpc>
            </a:pPr>
            <a:r>
              <a:rPr lang="zh-TW" altLang="en-US">
                <a:latin typeface="Helvetica" charset="0"/>
                <a:ea typeface="ＭＳ Ｐゴシック" charset="0"/>
              </a:rPr>
              <a:t>無許懮慮</a:t>
            </a:r>
            <a:r>
              <a:rPr lang="en-US" altLang="zh-TW">
                <a:latin typeface="Helvetica" charset="0"/>
                <a:ea typeface="ＭＳ Ｐゴシック" charset="0"/>
              </a:rPr>
              <a:t>﹐</a:t>
            </a:r>
            <a:r>
              <a:rPr lang="zh-TW" altLang="en-US">
                <a:latin typeface="Helvetica" charset="0"/>
                <a:ea typeface="ＭＳ Ｐゴシック" charset="0"/>
              </a:rPr>
              <a:t>讓教會幫你</a:t>
            </a:r>
            <a:r>
              <a:rPr lang="ja-JP" altLang="en-US">
                <a:latin typeface="Helvetica" charset="0"/>
                <a:ea typeface="ＭＳ Ｐゴシック" charset="0"/>
              </a:rPr>
              <a:t>。</a:t>
            </a:r>
            <a:endParaRPr lang="en-US" altLang="ja-JP">
              <a:latin typeface="Helvetica" charset="0"/>
              <a:ea typeface="ＭＳ Ｐゴシック" charset="0"/>
            </a:endParaRPr>
          </a:p>
          <a:p>
            <a:pPr eaLnBrk="1" hangingPunct="1">
              <a:lnSpc>
                <a:spcPct val="90000"/>
              </a:lnSpc>
            </a:pPr>
            <a:r>
              <a:rPr lang="zh-TW" altLang="en-US">
                <a:latin typeface="Helvetica" charset="0"/>
                <a:ea typeface="ＭＳ Ｐゴシック" charset="0"/>
              </a:rPr>
              <a:t>禮拜四晚上有夜宵。 之後 有 禱告 和 藥物 治療 。</a:t>
            </a:r>
            <a:endParaRPr lang="en-US" altLang="ja-JP">
              <a:latin typeface="Helvetica" charset="0"/>
              <a:ea typeface="ＭＳ Ｐゴシック" charset="0"/>
            </a:endParaRPr>
          </a:p>
          <a:p>
            <a:pPr eaLnBrk="1" hangingPunct="1">
              <a:lnSpc>
                <a:spcPct val="90000"/>
              </a:lnSpc>
            </a:pPr>
            <a:r>
              <a:rPr lang="zh-TW" altLang="en-US">
                <a:latin typeface="Helvetica" charset="0"/>
                <a:ea typeface="ＭＳ Ｐゴシック" charset="0"/>
              </a:rPr>
              <a:t>在禱告中記念哪些病痛軟弱的。</a:t>
            </a:r>
            <a:endParaRPr lang="en-US" altLang="ja-JP">
              <a:latin typeface="Helvetica" charset="0"/>
              <a:ea typeface="ＭＳ Ｐゴシック" charset="0"/>
            </a:endParaRPr>
          </a:p>
          <a:p>
            <a:pPr eaLnBrk="1" hangingPunct="1">
              <a:lnSpc>
                <a:spcPct val="90000"/>
              </a:lnSpc>
            </a:pPr>
            <a:r>
              <a:rPr lang="zh-TW" altLang="en-US">
                <a:latin typeface="Helvetica" charset="0"/>
                <a:ea typeface="ＭＳ Ｐゴシック" charset="0"/>
              </a:rPr>
              <a:t>那些有孩子的 我們教會樓下有兒童託兒所。</a:t>
            </a:r>
            <a:endParaRPr lang="en-US" altLang="ja-JP">
              <a:latin typeface="Helvetica" charset="0"/>
              <a:ea typeface="ＭＳ Ｐゴシック" charset="0"/>
            </a:endParaRPr>
          </a:p>
          <a:p>
            <a:pPr eaLnBrk="1" hangingPunct="1">
              <a:lnSpc>
                <a:spcPct val="90000"/>
              </a:lnSpc>
            </a:pPr>
            <a:r>
              <a:rPr lang="zh-TW" altLang="en-US">
                <a:latin typeface="Helvetica" charset="0"/>
                <a:ea typeface="ＭＳ Ｐゴシック" charset="0"/>
              </a:rPr>
              <a:t>我們教會的婦女在禮拜五將把一切所丢弃的衣服放在教會的最低層。你們可到那裡去觀看。</a:t>
            </a:r>
            <a:endParaRPr lang="en-US">
              <a:latin typeface="Helvetica"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15427">
                                            <p:txEl>
                                              <p:pRg st="0" end="0"/>
                                            </p:txEl>
                                          </p:spTgt>
                                        </p:tgtEl>
                                        <p:attrNameLst>
                                          <p:attrName>style.visibility</p:attrName>
                                        </p:attrNameLst>
                                      </p:cBhvr>
                                      <p:to>
                                        <p:strVal val="visible"/>
                                      </p:to>
                                    </p:set>
                                    <p:animEffect transition="in" filter="strips(downLeft)">
                                      <p:cBhvr>
                                        <p:cTn id="7" dur="500"/>
                                        <p:tgtEl>
                                          <p:spTgt spid="615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15427">
                                            <p:txEl>
                                              <p:pRg st="1" end="1"/>
                                            </p:txEl>
                                          </p:spTgt>
                                        </p:tgtEl>
                                        <p:attrNameLst>
                                          <p:attrName>style.visibility</p:attrName>
                                        </p:attrNameLst>
                                      </p:cBhvr>
                                      <p:to>
                                        <p:strVal val="visible"/>
                                      </p:to>
                                    </p:set>
                                    <p:animEffect transition="in" filter="strips(downLeft)">
                                      <p:cBhvr>
                                        <p:cTn id="12" dur="500"/>
                                        <p:tgtEl>
                                          <p:spTgt spid="615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15427">
                                            <p:txEl>
                                              <p:pRg st="2" end="2"/>
                                            </p:txEl>
                                          </p:spTgt>
                                        </p:tgtEl>
                                        <p:attrNameLst>
                                          <p:attrName>style.visibility</p:attrName>
                                        </p:attrNameLst>
                                      </p:cBhvr>
                                      <p:to>
                                        <p:strVal val="visible"/>
                                      </p:to>
                                    </p:set>
                                    <p:animEffect transition="in" filter="strips(downLeft)">
                                      <p:cBhvr>
                                        <p:cTn id="17" dur="500"/>
                                        <p:tgtEl>
                                          <p:spTgt spid="615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15427">
                                            <p:txEl>
                                              <p:pRg st="3" end="3"/>
                                            </p:txEl>
                                          </p:spTgt>
                                        </p:tgtEl>
                                        <p:attrNameLst>
                                          <p:attrName>style.visibility</p:attrName>
                                        </p:attrNameLst>
                                      </p:cBhvr>
                                      <p:to>
                                        <p:strVal val="visible"/>
                                      </p:to>
                                    </p:set>
                                    <p:animEffect transition="in" filter="strips(downLeft)">
                                      <p:cBhvr>
                                        <p:cTn id="22" dur="500"/>
                                        <p:tgtEl>
                                          <p:spTgt spid="615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615427">
                                            <p:txEl>
                                              <p:pRg st="4" end="4"/>
                                            </p:txEl>
                                          </p:spTgt>
                                        </p:tgtEl>
                                        <p:attrNameLst>
                                          <p:attrName>style.visibility</p:attrName>
                                        </p:attrNameLst>
                                      </p:cBhvr>
                                      <p:to>
                                        <p:strVal val="visible"/>
                                      </p:to>
                                    </p:set>
                                    <p:animEffect transition="in" filter="strips(downLeft)">
                                      <p:cBhvr>
                                        <p:cTn id="27" dur="500"/>
                                        <p:tgtEl>
                                          <p:spTgt spid="6154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6514" name="Picture 2" descr="Image result for work for jesus">
            <a:extLst>
              <a:ext uri="{FF2B5EF4-FFF2-40B4-BE49-F238E27FC236}">
                <a16:creationId xmlns:a16="http://schemas.microsoft.com/office/drawing/2014/main" id="{C6A6E967-3F81-FE42-ABC8-B8D9B4A76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5" y="23812"/>
            <a:ext cx="9144000" cy="60690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5927805" y="1252111"/>
            <a:ext cx="3276598" cy="1394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0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p>
        </p:txBody>
      </p:sp>
      <p:sp>
        <p:nvSpPr>
          <p:cNvPr id="900098" name="Rectangle 2"/>
          <p:cNvSpPr>
            <a:spLocks noGrp="1" noChangeArrowheads="1"/>
          </p:cNvSpPr>
          <p:nvPr>
            <p:ph type="ctrTitle"/>
          </p:nvPr>
        </p:nvSpPr>
        <p:spPr>
          <a:xfrm>
            <a:off x="-23813" y="0"/>
            <a:ext cx="9120187" cy="1228299"/>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要有行为</a:t>
            </a:r>
            <a:endPar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611718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2"/>
          <p:cNvSpPr>
            <a:spLocks noGrp="1" noChangeArrowheads="1"/>
          </p:cNvSpPr>
          <p:nvPr>
            <p:ph type="title"/>
          </p:nvPr>
        </p:nvSpPr>
        <p:spPr>
          <a:xfrm>
            <a:off x="685800" y="609600"/>
            <a:ext cx="6600825" cy="676275"/>
          </a:xfrm>
        </p:spPr>
        <p:txBody>
          <a:bodyPr/>
          <a:lstStyle/>
          <a:p>
            <a:pPr eaLnBrk="1" hangingPunct="1"/>
            <a:r>
              <a:rPr lang="zh-TW" altLang="en-US">
                <a:latin typeface="Futura" charset="0"/>
                <a:ea typeface="ＭＳ Ｐゴシック" charset="0"/>
              </a:rPr>
              <a:t>真誠的宣告 </a:t>
            </a:r>
            <a:r>
              <a:rPr lang="en-US">
                <a:latin typeface="Futura" charset="0"/>
                <a:ea typeface="ＭＳ Ｐゴシック" charset="0"/>
              </a:rPr>
              <a:t>…</a:t>
            </a:r>
          </a:p>
        </p:txBody>
      </p:sp>
      <p:sp>
        <p:nvSpPr>
          <p:cNvPr id="681987" name="Rectangle 3"/>
          <p:cNvSpPr>
            <a:spLocks noGrp="1" noChangeArrowheads="1"/>
          </p:cNvSpPr>
          <p:nvPr>
            <p:ph type="body" idx="1"/>
          </p:nvPr>
        </p:nvSpPr>
        <p:spPr>
          <a:xfrm>
            <a:off x="381000" y="1981200"/>
            <a:ext cx="8534400" cy="4495800"/>
          </a:xfrm>
        </p:spPr>
        <p:txBody>
          <a:bodyPr/>
          <a:lstStyle/>
          <a:p>
            <a:pPr eaLnBrk="1" hangingPunct="1">
              <a:lnSpc>
                <a:spcPct val="90000"/>
              </a:lnSpc>
            </a:pPr>
            <a:r>
              <a:rPr lang="zh-TW" altLang="en-US">
                <a:latin typeface="Helvetica" charset="0"/>
                <a:ea typeface="ＭＳ Ｐゴシック" charset="0"/>
              </a:rPr>
              <a:t>今早聖壇上的玫瑰是為了宣告</a:t>
            </a:r>
            <a:r>
              <a:rPr lang="en-US" altLang="ja-JP">
                <a:latin typeface="Helvetica" charset="0"/>
                <a:ea typeface="ＭＳ Ｐゴシック" charset="0"/>
              </a:rPr>
              <a:t>David Allen Belzer </a:t>
            </a:r>
            <a:r>
              <a:rPr lang="zh-TW" altLang="en-US">
                <a:latin typeface="Helvetica" charset="0"/>
                <a:ea typeface="ＭＳ Ｐゴシック" charset="0"/>
              </a:rPr>
              <a:t>的誕生和</a:t>
            </a:r>
            <a:r>
              <a:rPr lang="en-US" altLang="ja-JP">
                <a:latin typeface="Helvetica" charset="0"/>
                <a:ea typeface="ＭＳ Ｐゴシック" charset="0"/>
              </a:rPr>
              <a:t>Julius Belzer </a:t>
            </a:r>
            <a:r>
              <a:rPr lang="zh-TW" altLang="en-US">
                <a:latin typeface="Helvetica" charset="0"/>
                <a:ea typeface="ＭＳ Ｐゴシック" charset="0"/>
              </a:rPr>
              <a:t>牧師和師母的罪。</a:t>
            </a:r>
            <a:endParaRPr lang="en-US" altLang="ja-JP">
              <a:latin typeface="Helvetica" charset="0"/>
              <a:ea typeface="ＭＳ Ｐゴシック" charset="0"/>
            </a:endParaRPr>
          </a:p>
          <a:p>
            <a:pPr eaLnBrk="1" hangingPunct="1">
              <a:lnSpc>
                <a:spcPct val="90000"/>
              </a:lnSpc>
            </a:pPr>
            <a:r>
              <a:rPr lang="zh-TW" altLang="en-US">
                <a:latin typeface="Helvetica" charset="0"/>
                <a:ea typeface="ＭＳ Ｐゴシック" charset="0"/>
              </a:rPr>
              <a:t>今天中午將在教會的前後兩門有聚會。兒童也將在這兩處被施洗。</a:t>
            </a:r>
            <a:endParaRPr lang="en-US" altLang="ja-JP">
              <a:latin typeface="Helvetica" charset="0"/>
              <a:ea typeface="ＭＳ Ｐゴシック" charset="0"/>
            </a:endParaRPr>
          </a:p>
          <a:p>
            <a:pPr eaLnBrk="1" hangingPunct="1">
              <a:lnSpc>
                <a:spcPct val="90000"/>
              </a:lnSpc>
            </a:pPr>
            <a:r>
              <a:rPr lang="zh-TW" altLang="en-US">
                <a:latin typeface="Helvetica" charset="0"/>
                <a:ea typeface="ＭＳ Ｐゴシック" charset="0"/>
              </a:rPr>
              <a:t>夜宵將會在禮拜二傍晚</a:t>
            </a:r>
            <a:r>
              <a:rPr lang="en-US" altLang="zh-TW">
                <a:latin typeface="Helvetica" charset="0"/>
                <a:ea typeface="ＭＳ Ｐゴシック" charset="0"/>
              </a:rPr>
              <a:t>﹐</a:t>
            </a:r>
            <a:r>
              <a:rPr lang="zh-TW" altLang="en-US">
                <a:latin typeface="Helvetica" charset="0"/>
                <a:ea typeface="ＭＳ Ｐゴシック" charset="0"/>
              </a:rPr>
              <a:t>教會正堂舉行。之後有音樂會。</a:t>
            </a:r>
            <a:endParaRPr lang="en-US" altLang="ja-JP">
              <a:latin typeface="Helvetica" charset="0"/>
              <a:ea typeface="ＭＳ Ｐゴシック" charset="0"/>
            </a:endParaRPr>
          </a:p>
          <a:p>
            <a:pPr eaLnBrk="1" hangingPunct="1">
              <a:lnSpc>
                <a:spcPct val="90000"/>
              </a:lnSpc>
            </a:pPr>
            <a:r>
              <a:rPr lang="zh-TW" altLang="en-US">
                <a:latin typeface="Helvetica" charset="0"/>
                <a:ea typeface="ＭＳ Ｐゴシック" charset="0"/>
              </a:rPr>
              <a:t>今晚的聚會和證道主題是</a:t>
            </a:r>
            <a:r>
              <a:rPr lang="en-US" altLang="zh-TW">
                <a:latin typeface="Helvetica" charset="0"/>
                <a:ea typeface="ＭＳ Ｐゴシック" charset="0"/>
              </a:rPr>
              <a:t>『</a:t>
            </a:r>
            <a:r>
              <a:rPr lang="zh-TW" altLang="en-US">
                <a:latin typeface="Helvetica" charset="0"/>
                <a:ea typeface="ＭＳ Ｐゴシック" charset="0"/>
              </a:rPr>
              <a:t>地獄是什麼</a:t>
            </a:r>
            <a:r>
              <a:rPr lang="en-US" altLang="zh-TW">
                <a:latin typeface="Helvetica" charset="0"/>
                <a:ea typeface="ＭＳ Ｐゴシック" charset="0"/>
              </a:rPr>
              <a:t>』﹖</a:t>
            </a:r>
            <a:r>
              <a:rPr lang="zh-TW" altLang="en-US">
                <a:latin typeface="Helvetica" charset="0"/>
                <a:ea typeface="ＭＳ Ｐゴシック" charset="0"/>
              </a:rPr>
              <a:t>情早點到</a:t>
            </a:r>
            <a:r>
              <a:rPr lang="en-US" altLang="zh-TW">
                <a:latin typeface="Helvetica" charset="0"/>
                <a:ea typeface="ＭＳ Ｐゴシック" charset="0"/>
              </a:rPr>
              <a:t>﹐</a:t>
            </a:r>
            <a:r>
              <a:rPr lang="zh-TW" altLang="en-US">
                <a:latin typeface="Helvetica" charset="0"/>
                <a:ea typeface="ＭＳ Ｐゴシック" charset="0"/>
              </a:rPr>
              <a:t>來聽我們的詩班練習。</a:t>
            </a:r>
            <a:endParaRPr lang="en-US">
              <a:latin typeface="Helvetica"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81987">
                                            <p:txEl>
                                              <p:pRg st="0" end="0"/>
                                            </p:txEl>
                                          </p:spTgt>
                                        </p:tgtEl>
                                        <p:attrNameLst>
                                          <p:attrName>style.visibility</p:attrName>
                                        </p:attrNameLst>
                                      </p:cBhvr>
                                      <p:to>
                                        <p:strVal val="visible"/>
                                      </p:to>
                                    </p:set>
                                    <p:animEffect transition="in" filter="strips(downLeft)">
                                      <p:cBhvr>
                                        <p:cTn id="7" dur="500"/>
                                        <p:tgtEl>
                                          <p:spTgt spid="6819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81987">
                                            <p:txEl>
                                              <p:pRg st="1" end="1"/>
                                            </p:txEl>
                                          </p:spTgt>
                                        </p:tgtEl>
                                        <p:attrNameLst>
                                          <p:attrName>style.visibility</p:attrName>
                                        </p:attrNameLst>
                                      </p:cBhvr>
                                      <p:to>
                                        <p:strVal val="visible"/>
                                      </p:to>
                                    </p:set>
                                    <p:animEffect transition="in" filter="strips(downLeft)">
                                      <p:cBhvr>
                                        <p:cTn id="12" dur="500"/>
                                        <p:tgtEl>
                                          <p:spTgt spid="6819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81987">
                                            <p:txEl>
                                              <p:pRg st="2" end="2"/>
                                            </p:txEl>
                                          </p:spTgt>
                                        </p:tgtEl>
                                        <p:attrNameLst>
                                          <p:attrName>style.visibility</p:attrName>
                                        </p:attrNameLst>
                                      </p:cBhvr>
                                      <p:to>
                                        <p:strVal val="visible"/>
                                      </p:to>
                                    </p:set>
                                    <p:animEffect transition="in" filter="strips(downLeft)">
                                      <p:cBhvr>
                                        <p:cTn id="17" dur="500"/>
                                        <p:tgtEl>
                                          <p:spTgt spid="6819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81987">
                                            <p:txEl>
                                              <p:pRg st="3" end="3"/>
                                            </p:txEl>
                                          </p:spTgt>
                                        </p:tgtEl>
                                        <p:attrNameLst>
                                          <p:attrName>style.visibility</p:attrName>
                                        </p:attrNameLst>
                                      </p:cBhvr>
                                      <p:to>
                                        <p:strVal val="visible"/>
                                      </p:to>
                                    </p:set>
                                    <p:animEffect transition="in" filter="strips(downLeft)">
                                      <p:cBhvr>
                                        <p:cTn id="22" dur="500"/>
                                        <p:tgtEl>
                                          <p:spTgt spid="6819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7"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Grp="1" noRot="1" noChangeArrowheads="1"/>
          </p:cNvSpPr>
          <p:nvPr>
            <p:ph type="title"/>
          </p:nvPr>
        </p:nvSpPr>
        <p:spPr/>
        <p:txBody>
          <a:bodyPr/>
          <a:lstStyle/>
          <a:p>
            <a:pPr eaLnBrk="1" hangingPunct="1">
              <a:defRPr/>
            </a:pPr>
            <a:r>
              <a:rPr lang="zh-TW" altLang="en-US">
                <a:latin typeface="Garamond" charset="0"/>
                <a:cs typeface="+mj-cs"/>
              </a:rPr>
              <a:t>這是什麼意識</a:t>
            </a:r>
            <a:r>
              <a:rPr lang="en-US" altLang="zh-TW">
                <a:latin typeface="Garamond" charset="0"/>
                <a:cs typeface="+mj-cs"/>
              </a:rPr>
              <a:t>﹖</a:t>
            </a:r>
            <a:endParaRPr lang="en-US">
              <a:latin typeface="Garamond" charset="0"/>
              <a:cs typeface="+mj-cs"/>
            </a:endParaRPr>
          </a:p>
        </p:txBody>
      </p:sp>
      <p:sp>
        <p:nvSpPr>
          <p:cNvPr id="717827" name="Rectangle 3"/>
          <p:cNvSpPr>
            <a:spLocks noGrp="1" noChangeArrowheads="1"/>
          </p:cNvSpPr>
          <p:nvPr>
            <p:ph type="body" sz="half" idx="1"/>
          </p:nvPr>
        </p:nvSpPr>
        <p:spPr/>
        <p:txBody>
          <a:bodyPr/>
          <a:lstStyle/>
          <a:p>
            <a:pPr eaLnBrk="1" hangingPunct="1">
              <a:defRPr/>
            </a:pPr>
            <a:r>
              <a:rPr lang="zh-TW" altLang="en-US" sz="3200" b="1">
                <a:latin typeface="Garamond" charset="0"/>
                <a:cs typeface="+mn-cs"/>
              </a:rPr>
              <a:t>豬先生</a:t>
            </a:r>
            <a:r>
              <a:rPr lang="en-US" altLang="zh-TW" sz="3200" b="1">
                <a:latin typeface="Garamond" charset="0"/>
                <a:cs typeface="+mn-cs"/>
              </a:rPr>
              <a:t>﹗</a:t>
            </a:r>
          </a:p>
          <a:p>
            <a:pPr eaLnBrk="1" hangingPunct="1">
              <a:defRPr/>
            </a:pPr>
            <a:r>
              <a:rPr lang="zh-TW" altLang="en-US" sz="3200" b="1">
                <a:latin typeface="Garamond" charset="0"/>
                <a:cs typeface="+mn-cs"/>
              </a:rPr>
              <a:t>才不是豬先生</a:t>
            </a:r>
            <a:r>
              <a:rPr lang="en-US" altLang="zh-TW" sz="3200" b="1">
                <a:latin typeface="Garamond" charset="0"/>
                <a:cs typeface="+mn-cs"/>
              </a:rPr>
              <a:t>﹗</a:t>
            </a:r>
          </a:p>
          <a:p>
            <a:pPr eaLnBrk="1" hangingPunct="1">
              <a:defRPr/>
            </a:pPr>
            <a:r>
              <a:rPr lang="zh-TW" altLang="en-US" sz="3200" b="1">
                <a:latin typeface="Garamond" charset="0"/>
                <a:cs typeface="+mn-cs"/>
              </a:rPr>
              <a:t>看見圍欄了嗎</a:t>
            </a:r>
            <a:r>
              <a:rPr lang="en-US" altLang="zh-TW" sz="3200" b="1">
                <a:latin typeface="Garamond" charset="0"/>
                <a:cs typeface="+mn-cs"/>
              </a:rPr>
              <a:t>﹖</a:t>
            </a:r>
          </a:p>
          <a:p>
            <a:pPr eaLnBrk="1" hangingPunct="1">
              <a:defRPr/>
            </a:pPr>
            <a:r>
              <a:rPr lang="zh-TW" altLang="en-US" sz="3200" b="1">
                <a:latin typeface="Garamond" charset="0"/>
                <a:cs typeface="+mn-cs"/>
              </a:rPr>
              <a:t>就是豬</a:t>
            </a:r>
            <a:r>
              <a:rPr lang="en-US" altLang="zh-TW" sz="3200" b="1">
                <a:latin typeface="Garamond" charset="0"/>
                <a:cs typeface="+mn-cs"/>
              </a:rPr>
              <a:t>﹗</a:t>
            </a:r>
            <a:endParaRPr lang="en-US" sz="3200" b="1">
              <a:latin typeface="Garamond" charset="0"/>
              <a:cs typeface="+mn-cs"/>
            </a:endParaRPr>
          </a:p>
        </p:txBody>
      </p:sp>
      <p:sp>
        <p:nvSpPr>
          <p:cNvPr id="717828" name="Rectangle 4"/>
          <p:cNvSpPr>
            <a:spLocks noGrp="1" noChangeArrowheads="1"/>
          </p:cNvSpPr>
          <p:nvPr>
            <p:ph type="body" sz="half" idx="2"/>
          </p:nvPr>
        </p:nvSpPr>
        <p:spPr>
          <a:xfrm>
            <a:off x="4267200" y="1600200"/>
            <a:ext cx="4419600" cy="4525963"/>
          </a:xfrm>
        </p:spPr>
        <p:txBody>
          <a:bodyPr/>
          <a:lstStyle/>
          <a:p>
            <a:pPr eaLnBrk="1" hangingPunct="1">
              <a:defRPr/>
            </a:pPr>
            <a:r>
              <a:rPr lang="zh-TW" altLang="en-US" sz="3200" b="1">
                <a:latin typeface="Garamond" charset="0"/>
                <a:cs typeface="+mn-cs"/>
              </a:rPr>
              <a:t>他們是豬</a:t>
            </a:r>
            <a:r>
              <a:rPr lang="en-US" altLang="zh-TW" sz="3200" b="1">
                <a:latin typeface="Garamond" charset="0"/>
                <a:cs typeface="+mn-cs"/>
              </a:rPr>
              <a:t>﹗</a:t>
            </a:r>
            <a:endParaRPr lang="en-US" sz="3200" b="1">
              <a:latin typeface="Garamond" charset="0"/>
              <a:cs typeface="+mn-cs"/>
            </a:endParaRPr>
          </a:p>
          <a:p>
            <a:pPr eaLnBrk="1" hangingPunct="1">
              <a:defRPr/>
            </a:pPr>
            <a:r>
              <a:rPr lang="zh-TW" altLang="en-US" sz="3200" b="1">
                <a:latin typeface="Garamond" charset="0"/>
                <a:cs typeface="+mn-cs"/>
              </a:rPr>
              <a:t>他們的確是豬</a:t>
            </a:r>
            <a:r>
              <a:rPr lang="en-US" altLang="zh-TW" sz="3200" b="1">
                <a:latin typeface="Garamond" charset="0"/>
                <a:cs typeface="+mn-cs"/>
              </a:rPr>
              <a:t>﹗</a:t>
            </a:r>
            <a:r>
              <a:rPr lang="zh-TW" altLang="en-US" sz="3200" b="1">
                <a:latin typeface="Garamond" charset="0"/>
                <a:cs typeface="+mn-cs"/>
              </a:rPr>
              <a:t>看到围栏了嗎</a:t>
            </a:r>
            <a:r>
              <a:rPr lang="en-US" altLang="zh-TW" sz="3200" b="1">
                <a:latin typeface="Garamond" charset="0"/>
                <a:cs typeface="+mn-cs"/>
              </a:rPr>
              <a:t>﹖</a:t>
            </a:r>
            <a:endParaRPr lang="en-US" sz="3200" b="1">
              <a:latin typeface="Garamond" charset="0"/>
              <a:cs typeface="+mn-cs"/>
            </a:endParaRPr>
          </a:p>
          <a:p>
            <a:pPr eaLnBrk="1" hangingPunct="1">
              <a:defRPr/>
            </a:pPr>
            <a:r>
              <a:rPr lang="zh-TW" altLang="en-US" sz="3200" b="1">
                <a:latin typeface="Garamond" charset="0"/>
                <a:cs typeface="+mn-cs"/>
              </a:rPr>
              <a:t>可惡</a:t>
            </a:r>
            <a:r>
              <a:rPr lang="en-US" altLang="zh-TW" sz="3200" b="1">
                <a:latin typeface="Garamond" charset="0"/>
                <a:cs typeface="+mn-cs"/>
              </a:rPr>
              <a:t>﹗</a:t>
            </a:r>
            <a:r>
              <a:rPr lang="zh-TW" altLang="en-US" sz="3200" b="1">
                <a:latin typeface="Garamond" charset="0"/>
                <a:cs typeface="+mn-cs"/>
              </a:rPr>
              <a:t>他們真地是豬</a:t>
            </a:r>
            <a:r>
              <a:rPr lang="en-US" altLang="zh-TW" sz="3200" b="1">
                <a:latin typeface="Garamond" charset="0"/>
                <a:cs typeface="+mn-cs"/>
              </a:rPr>
              <a:t>﹗</a:t>
            </a:r>
            <a:endParaRPr lang="en-US" sz="3200" b="1">
              <a:latin typeface="Garamond" charset="0"/>
              <a:cs typeface="+mn-cs"/>
            </a:endParaRPr>
          </a:p>
        </p:txBody>
      </p:sp>
      <p:sp>
        <p:nvSpPr>
          <p:cNvPr id="717829" name="Rectangle 5"/>
          <p:cNvSpPr>
            <a:spLocks noChangeArrowheads="1"/>
          </p:cNvSpPr>
          <p:nvPr/>
        </p:nvSpPr>
        <p:spPr bwMode="auto">
          <a:xfrm>
            <a:off x="1752600" y="5867400"/>
            <a:ext cx="5257800" cy="762000"/>
          </a:xfrm>
          <a:prstGeom prst="rect">
            <a:avLst/>
          </a:prstGeom>
          <a:noFill/>
          <a:ln w="9525">
            <a:noFill/>
            <a:miter lim="800000"/>
            <a:headEnd/>
            <a:tailEnd/>
          </a:ln>
          <a:effectLst/>
        </p:spPr>
        <p:txBody>
          <a:bodyPr/>
          <a:lstStyle/>
          <a:p>
            <a:pPr marL="342900" indent="-342900" algn="ctr">
              <a:spcBef>
                <a:spcPct val="20000"/>
              </a:spcBef>
              <a:buClr>
                <a:schemeClr val="hlink"/>
              </a:buClr>
              <a:buSzPct val="70000"/>
              <a:buFont typeface="Wingdings" charset="0"/>
              <a:buChar char="n"/>
              <a:defRPr/>
            </a:pPr>
            <a:r>
              <a:rPr lang="zh-TW" altLang="en-US" sz="3200" b="1" i="1">
                <a:effectLst>
                  <a:outerShdw blurRad="38100" dist="38100" dir="2700000" algn="tl">
                    <a:srgbClr val="000000"/>
                  </a:outerShdw>
                </a:effectLst>
                <a:latin typeface="Garamond" charset="0"/>
                <a:cs typeface="Arial" charset="0"/>
              </a:rPr>
              <a:t>小心你的言語句子</a:t>
            </a:r>
            <a:r>
              <a:rPr lang="en-US" altLang="zh-TW" sz="3200" b="1" i="1">
                <a:effectLst>
                  <a:outerShdw blurRad="38100" dist="38100" dir="2700000" algn="tl">
                    <a:srgbClr val="000000"/>
                  </a:outerShdw>
                </a:effectLst>
                <a:latin typeface="Garamond" charset="0"/>
                <a:cs typeface="Arial" charset="0"/>
              </a:rPr>
              <a:t>﹗</a:t>
            </a:r>
            <a:endParaRPr lang="en-US" sz="3200" b="1" i="1">
              <a:effectLst>
                <a:outerShdw blurRad="38100" dist="38100" dir="2700000" algn="tl">
                  <a:srgbClr val="000000"/>
                </a:outerShdw>
              </a:effectLst>
              <a:latin typeface="Garamond"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17828">
                                            <p:txEl>
                                              <p:pRg st="0" end="0"/>
                                            </p:txEl>
                                          </p:spTgt>
                                        </p:tgtEl>
                                        <p:attrNameLst>
                                          <p:attrName>style.visibility</p:attrName>
                                        </p:attrNameLst>
                                      </p:cBhvr>
                                      <p:to>
                                        <p:strVal val="visible"/>
                                      </p:to>
                                    </p:set>
                                    <p:animEffect transition="in" filter="wipe(down)">
                                      <p:cBhvr>
                                        <p:cTn id="7" dur="500"/>
                                        <p:tgtEl>
                                          <p:spTgt spid="7178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17828">
                                            <p:txEl>
                                              <p:pRg st="1" end="1"/>
                                            </p:txEl>
                                          </p:spTgt>
                                        </p:tgtEl>
                                        <p:attrNameLst>
                                          <p:attrName>style.visibility</p:attrName>
                                        </p:attrNameLst>
                                      </p:cBhvr>
                                      <p:to>
                                        <p:strVal val="visible"/>
                                      </p:to>
                                    </p:set>
                                    <p:animEffect transition="in" filter="wipe(down)">
                                      <p:cBhvr>
                                        <p:cTn id="12" dur="500"/>
                                        <p:tgtEl>
                                          <p:spTgt spid="7178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717828">
                                            <p:txEl>
                                              <p:charRg st="32" end="32"/>
                                            </p:txEl>
                                          </p:spTgt>
                                        </p:tgtEl>
                                        <p:attrNameLst>
                                          <p:attrName>style.visibility</p:attrName>
                                        </p:attrNameLst>
                                      </p:cBhvr>
                                      <p:to>
                                        <p:strVal val="visible"/>
                                      </p:to>
                                    </p:set>
                                    <p:animEffect transition="in" filter="wipe(down)">
                                      <p:cBhvr>
                                        <p:cTn id="17" dur="500"/>
                                        <p:tgtEl>
                                          <p:spTgt spid="717828">
                                            <p:txEl>
                                              <p:charRg st="32" end="3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717828">
                                            <p:txEl>
                                              <p:charRg st="32" end="32"/>
                                            </p:txEl>
                                          </p:spTgt>
                                        </p:tgtEl>
                                        <p:attrNameLst>
                                          <p:attrName>style.visibility</p:attrName>
                                        </p:attrNameLst>
                                      </p:cBhvr>
                                      <p:to>
                                        <p:strVal val="visible"/>
                                      </p:to>
                                    </p:set>
                                    <p:animEffect transition="in" filter="wipe(down)">
                                      <p:cBhvr>
                                        <p:cTn id="22" dur="500"/>
                                        <p:tgtEl>
                                          <p:spTgt spid="717828">
                                            <p:txEl>
                                              <p:charRg st="32" end="3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717829">
                                            <p:txEl>
                                              <p:pRg st="0" end="0"/>
                                            </p:txEl>
                                          </p:spTgt>
                                        </p:tgtEl>
                                        <p:attrNameLst>
                                          <p:attrName>style.visibility</p:attrName>
                                        </p:attrNameLst>
                                      </p:cBhvr>
                                      <p:to>
                                        <p:strVal val="visible"/>
                                      </p:to>
                                    </p:set>
                                    <p:animEffect transition="in" filter="wipe(down)">
                                      <p:cBhvr>
                                        <p:cTn id="27" dur="500"/>
                                        <p:tgtEl>
                                          <p:spTgt spid="7178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ctrTitle"/>
          </p:nvPr>
        </p:nvSpPr>
        <p:spPr>
          <a:xfrm>
            <a:off x="914400" y="1143000"/>
            <a:ext cx="7239000" cy="2057400"/>
          </a:xfrm>
          <a:effectLst>
            <a:outerShdw blurRad="63500" dist="25399" dir="2700000" algn="ctr" rotWithShape="0">
              <a:srgbClr val="000000">
                <a:alpha val="99962"/>
              </a:srgbClr>
            </a:outerShdw>
          </a:effectLst>
        </p:spPr>
        <p:txBody>
          <a:bodyPr/>
          <a:lstStyle/>
          <a:p>
            <a:pPr eaLnBrk="1" hangingPunct="1">
              <a:defRPr/>
            </a:pPr>
            <a:r>
              <a:rPr lang="zh-TW" altLang="en-US" b="1">
                <a:solidFill>
                  <a:srgbClr val="FFFFFF"/>
                </a:solidFill>
                <a:latin typeface="Tahoma" charset="0"/>
                <a:ea typeface="ＭＳ Ｐゴシック" charset="0"/>
              </a:rPr>
              <a:t>信心有智慧的說話</a:t>
            </a:r>
            <a:r>
              <a:rPr lang="en-US" altLang="zh-TW" b="1">
                <a:solidFill>
                  <a:srgbClr val="FFFFFF"/>
                </a:solidFill>
                <a:latin typeface="Tahoma" charset="0"/>
                <a:ea typeface="ＭＳ Ｐゴシック" charset="0"/>
              </a:rPr>
              <a:t>﹐</a:t>
            </a:r>
            <a:br>
              <a:rPr lang="en-US" altLang="zh-TW" b="1">
                <a:solidFill>
                  <a:srgbClr val="FFFFFF"/>
                </a:solidFill>
                <a:latin typeface="Tahoma" charset="0"/>
                <a:ea typeface="ＭＳ Ｐゴシック" charset="0"/>
              </a:rPr>
            </a:br>
            <a:r>
              <a:rPr lang="zh-TW" altLang="en-US" b="1">
                <a:solidFill>
                  <a:srgbClr val="FFFFFF"/>
                </a:solidFill>
                <a:latin typeface="Tahoma" charset="0"/>
                <a:ea typeface="ＭＳ Ｐゴシック" charset="0"/>
              </a:rPr>
              <a:t>因為信心 </a:t>
            </a:r>
            <a:r>
              <a:rPr lang="en-US" altLang="zh-TW" b="1">
                <a:solidFill>
                  <a:srgbClr val="FFFFFF"/>
                </a:solidFill>
                <a:latin typeface="Tahoma" charset="0"/>
                <a:ea typeface="ＭＳ Ｐゴシック" charset="0"/>
              </a:rPr>
              <a:t>…</a:t>
            </a:r>
            <a:endParaRPr lang="en-US" b="1">
              <a:latin typeface="Tahoma" charset="0"/>
              <a:ea typeface="ＭＳ Ｐゴシック" charset="0"/>
            </a:endParaRPr>
          </a:p>
        </p:txBody>
      </p:sp>
      <p:sp>
        <p:nvSpPr>
          <p:cNvPr id="603144" name="Rectangle 8"/>
          <p:cNvSpPr>
            <a:spLocks noGrp="1" noChangeArrowheads="1"/>
          </p:cNvSpPr>
          <p:nvPr>
            <p:ph type="subTitle" idx="1"/>
          </p:nvPr>
        </p:nvSpPr>
        <p:spPr>
          <a:xfrm>
            <a:off x="304800" y="3352800"/>
            <a:ext cx="8839200" cy="2362200"/>
          </a:xfrm>
          <a:effectLst/>
        </p:spPr>
        <p:txBody>
          <a:bodyPr/>
          <a:lstStyle/>
          <a:p>
            <a:pPr algn="l">
              <a:spcBef>
                <a:spcPct val="0"/>
              </a:spcBef>
              <a:buFont typeface="Wingdings" charset="0"/>
              <a:buNone/>
              <a:tabLst>
                <a:tab pos="1662113" algn="l"/>
              </a:tabLst>
              <a:defRPr/>
            </a:pPr>
            <a:r>
              <a:rPr lang="en-US" sz="4000" b="1">
                <a:solidFill>
                  <a:srgbClr val="FFFFFF"/>
                </a:solidFill>
                <a:latin typeface="Tahoma" charset="0"/>
                <a:ea typeface="ＭＳ Ｐゴシック" charset="0"/>
              </a:rPr>
              <a:t>3:1-6	</a:t>
            </a:r>
            <a:r>
              <a:rPr lang="zh-TW" altLang="en-US" sz="4000" b="1">
                <a:solidFill>
                  <a:srgbClr val="FFFFFF"/>
                </a:solidFill>
                <a:latin typeface="Tahoma" charset="0"/>
                <a:ea typeface="ＭＳ Ｐゴシック" charset="0"/>
              </a:rPr>
              <a:t>認識舌頭的潛能和破壞力。</a:t>
            </a:r>
            <a:endParaRPr lang="en-US" sz="4000" b="1">
              <a:solidFill>
                <a:srgbClr val="FFFFFF"/>
              </a:solidFill>
              <a:latin typeface="Tahoma"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03144">
                                            <p:txEl>
                                              <p:pRg st="0" end="0"/>
                                            </p:txEl>
                                          </p:spTgt>
                                        </p:tgtEl>
                                        <p:attrNameLst>
                                          <p:attrName>style.visibility</p:attrName>
                                        </p:attrNameLst>
                                      </p:cBhvr>
                                      <p:to>
                                        <p:strVal val="visible"/>
                                      </p:to>
                                    </p:set>
                                    <p:animEffect transition="in" filter="fade">
                                      <p:cBhvr>
                                        <p:cTn id="7" dur="1000"/>
                                        <p:tgtEl>
                                          <p:spTgt spid="603144">
                                            <p:txEl>
                                              <p:pRg st="0" end="0"/>
                                            </p:txEl>
                                          </p:spTgt>
                                        </p:tgtEl>
                                      </p:cBhvr>
                                    </p:animEffect>
                                    <p:anim calcmode="lin" valueType="num">
                                      <p:cBhvr>
                                        <p:cTn id="8" dur="1000" fill="hold"/>
                                        <p:tgtEl>
                                          <p:spTgt spid="60314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0314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4"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2"/>
          <p:cNvSpPr>
            <a:spLocks noGrp="1" noChangeArrowheads="1"/>
          </p:cNvSpPr>
          <p:nvPr>
            <p:ph type="ctrTitle"/>
          </p:nvPr>
        </p:nvSpPr>
        <p:spPr>
          <a:xfrm>
            <a:off x="304800" y="457200"/>
            <a:ext cx="8267700" cy="5614988"/>
          </a:xfrm>
        </p:spPr>
        <p:txBody>
          <a:bodyPr/>
          <a:lstStyle/>
          <a:p>
            <a:pPr eaLnBrk="1" hangingPunct="1"/>
            <a:r>
              <a:rPr lang="zh-CN" altLang="en-US" sz="5400">
                <a:latin typeface="Tahoma" charset="0"/>
                <a:ea typeface="MS Pゴシック" charset="0"/>
              </a:rPr>
              <a:t> 舌头就是火，在我们百体中，舌头是个罪恶的世界，能污秽全身，也能把生命的轮子点起来，并且是从地狱里点著的。</a:t>
            </a:r>
            <a:r>
              <a:rPr lang="en-US" altLang="ja-JP" sz="5400">
                <a:latin typeface="Tahoma" charset="0"/>
                <a:ea typeface="MS Pゴシック" charset="0"/>
              </a:rPr>
              <a:t>(3:6)</a:t>
            </a:r>
            <a:endParaRPr lang="en-US" sz="5400">
              <a:latin typeface="Tahoma" charset="0"/>
              <a:ea typeface="MS P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p:cNvSpPr>
            <a:spLocks noGrp="1" noChangeArrowheads="1"/>
          </p:cNvSpPr>
          <p:nvPr>
            <p:ph type="ctrTitle"/>
          </p:nvPr>
        </p:nvSpPr>
        <p:spPr>
          <a:xfrm>
            <a:off x="914400" y="1143000"/>
            <a:ext cx="7239000" cy="2057400"/>
          </a:xfrm>
          <a:effectLst>
            <a:outerShdw blurRad="63500" dist="25399" dir="2700000" algn="ctr" rotWithShape="0">
              <a:srgbClr val="000000">
                <a:alpha val="99962"/>
              </a:srgbClr>
            </a:outerShdw>
          </a:effectLst>
        </p:spPr>
        <p:txBody>
          <a:bodyPr/>
          <a:lstStyle/>
          <a:p>
            <a:pPr eaLnBrk="1" hangingPunct="1">
              <a:defRPr/>
            </a:pPr>
            <a:r>
              <a:rPr lang="zh-TW" altLang="en-US" b="1">
                <a:solidFill>
                  <a:srgbClr val="FFFFFF"/>
                </a:solidFill>
                <a:latin typeface="Tahoma" charset="0"/>
                <a:ea typeface="ＭＳ Ｐゴシック" charset="0"/>
              </a:rPr>
              <a:t>信心有智慧的說話</a:t>
            </a:r>
            <a:r>
              <a:rPr lang="en-US" altLang="zh-TW" b="1">
                <a:solidFill>
                  <a:srgbClr val="FFFFFF"/>
                </a:solidFill>
                <a:latin typeface="Tahoma" charset="0"/>
                <a:ea typeface="ＭＳ Ｐゴシック" charset="0"/>
              </a:rPr>
              <a:t>﹐</a:t>
            </a:r>
            <a:br>
              <a:rPr lang="en-US" altLang="zh-TW" b="1">
                <a:solidFill>
                  <a:srgbClr val="FFFFFF"/>
                </a:solidFill>
                <a:latin typeface="Tahoma" charset="0"/>
                <a:ea typeface="ＭＳ Ｐゴシック" charset="0"/>
              </a:rPr>
            </a:br>
            <a:r>
              <a:rPr lang="zh-TW" altLang="en-US" b="1">
                <a:solidFill>
                  <a:srgbClr val="FFFFFF"/>
                </a:solidFill>
                <a:latin typeface="Tahoma" charset="0"/>
                <a:ea typeface="ＭＳ Ｐゴシック" charset="0"/>
              </a:rPr>
              <a:t>因為信心 </a:t>
            </a:r>
            <a:r>
              <a:rPr lang="en-US" altLang="zh-TW" b="1">
                <a:solidFill>
                  <a:srgbClr val="FFFFFF"/>
                </a:solidFill>
                <a:latin typeface="Tahoma" charset="0"/>
                <a:ea typeface="ＭＳ Ｐゴシック" charset="0"/>
              </a:rPr>
              <a:t>…</a:t>
            </a:r>
            <a:endParaRPr lang="en-US" b="1">
              <a:latin typeface="Tahoma" charset="0"/>
              <a:ea typeface="ＭＳ Ｐゴシック" charset="0"/>
            </a:endParaRPr>
          </a:p>
        </p:txBody>
      </p:sp>
      <p:sp>
        <p:nvSpPr>
          <p:cNvPr id="723971" name="Rectangle 3"/>
          <p:cNvSpPr>
            <a:spLocks noGrp="1" noChangeArrowheads="1"/>
          </p:cNvSpPr>
          <p:nvPr>
            <p:ph type="subTitle" idx="1"/>
          </p:nvPr>
        </p:nvSpPr>
        <p:spPr>
          <a:xfrm>
            <a:off x="304800" y="3352800"/>
            <a:ext cx="8839200" cy="2362200"/>
          </a:xfrm>
          <a:effectLst/>
        </p:spPr>
        <p:txBody>
          <a:bodyPr/>
          <a:lstStyle/>
          <a:p>
            <a:pPr algn="l">
              <a:spcBef>
                <a:spcPct val="0"/>
              </a:spcBef>
              <a:buFont typeface="Wingdings" charset="0"/>
              <a:buNone/>
              <a:tabLst>
                <a:tab pos="1662113" algn="l"/>
              </a:tabLst>
              <a:defRPr/>
            </a:pPr>
            <a:r>
              <a:rPr lang="en-US" sz="4000" b="1">
                <a:solidFill>
                  <a:srgbClr val="FFFFFF"/>
                </a:solidFill>
                <a:latin typeface="Tahoma" charset="0"/>
                <a:ea typeface="ＭＳ Ｐゴシック" charset="0"/>
              </a:rPr>
              <a:t>3:1-6	</a:t>
            </a:r>
            <a:r>
              <a:rPr lang="zh-TW" altLang="en-US" sz="4000" b="1">
                <a:solidFill>
                  <a:srgbClr val="FFFFFF"/>
                </a:solidFill>
                <a:latin typeface="Tahoma" charset="0"/>
                <a:ea typeface="ＭＳ Ｐゴシック" charset="0"/>
              </a:rPr>
              <a:t>認識舌頭的潛能和破壞力。</a:t>
            </a:r>
            <a:endParaRPr lang="en-US" sz="4000" b="1">
              <a:solidFill>
                <a:srgbClr val="FFFFFF"/>
              </a:solidFill>
              <a:latin typeface="Tahoma" charset="0"/>
              <a:ea typeface="ＭＳ Ｐゴシック" charset="0"/>
            </a:endParaRPr>
          </a:p>
          <a:p>
            <a:pPr algn="l">
              <a:spcBef>
                <a:spcPct val="0"/>
              </a:spcBef>
              <a:buFont typeface="Wingdings" charset="0"/>
              <a:buNone/>
              <a:tabLst>
                <a:tab pos="1662113" algn="l"/>
              </a:tabLst>
              <a:defRPr/>
            </a:pPr>
            <a:r>
              <a:rPr lang="en-US" sz="4000" b="1">
                <a:solidFill>
                  <a:srgbClr val="FFFFFF"/>
                </a:solidFill>
                <a:latin typeface="Tahoma" charset="0"/>
                <a:ea typeface="ＭＳ Ｐゴシック" charset="0"/>
              </a:rPr>
              <a:t>3:7-8	</a:t>
            </a:r>
            <a:r>
              <a:rPr lang="zh-TW" altLang="en-US" sz="4000" b="1">
                <a:solidFill>
                  <a:srgbClr val="FFFFFF"/>
                </a:solidFill>
                <a:latin typeface="Tahoma" charset="0"/>
                <a:ea typeface="ＭＳ Ｐゴシック" charset="0"/>
              </a:rPr>
              <a:t>認識舌頭是</a:t>
            </a:r>
            <a:r>
              <a:rPr lang="zh-CN" altLang="en-US" sz="4000">
                <a:latin typeface="Tahoma" charset="0"/>
                <a:ea typeface="ＭＳ Ｐゴシック" charset="0"/>
              </a:rPr>
              <a:t>没有人能制伏的。</a:t>
            </a:r>
            <a:endParaRPr lang="en-US" sz="4000" b="1">
              <a:solidFill>
                <a:srgbClr val="FFFFFF"/>
              </a:solidFill>
              <a:latin typeface="Tahoma"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3971">
                                            <p:txEl>
                                              <p:pRg st="0" end="0"/>
                                            </p:txEl>
                                          </p:spTgt>
                                        </p:tgtEl>
                                        <p:attrNameLst>
                                          <p:attrName>style.visibility</p:attrName>
                                        </p:attrNameLst>
                                      </p:cBhvr>
                                      <p:to>
                                        <p:strVal val="visible"/>
                                      </p:to>
                                    </p:set>
                                    <p:animEffect transition="in" filter="fade">
                                      <p:cBhvr>
                                        <p:cTn id="7" dur="1000"/>
                                        <p:tgtEl>
                                          <p:spTgt spid="723971">
                                            <p:txEl>
                                              <p:pRg st="0" end="0"/>
                                            </p:txEl>
                                          </p:spTgt>
                                        </p:tgtEl>
                                      </p:cBhvr>
                                    </p:animEffect>
                                    <p:anim calcmode="lin" valueType="num">
                                      <p:cBhvr>
                                        <p:cTn id="8" dur="1000" fill="hold"/>
                                        <p:tgtEl>
                                          <p:spTgt spid="7239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39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3971">
                                            <p:txEl>
                                              <p:pRg st="1" end="1"/>
                                            </p:txEl>
                                          </p:spTgt>
                                        </p:tgtEl>
                                        <p:attrNameLst>
                                          <p:attrName>style.visibility</p:attrName>
                                        </p:attrNameLst>
                                      </p:cBhvr>
                                      <p:to>
                                        <p:strVal val="visible"/>
                                      </p:to>
                                    </p:set>
                                    <p:animEffect transition="in" filter="fade">
                                      <p:cBhvr>
                                        <p:cTn id="14" dur="1000"/>
                                        <p:tgtEl>
                                          <p:spTgt spid="723971">
                                            <p:txEl>
                                              <p:pRg st="1" end="1"/>
                                            </p:txEl>
                                          </p:spTgt>
                                        </p:tgtEl>
                                      </p:cBhvr>
                                    </p:animEffect>
                                    <p:anim calcmode="lin" valueType="num">
                                      <p:cBhvr>
                                        <p:cTn id="15" dur="1000" fill="hold"/>
                                        <p:tgtEl>
                                          <p:spTgt spid="72397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2397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971"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noChangeArrowheads="1"/>
          </p:cNvSpPr>
          <p:nvPr>
            <p:ph type="ctrTitle"/>
          </p:nvPr>
        </p:nvSpPr>
        <p:spPr>
          <a:xfrm>
            <a:off x="914400" y="1143000"/>
            <a:ext cx="7239000" cy="2057400"/>
          </a:xfrm>
          <a:effectLst>
            <a:outerShdw blurRad="63500" dist="25399" dir="2700000" algn="ctr" rotWithShape="0">
              <a:srgbClr val="000000">
                <a:alpha val="99962"/>
              </a:srgbClr>
            </a:outerShdw>
          </a:effectLst>
        </p:spPr>
        <p:txBody>
          <a:bodyPr/>
          <a:lstStyle/>
          <a:p>
            <a:pPr eaLnBrk="1" hangingPunct="1">
              <a:defRPr/>
            </a:pPr>
            <a:r>
              <a:rPr lang="zh-TW" altLang="en-US" b="1">
                <a:solidFill>
                  <a:srgbClr val="FFFFFF"/>
                </a:solidFill>
                <a:latin typeface="Tahoma" charset="0"/>
                <a:ea typeface="ＭＳ Ｐゴシック" charset="0"/>
              </a:rPr>
              <a:t>信心有智慧的說話</a:t>
            </a:r>
            <a:r>
              <a:rPr lang="en-US" altLang="zh-TW" b="1">
                <a:solidFill>
                  <a:srgbClr val="FFFFFF"/>
                </a:solidFill>
                <a:latin typeface="Tahoma" charset="0"/>
                <a:ea typeface="ＭＳ Ｐゴシック" charset="0"/>
              </a:rPr>
              <a:t>﹐</a:t>
            </a:r>
            <a:br>
              <a:rPr lang="en-US" altLang="zh-TW" b="1">
                <a:solidFill>
                  <a:srgbClr val="FFFFFF"/>
                </a:solidFill>
                <a:latin typeface="Tahoma" charset="0"/>
                <a:ea typeface="ＭＳ Ｐゴシック" charset="0"/>
              </a:rPr>
            </a:br>
            <a:r>
              <a:rPr lang="zh-TW" altLang="en-US" b="1">
                <a:solidFill>
                  <a:srgbClr val="FFFFFF"/>
                </a:solidFill>
                <a:latin typeface="Tahoma" charset="0"/>
                <a:ea typeface="ＭＳ Ｐゴシック" charset="0"/>
              </a:rPr>
              <a:t>因為信心 </a:t>
            </a:r>
            <a:r>
              <a:rPr lang="en-US" altLang="zh-TW" b="1">
                <a:solidFill>
                  <a:srgbClr val="FFFFFF"/>
                </a:solidFill>
                <a:latin typeface="Tahoma" charset="0"/>
                <a:ea typeface="ＭＳ Ｐゴシック" charset="0"/>
              </a:rPr>
              <a:t>…</a:t>
            </a:r>
            <a:endParaRPr lang="en-US" b="1">
              <a:latin typeface="Tahoma" charset="0"/>
              <a:ea typeface="ＭＳ Ｐゴシック" charset="0"/>
            </a:endParaRPr>
          </a:p>
        </p:txBody>
      </p:sp>
      <p:sp>
        <p:nvSpPr>
          <p:cNvPr id="726019" name="Rectangle 3"/>
          <p:cNvSpPr>
            <a:spLocks noGrp="1" noChangeArrowheads="1"/>
          </p:cNvSpPr>
          <p:nvPr>
            <p:ph type="subTitle" idx="1"/>
          </p:nvPr>
        </p:nvSpPr>
        <p:spPr>
          <a:xfrm>
            <a:off x="304800" y="3352800"/>
            <a:ext cx="8839200" cy="2362200"/>
          </a:xfrm>
          <a:effectLst/>
        </p:spPr>
        <p:txBody>
          <a:bodyPr/>
          <a:lstStyle/>
          <a:p>
            <a:pPr algn="l">
              <a:spcBef>
                <a:spcPct val="0"/>
              </a:spcBef>
              <a:buFont typeface="Wingdings" charset="0"/>
              <a:buNone/>
              <a:tabLst>
                <a:tab pos="1662113" algn="l"/>
              </a:tabLst>
              <a:defRPr/>
            </a:pPr>
            <a:r>
              <a:rPr lang="en-US" sz="3200" b="1">
                <a:solidFill>
                  <a:srgbClr val="FFFFFF"/>
                </a:solidFill>
                <a:latin typeface="Tahoma" charset="0"/>
                <a:ea typeface="ＭＳ Ｐゴシック" charset="0"/>
              </a:rPr>
              <a:t>3:1-6	</a:t>
            </a:r>
            <a:r>
              <a:rPr lang="zh-TW" altLang="en-US" sz="3200" b="1">
                <a:solidFill>
                  <a:srgbClr val="FFFFFF"/>
                </a:solidFill>
                <a:latin typeface="Tahoma" charset="0"/>
                <a:ea typeface="ＭＳ Ｐゴシック" charset="0"/>
              </a:rPr>
              <a:t>認識舌頭的潛能和破壞力。</a:t>
            </a:r>
            <a:endParaRPr lang="en-US" sz="3200" b="1">
              <a:solidFill>
                <a:srgbClr val="FFFFFF"/>
              </a:solidFill>
              <a:latin typeface="Tahoma" charset="0"/>
              <a:ea typeface="ＭＳ Ｐゴシック" charset="0"/>
            </a:endParaRPr>
          </a:p>
          <a:p>
            <a:pPr algn="l">
              <a:spcBef>
                <a:spcPct val="0"/>
              </a:spcBef>
              <a:buFont typeface="Wingdings" charset="0"/>
              <a:buNone/>
              <a:tabLst>
                <a:tab pos="1662113" algn="l"/>
              </a:tabLst>
              <a:defRPr/>
            </a:pPr>
            <a:r>
              <a:rPr lang="en-US" sz="3200" b="1">
                <a:solidFill>
                  <a:srgbClr val="FFFFFF"/>
                </a:solidFill>
                <a:latin typeface="Tahoma" charset="0"/>
                <a:ea typeface="ＭＳ Ｐゴシック" charset="0"/>
              </a:rPr>
              <a:t>3:7-8	</a:t>
            </a:r>
            <a:r>
              <a:rPr lang="zh-TW" altLang="en-US" sz="3200" b="1">
                <a:solidFill>
                  <a:srgbClr val="FFFFFF"/>
                </a:solidFill>
                <a:latin typeface="Tahoma" charset="0"/>
                <a:ea typeface="ＭＳ Ｐゴシック" charset="0"/>
              </a:rPr>
              <a:t>認識舌頭是</a:t>
            </a:r>
            <a:r>
              <a:rPr lang="zh-CN" altLang="en-US" sz="3200">
                <a:latin typeface="Tahoma" charset="0"/>
                <a:ea typeface="ＭＳ Ｐゴシック" charset="0"/>
              </a:rPr>
              <a:t>没有人能制伏的。</a:t>
            </a:r>
            <a:endParaRPr lang="en-US" sz="3200" b="1">
              <a:solidFill>
                <a:srgbClr val="FFFFFF"/>
              </a:solidFill>
              <a:latin typeface="Tahoma" charset="0"/>
              <a:ea typeface="ＭＳ Ｐゴシック" charset="0"/>
            </a:endParaRPr>
          </a:p>
          <a:p>
            <a:pPr algn="l">
              <a:spcBef>
                <a:spcPct val="0"/>
              </a:spcBef>
              <a:buFont typeface="Wingdings" charset="0"/>
              <a:buNone/>
              <a:tabLst>
                <a:tab pos="1662113" algn="l"/>
              </a:tabLst>
              <a:defRPr/>
            </a:pPr>
            <a:r>
              <a:rPr lang="en-US" sz="3200" b="1">
                <a:solidFill>
                  <a:srgbClr val="FFFFFF"/>
                </a:solidFill>
                <a:latin typeface="Tahoma" charset="0"/>
                <a:ea typeface="ＭＳ Ｐゴシック" charset="0"/>
              </a:rPr>
              <a:t>3:9-12	</a:t>
            </a:r>
            <a:r>
              <a:rPr lang="zh-TW" altLang="en-US" sz="3200" b="1">
                <a:solidFill>
                  <a:srgbClr val="FFFFFF"/>
                </a:solidFill>
                <a:latin typeface="Tahoma" charset="0"/>
                <a:ea typeface="ＭＳ Ｐゴシック" charset="0"/>
              </a:rPr>
              <a:t>舌頭應該要用于善而不是用來行惡。</a:t>
            </a:r>
            <a:endParaRPr lang="en-US" sz="3200" b="1">
              <a:solidFill>
                <a:srgbClr val="FFFFFF"/>
              </a:solidFill>
              <a:latin typeface="Tahoma"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6019">
                                            <p:txEl>
                                              <p:pRg st="0" end="0"/>
                                            </p:txEl>
                                          </p:spTgt>
                                        </p:tgtEl>
                                        <p:attrNameLst>
                                          <p:attrName>style.visibility</p:attrName>
                                        </p:attrNameLst>
                                      </p:cBhvr>
                                      <p:to>
                                        <p:strVal val="visible"/>
                                      </p:to>
                                    </p:set>
                                    <p:animEffect transition="in" filter="fade">
                                      <p:cBhvr>
                                        <p:cTn id="7" dur="1000"/>
                                        <p:tgtEl>
                                          <p:spTgt spid="726019">
                                            <p:txEl>
                                              <p:pRg st="0" end="0"/>
                                            </p:txEl>
                                          </p:spTgt>
                                        </p:tgtEl>
                                      </p:cBhvr>
                                    </p:animEffect>
                                    <p:anim calcmode="lin" valueType="num">
                                      <p:cBhvr>
                                        <p:cTn id="8" dur="1000" fill="hold"/>
                                        <p:tgtEl>
                                          <p:spTgt spid="7260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60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6019">
                                            <p:txEl>
                                              <p:pRg st="1" end="1"/>
                                            </p:txEl>
                                          </p:spTgt>
                                        </p:tgtEl>
                                        <p:attrNameLst>
                                          <p:attrName>style.visibility</p:attrName>
                                        </p:attrNameLst>
                                      </p:cBhvr>
                                      <p:to>
                                        <p:strVal val="visible"/>
                                      </p:to>
                                    </p:set>
                                    <p:animEffect transition="in" filter="fade">
                                      <p:cBhvr>
                                        <p:cTn id="14" dur="1000"/>
                                        <p:tgtEl>
                                          <p:spTgt spid="726019">
                                            <p:txEl>
                                              <p:pRg st="1" end="1"/>
                                            </p:txEl>
                                          </p:spTgt>
                                        </p:tgtEl>
                                      </p:cBhvr>
                                    </p:animEffect>
                                    <p:anim calcmode="lin" valueType="num">
                                      <p:cBhvr>
                                        <p:cTn id="15" dur="1000" fill="hold"/>
                                        <p:tgtEl>
                                          <p:spTgt spid="7260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260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26019">
                                            <p:txEl>
                                              <p:pRg st="2" end="2"/>
                                            </p:txEl>
                                          </p:spTgt>
                                        </p:tgtEl>
                                        <p:attrNameLst>
                                          <p:attrName>style.visibility</p:attrName>
                                        </p:attrNameLst>
                                      </p:cBhvr>
                                      <p:to>
                                        <p:strVal val="visible"/>
                                      </p:to>
                                    </p:set>
                                    <p:animEffect transition="in" filter="fade">
                                      <p:cBhvr>
                                        <p:cTn id="21" dur="1000"/>
                                        <p:tgtEl>
                                          <p:spTgt spid="726019">
                                            <p:txEl>
                                              <p:pRg st="2" end="2"/>
                                            </p:txEl>
                                          </p:spTgt>
                                        </p:tgtEl>
                                      </p:cBhvr>
                                    </p:animEffect>
                                    <p:anim calcmode="lin" valueType="num">
                                      <p:cBhvr>
                                        <p:cTn id="22" dur="1000" fill="hold"/>
                                        <p:tgtEl>
                                          <p:spTgt spid="72601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260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19"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500" name="Rectangle 4"/>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724993" name="Rectangle 2"/>
          <p:cNvSpPr>
            <a:spLocks noGrp="1" noChangeArrowheads="1"/>
          </p:cNvSpPr>
          <p:nvPr>
            <p:ph type="ctrTitle"/>
          </p:nvPr>
        </p:nvSpPr>
        <p:spPr>
          <a:xfrm>
            <a:off x="685800" y="2286000"/>
            <a:ext cx="7772400" cy="1143000"/>
          </a:xfrm>
        </p:spPr>
        <p:txBody>
          <a:bodyPr/>
          <a:lstStyle/>
          <a:p>
            <a:r>
              <a:rPr lang="en-US">
                <a:latin typeface="Times New Roman" charset="0"/>
              </a:rPr>
              <a:t>Whine List 1</a:t>
            </a:r>
          </a:p>
        </p:txBody>
      </p:sp>
      <p:sp>
        <p:nvSpPr>
          <p:cNvPr id="724994" name="Rectangle 3"/>
          <p:cNvSpPr>
            <a:spLocks noGrp="1" noChangeArrowheads="1"/>
          </p:cNvSpPr>
          <p:nvPr>
            <p:ph type="subTitle" idx="1"/>
          </p:nvPr>
        </p:nvSpPr>
        <p:spPr/>
        <p:txBody>
          <a:bodyPr/>
          <a:lstStyle/>
          <a:p>
            <a:endParaRPr lang="en-US">
              <a:latin typeface="Times New Roman" charset="0"/>
            </a:endParaRPr>
          </a:p>
        </p:txBody>
      </p:sp>
      <p:pic>
        <p:nvPicPr>
          <p:cNvPr id="724996" name="Picture 5" descr="WhineLis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1520" y="1124744"/>
            <a:ext cx="83820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6588224" y="1484784"/>
            <a:ext cx="1584176" cy="1200328"/>
          </a:xfrm>
          <a:prstGeom prst="rect">
            <a:avLst/>
          </a:prstGeom>
          <a:solidFill>
            <a:schemeClr val="tx1"/>
          </a:solidFill>
        </p:spPr>
        <p:txBody>
          <a:bodyPr wrap="square" rtlCol="0">
            <a:spAutoFit/>
          </a:bodyPr>
          <a:lstStyle/>
          <a:p>
            <a:r>
              <a:rPr lang="zh-TW" altLang="en-US" dirty="0">
                <a:solidFill>
                  <a:schemeClr val="bg1"/>
                </a:solidFill>
              </a:rPr>
              <a:t>我们不能得到一个展位吗？</a:t>
            </a:r>
            <a:endParaRPr lang="en-GB" dirty="0">
              <a:solidFill>
                <a:schemeClr val="bg1"/>
              </a:solidFill>
            </a:endParaRPr>
          </a:p>
        </p:txBody>
      </p:sp>
      <p:sp>
        <p:nvSpPr>
          <p:cNvPr id="9" name="TextBox 8"/>
          <p:cNvSpPr txBox="1"/>
          <p:nvPr/>
        </p:nvSpPr>
        <p:spPr>
          <a:xfrm>
            <a:off x="4355976" y="1484784"/>
            <a:ext cx="2016224" cy="1569660"/>
          </a:xfrm>
          <a:prstGeom prst="rect">
            <a:avLst/>
          </a:prstGeom>
          <a:solidFill>
            <a:schemeClr val="tx1"/>
          </a:solidFill>
        </p:spPr>
        <p:txBody>
          <a:bodyPr wrap="square" rtlCol="0">
            <a:spAutoFit/>
          </a:bodyPr>
          <a:lstStyle/>
          <a:p>
            <a:r>
              <a:rPr lang="zh-TW" altLang="en-US" dirty="0">
                <a:solidFill>
                  <a:schemeClr val="bg1"/>
                </a:solidFill>
              </a:rPr>
              <a:t>我以为你说十分钟。 我们在这里待了半个小时</a:t>
            </a:r>
            <a:endParaRPr lang="en-GB" dirty="0">
              <a:solidFill>
                <a:schemeClr val="bg1"/>
              </a:solidFill>
            </a:endParaRPr>
          </a:p>
        </p:txBody>
      </p:sp>
      <p:sp>
        <p:nvSpPr>
          <p:cNvPr id="362502" name="Rectangle 6"/>
          <p:cNvSpPr>
            <a:spLocks noChangeArrowheads="1"/>
          </p:cNvSpPr>
          <p:nvPr/>
        </p:nvSpPr>
        <p:spPr bwMode="auto">
          <a:xfrm>
            <a:off x="4139952" y="908720"/>
            <a:ext cx="4800600" cy="47244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2503" name="Rectangle 7"/>
          <p:cNvSpPr>
            <a:spLocks noChangeArrowheads="1"/>
          </p:cNvSpPr>
          <p:nvPr/>
        </p:nvSpPr>
        <p:spPr bwMode="auto">
          <a:xfrm>
            <a:off x="6444208" y="332656"/>
            <a:ext cx="2971800" cy="6172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2" name="TextBox 1"/>
          <p:cNvSpPr txBox="1"/>
          <p:nvPr/>
        </p:nvSpPr>
        <p:spPr>
          <a:xfrm>
            <a:off x="1979712" y="1599183"/>
            <a:ext cx="1872208" cy="461665"/>
          </a:xfrm>
          <a:prstGeom prst="rect">
            <a:avLst/>
          </a:prstGeom>
          <a:solidFill>
            <a:schemeClr val="accent5"/>
          </a:solidFill>
        </p:spPr>
        <p:txBody>
          <a:bodyPr wrap="square" rtlCol="0">
            <a:spAutoFit/>
          </a:bodyPr>
          <a:lstStyle/>
          <a:p>
            <a:r>
              <a:rPr lang="zh-TW" altLang="en-US" dirty="0">
                <a:solidFill>
                  <a:schemeClr val="bg1"/>
                </a:solidFill>
              </a:rPr>
              <a:t>你在这</a:t>
            </a:r>
            <a:r>
              <a:rPr lang="en-US" altLang="zh-TW" dirty="0">
                <a:solidFill>
                  <a:schemeClr val="bg1"/>
                </a:solidFill>
              </a:rPr>
              <a:t>...</a:t>
            </a:r>
            <a:endParaRPr lang="en-GB" dirty="0">
              <a:solidFill>
                <a:schemeClr val="bg1"/>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CD87C-D609-9385-9715-9778BE571915}"/>
            </a:ext>
          </a:extLst>
        </p:cNvPr>
        <p:cNvGrpSpPr/>
        <p:nvPr/>
      </p:nvGrpSpPr>
      <p:grpSpPr>
        <a:xfrm>
          <a:off x="0" y="0"/>
          <a:ext cx="0" cy="0"/>
          <a:chOff x="0" y="0"/>
          <a:chExt cx="0" cy="0"/>
        </a:xfrm>
      </p:grpSpPr>
      <p:sp>
        <p:nvSpPr>
          <p:cNvPr id="362500" name="Rectangle 4">
            <a:extLst>
              <a:ext uri="{FF2B5EF4-FFF2-40B4-BE49-F238E27FC236}">
                <a16:creationId xmlns:a16="http://schemas.microsoft.com/office/drawing/2014/main" id="{EFCB5DF9-4A86-30D8-6218-721B48F2CF15}"/>
              </a:ext>
            </a:extLst>
          </p:cNvPr>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724993" name="Rectangle 2">
            <a:extLst>
              <a:ext uri="{FF2B5EF4-FFF2-40B4-BE49-F238E27FC236}">
                <a16:creationId xmlns:a16="http://schemas.microsoft.com/office/drawing/2014/main" id="{825AFCE5-F18E-8762-D233-040314B194FC}"/>
              </a:ext>
            </a:extLst>
          </p:cNvPr>
          <p:cNvSpPr>
            <a:spLocks noGrp="1" noChangeArrowheads="1"/>
          </p:cNvSpPr>
          <p:nvPr>
            <p:ph type="ctrTitle"/>
          </p:nvPr>
        </p:nvSpPr>
        <p:spPr>
          <a:xfrm>
            <a:off x="685800" y="2286000"/>
            <a:ext cx="7772400" cy="1143000"/>
          </a:xfrm>
        </p:spPr>
        <p:txBody>
          <a:bodyPr/>
          <a:lstStyle/>
          <a:p>
            <a:r>
              <a:rPr lang="en-US">
                <a:latin typeface="Times New Roman" charset="0"/>
              </a:rPr>
              <a:t>Whine List 1</a:t>
            </a:r>
          </a:p>
        </p:txBody>
      </p:sp>
      <p:sp>
        <p:nvSpPr>
          <p:cNvPr id="724994" name="Rectangle 3">
            <a:extLst>
              <a:ext uri="{FF2B5EF4-FFF2-40B4-BE49-F238E27FC236}">
                <a16:creationId xmlns:a16="http://schemas.microsoft.com/office/drawing/2014/main" id="{C3D1E0F6-5DF7-317C-F628-B3D50605E24D}"/>
              </a:ext>
            </a:extLst>
          </p:cNvPr>
          <p:cNvSpPr>
            <a:spLocks noGrp="1" noChangeArrowheads="1"/>
          </p:cNvSpPr>
          <p:nvPr>
            <p:ph type="subTitle" idx="1"/>
          </p:nvPr>
        </p:nvSpPr>
        <p:spPr/>
        <p:txBody>
          <a:bodyPr/>
          <a:lstStyle/>
          <a:p>
            <a:endParaRPr lang="en-US">
              <a:latin typeface="Times New Roman" charset="0"/>
            </a:endParaRPr>
          </a:p>
        </p:txBody>
      </p:sp>
      <p:pic>
        <p:nvPicPr>
          <p:cNvPr id="724996" name="Picture 5" descr="WhineList">
            <a:extLst>
              <a:ext uri="{FF2B5EF4-FFF2-40B4-BE49-F238E27FC236}">
                <a16:creationId xmlns:a16="http://schemas.microsoft.com/office/drawing/2014/main" id="{370568DC-FBF4-1F45-6C45-FF3473485E1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1520" y="1124744"/>
            <a:ext cx="83820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A78A7933-EBDA-77DE-1837-EF46CD5F5362}"/>
              </a:ext>
            </a:extLst>
          </p:cNvPr>
          <p:cNvSpPr txBox="1"/>
          <p:nvPr/>
        </p:nvSpPr>
        <p:spPr>
          <a:xfrm>
            <a:off x="6588224" y="1484784"/>
            <a:ext cx="1584176" cy="1200328"/>
          </a:xfrm>
          <a:prstGeom prst="rect">
            <a:avLst/>
          </a:prstGeom>
          <a:solidFill>
            <a:schemeClr val="tx1"/>
          </a:solidFill>
        </p:spPr>
        <p:txBody>
          <a:bodyPr wrap="square" rtlCol="0">
            <a:spAutoFit/>
          </a:bodyPr>
          <a:lstStyle/>
          <a:p>
            <a:r>
              <a:rPr lang="zh-TW" altLang="en-US" dirty="0">
                <a:solidFill>
                  <a:schemeClr val="bg1"/>
                </a:solidFill>
              </a:rPr>
              <a:t>我们不能得到一个展位吗？</a:t>
            </a:r>
            <a:endParaRPr lang="en-GB" dirty="0">
              <a:solidFill>
                <a:schemeClr val="bg1"/>
              </a:solidFill>
            </a:endParaRPr>
          </a:p>
        </p:txBody>
      </p:sp>
      <p:sp>
        <p:nvSpPr>
          <p:cNvPr id="9" name="TextBox 8">
            <a:extLst>
              <a:ext uri="{FF2B5EF4-FFF2-40B4-BE49-F238E27FC236}">
                <a16:creationId xmlns:a16="http://schemas.microsoft.com/office/drawing/2014/main" id="{E510320A-3EA9-7B05-207B-B524949416FC}"/>
              </a:ext>
            </a:extLst>
          </p:cNvPr>
          <p:cNvSpPr txBox="1"/>
          <p:nvPr/>
        </p:nvSpPr>
        <p:spPr>
          <a:xfrm>
            <a:off x="4355976" y="1484784"/>
            <a:ext cx="2016224" cy="1569660"/>
          </a:xfrm>
          <a:prstGeom prst="rect">
            <a:avLst/>
          </a:prstGeom>
          <a:solidFill>
            <a:schemeClr val="tx1"/>
          </a:solidFill>
        </p:spPr>
        <p:txBody>
          <a:bodyPr wrap="square" rtlCol="0">
            <a:spAutoFit/>
          </a:bodyPr>
          <a:lstStyle/>
          <a:p>
            <a:r>
              <a:rPr lang="zh-TW" altLang="en-US" dirty="0">
                <a:solidFill>
                  <a:schemeClr val="bg1"/>
                </a:solidFill>
              </a:rPr>
              <a:t>我以为你说十分钟。 我们在这里待了半个小时</a:t>
            </a:r>
            <a:endParaRPr lang="en-GB" dirty="0">
              <a:solidFill>
                <a:schemeClr val="bg1"/>
              </a:solidFill>
            </a:endParaRPr>
          </a:p>
        </p:txBody>
      </p:sp>
      <p:sp>
        <p:nvSpPr>
          <p:cNvPr id="362503" name="Rectangle 7">
            <a:extLst>
              <a:ext uri="{FF2B5EF4-FFF2-40B4-BE49-F238E27FC236}">
                <a16:creationId xmlns:a16="http://schemas.microsoft.com/office/drawing/2014/main" id="{6A5F2BC2-991B-6225-F1E1-8A2EC6718029}"/>
              </a:ext>
            </a:extLst>
          </p:cNvPr>
          <p:cNvSpPr>
            <a:spLocks noChangeArrowheads="1"/>
          </p:cNvSpPr>
          <p:nvPr/>
        </p:nvSpPr>
        <p:spPr bwMode="auto">
          <a:xfrm>
            <a:off x="6444208" y="332656"/>
            <a:ext cx="2971800" cy="6172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2" name="TextBox 1">
            <a:extLst>
              <a:ext uri="{FF2B5EF4-FFF2-40B4-BE49-F238E27FC236}">
                <a16:creationId xmlns:a16="http://schemas.microsoft.com/office/drawing/2014/main" id="{0092FDE5-46D6-57E7-A620-1CE2062027D2}"/>
              </a:ext>
            </a:extLst>
          </p:cNvPr>
          <p:cNvSpPr txBox="1"/>
          <p:nvPr/>
        </p:nvSpPr>
        <p:spPr>
          <a:xfrm>
            <a:off x="1979712" y="1599183"/>
            <a:ext cx="1872208" cy="461665"/>
          </a:xfrm>
          <a:prstGeom prst="rect">
            <a:avLst/>
          </a:prstGeom>
          <a:solidFill>
            <a:schemeClr val="accent5"/>
          </a:solidFill>
        </p:spPr>
        <p:txBody>
          <a:bodyPr wrap="square" rtlCol="0">
            <a:spAutoFit/>
          </a:bodyPr>
          <a:lstStyle/>
          <a:p>
            <a:r>
              <a:rPr lang="zh-TW" altLang="en-US" dirty="0">
                <a:solidFill>
                  <a:schemeClr val="bg1"/>
                </a:solidFill>
              </a:rPr>
              <a:t>你在这</a:t>
            </a:r>
            <a:r>
              <a:rPr lang="en-US" altLang="zh-TW" dirty="0">
                <a:solidFill>
                  <a:schemeClr val="bg1"/>
                </a:solidFill>
              </a:rPr>
              <a:t>...</a:t>
            </a:r>
            <a:endParaRPr lang="en-GB" dirty="0">
              <a:solidFill>
                <a:schemeClr val="bg1"/>
              </a:solidFill>
            </a:endParaRPr>
          </a:p>
        </p:txBody>
      </p:sp>
    </p:spTree>
    <p:extLst>
      <p:ext uri="{BB962C8B-B14F-4D97-AF65-F5344CB8AC3E}">
        <p14:creationId xmlns:p14="http://schemas.microsoft.com/office/powerpoint/2010/main" val="8329425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655D4-424F-E191-9DC4-4139ED5EC3CC}"/>
            </a:ext>
          </a:extLst>
        </p:cNvPr>
        <p:cNvGrpSpPr/>
        <p:nvPr/>
      </p:nvGrpSpPr>
      <p:grpSpPr>
        <a:xfrm>
          <a:off x="0" y="0"/>
          <a:ext cx="0" cy="0"/>
          <a:chOff x="0" y="0"/>
          <a:chExt cx="0" cy="0"/>
        </a:xfrm>
      </p:grpSpPr>
      <p:sp>
        <p:nvSpPr>
          <p:cNvPr id="362500" name="Rectangle 4">
            <a:extLst>
              <a:ext uri="{FF2B5EF4-FFF2-40B4-BE49-F238E27FC236}">
                <a16:creationId xmlns:a16="http://schemas.microsoft.com/office/drawing/2014/main" id="{2D984754-73AF-886B-8FB0-36ACC04BBB74}"/>
              </a:ext>
            </a:extLst>
          </p:cNvPr>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724993" name="Rectangle 2">
            <a:extLst>
              <a:ext uri="{FF2B5EF4-FFF2-40B4-BE49-F238E27FC236}">
                <a16:creationId xmlns:a16="http://schemas.microsoft.com/office/drawing/2014/main" id="{F09392E6-F0D7-7295-2F9F-1AF04101ECCC}"/>
              </a:ext>
            </a:extLst>
          </p:cNvPr>
          <p:cNvSpPr>
            <a:spLocks noGrp="1" noChangeArrowheads="1"/>
          </p:cNvSpPr>
          <p:nvPr>
            <p:ph type="ctrTitle"/>
          </p:nvPr>
        </p:nvSpPr>
        <p:spPr>
          <a:xfrm>
            <a:off x="685800" y="2286000"/>
            <a:ext cx="7772400" cy="1143000"/>
          </a:xfrm>
        </p:spPr>
        <p:txBody>
          <a:bodyPr/>
          <a:lstStyle/>
          <a:p>
            <a:r>
              <a:rPr lang="en-US">
                <a:latin typeface="Times New Roman" charset="0"/>
              </a:rPr>
              <a:t>Whine List 1</a:t>
            </a:r>
          </a:p>
        </p:txBody>
      </p:sp>
      <p:sp>
        <p:nvSpPr>
          <p:cNvPr id="724994" name="Rectangle 3">
            <a:extLst>
              <a:ext uri="{FF2B5EF4-FFF2-40B4-BE49-F238E27FC236}">
                <a16:creationId xmlns:a16="http://schemas.microsoft.com/office/drawing/2014/main" id="{EB40E858-1C18-02EA-23DB-78A10391CD28}"/>
              </a:ext>
            </a:extLst>
          </p:cNvPr>
          <p:cNvSpPr>
            <a:spLocks noGrp="1" noChangeArrowheads="1"/>
          </p:cNvSpPr>
          <p:nvPr>
            <p:ph type="subTitle" idx="1"/>
          </p:nvPr>
        </p:nvSpPr>
        <p:spPr/>
        <p:txBody>
          <a:bodyPr/>
          <a:lstStyle/>
          <a:p>
            <a:endParaRPr lang="en-US">
              <a:latin typeface="Times New Roman" charset="0"/>
            </a:endParaRPr>
          </a:p>
        </p:txBody>
      </p:sp>
      <p:pic>
        <p:nvPicPr>
          <p:cNvPr id="724996" name="Picture 5" descr="WhineList">
            <a:extLst>
              <a:ext uri="{FF2B5EF4-FFF2-40B4-BE49-F238E27FC236}">
                <a16:creationId xmlns:a16="http://schemas.microsoft.com/office/drawing/2014/main" id="{18753EAF-258D-76E1-CFE0-F59C4B0AFB9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1520" y="1124744"/>
            <a:ext cx="83820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FB19E5A-DB0E-064C-08C5-85C5A6067BD4}"/>
              </a:ext>
            </a:extLst>
          </p:cNvPr>
          <p:cNvSpPr txBox="1"/>
          <p:nvPr/>
        </p:nvSpPr>
        <p:spPr>
          <a:xfrm>
            <a:off x="6588224" y="1484784"/>
            <a:ext cx="1584176" cy="1200328"/>
          </a:xfrm>
          <a:prstGeom prst="rect">
            <a:avLst/>
          </a:prstGeom>
          <a:solidFill>
            <a:schemeClr val="tx1"/>
          </a:solidFill>
        </p:spPr>
        <p:txBody>
          <a:bodyPr wrap="square" rtlCol="0">
            <a:spAutoFit/>
          </a:bodyPr>
          <a:lstStyle/>
          <a:p>
            <a:r>
              <a:rPr lang="zh-TW" altLang="en-US" dirty="0">
                <a:solidFill>
                  <a:schemeClr val="bg1"/>
                </a:solidFill>
              </a:rPr>
              <a:t>我们不能得到一个展位吗？</a:t>
            </a:r>
            <a:endParaRPr lang="en-GB" dirty="0">
              <a:solidFill>
                <a:schemeClr val="bg1"/>
              </a:solidFill>
            </a:endParaRPr>
          </a:p>
        </p:txBody>
      </p:sp>
      <p:sp>
        <p:nvSpPr>
          <p:cNvPr id="9" name="TextBox 8">
            <a:extLst>
              <a:ext uri="{FF2B5EF4-FFF2-40B4-BE49-F238E27FC236}">
                <a16:creationId xmlns:a16="http://schemas.microsoft.com/office/drawing/2014/main" id="{8278FD5A-ACB3-6726-6519-B479AE64E11F}"/>
              </a:ext>
            </a:extLst>
          </p:cNvPr>
          <p:cNvSpPr txBox="1"/>
          <p:nvPr/>
        </p:nvSpPr>
        <p:spPr>
          <a:xfrm>
            <a:off x="4355976" y="1484784"/>
            <a:ext cx="2016224" cy="1569660"/>
          </a:xfrm>
          <a:prstGeom prst="rect">
            <a:avLst/>
          </a:prstGeom>
          <a:solidFill>
            <a:schemeClr val="tx1"/>
          </a:solidFill>
        </p:spPr>
        <p:txBody>
          <a:bodyPr wrap="square" rtlCol="0">
            <a:spAutoFit/>
          </a:bodyPr>
          <a:lstStyle/>
          <a:p>
            <a:r>
              <a:rPr lang="zh-TW" altLang="en-US" dirty="0">
                <a:solidFill>
                  <a:schemeClr val="bg1"/>
                </a:solidFill>
              </a:rPr>
              <a:t>我以为你说十分钟。 我们在这里待了半个小时</a:t>
            </a:r>
            <a:endParaRPr lang="en-GB" dirty="0">
              <a:solidFill>
                <a:schemeClr val="bg1"/>
              </a:solidFill>
            </a:endParaRPr>
          </a:p>
        </p:txBody>
      </p:sp>
      <p:sp>
        <p:nvSpPr>
          <p:cNvPr id="2" name="TextBox 1">
            <a:extLst>
              <a:ext uri="{FF2B5EF4-FFF2-40B4-BE49-F238E27FC236}">
                <a16:creationId xmlns:a16="http://schemas.microsoft.com/office/drawing/2014/main" id="{C85E017F-CBD9-3BB1-4185-14C07701CF7A}"/>
              </a:ext>
            </a:extLst>
          </p:cNvPr>
          <p:cNvSpPr txBox="1"/>
          <p:nvPr/>
        </p:nvSpPr>
        <p:spPr>
          <a:xfrm>
            <a:off x="1979712" y="1599183"/>
            <a:ext cx="1872208" cy="461665"/>
          </a:xfrm>
          <a:prstGeom prst="rect">
            <a:avLst/>
          </a:prstGeom>
          <a:solidFill>
            <a:schemeClr val="accent5"/>
          </a:solidFill>
        </p:spPr>
        <p:txBody>
          <a:bodyPr wrap="square" rtlCol="0">
            <a:spAutoFit/>
          </a:bodyPr>
          <a:lstStyle/>
          <a:p>
            <a:r>
              <a:rPr lang="zh-TW" altLang="en-US" dirty="0">
                <a:solidFill>
                  <a:schemeClr val="bg1"/>
                </a:solidFill>
              </a:rPr>
              <a:t>你在这</a:t>
            </a:r>
            <a:r>
              <a:rPr lang="en-US" altLang="zh-TW" dirty="0">
                <a:solidFill>
                  <a:schemeClr val="bg1"/>
                </a:solidFill>
              </a:rPr>
              <a:t>...</a:t>
            </a:r>
            <a:endParaRPr lang="en-GB" dirty="0">
              <a:solidFill>
                <a:schemeClr val="bg1"/>
              </a:solidFill>
            </a:endParaRPr>
          </a:p>
        </p:txBody>
      </p:sp>
    </p:spTree>
    <p:extLst>
      <p:ext uri="{BB962C8B-B14F-4D97-AF65-F5344CB8AC3E}">
        <p14:creationId xmlns:p14="http://schemas.microsoft.com/office/powerpoint/2010/main" val="356686318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EFA97-1B76-0C2E-395B-1486DF51389B}"/>
            </a:ext>
          </a:extLst>
        </p:cNvPr>
        <p:cNvGrpSpPr/>
        <p:nvPr/>
      </p:nvGrpSpPr>
      <p:grpSpPr>
        <a:xfrm>
          <a:off x="0" y="0"/>
          <a:ext cx="0" cy="0"/>
          <a:chOff x="0" y="0"/>
          <a:chExt cx="0" cy="0"/>
        </a:xfrm>
      </p:grpSpPr>
      <p:sp>
        <p:nvSpPr>
          <p:cNvPr id="727041" name="Rectangle 2">
            <a:extLst>
              <a:ext uri="{FF2B5EF4-FFF2-40B4-BE49-F238E27FC236}">
                <a16:creationId xmlns:a16="http://schemas.microsoft.com/office/drawing/2014/main" id="{29723490-4ADB-F288-423D-D2BB347828F4}"/>
              </a:ext>
            </a:extLst>
          </p:cNvPr>
          <p:cNvSpPr>
            <a:spLocks noGrp="1" noChangeArrowheads="1"/>
          </p:cNvSpPr>
          <p:nvPr>
            <p:ph type="ctrTitle"/>
          </p:nvPr>
        </p:nvSpPr>
        <p:spPr>
          <a:xfrm>
            <a:off x="685800" y="2286000"/>
            <a:ext cx="7772400" cy="1143000"/>
          </a:xfrm>
        </p:spPr>
        <p:txBody>
          <a:bodyPr/>
          <a:lstStyle/>
          <a:p>
            <a:r>
              <a:rPr lang="en-US">
                <a:latin typeface="Times New Roman" charset="0"/>
              </a:rPr>
              <a:t>Whine List 2</a:t>
            </a:r>
          </a:p>
        </p:txBody>
      </p:sp>
      <p:sp>
        <p:nvSpPr>
          <p:cNvPr id="727042" name="Rectangle 3">
            <a:extLst>
              <a:ext uri="{FF2B5EF4-FFF2-40B4-BE49-F238E27FC236}">
                <a16:creationId xmlns:a16="http://schemas.microsoft.com/office/drawing/2014/main" id="{053EB4AA-2C8C-FD03-955D-8AA1FCF6F976}"/>
              </a:ext>
            </a:extLst>
          </p:cNvPr>
          <p:cNvSpPr>
            <a:spLocks noGrp="1" noChangeArrowheads="1"/>
          </p:cNvSpPr>
          <p:nvPr>
            <p:ph type="subTitle" idx="1"/>
          </p:nvPr>
        </p:nvSpPr>
        <p:spPr/>
        <p:txBody>
          <a:bodyPr/>
          <a:lstStyle/>
          <a:p>
            <a:endParaRPr lang="en-US">
              <a:latin typeface="Times New Roman" charset="0"/>
            </a:endParaRPr>
          </a:p>
        </p:txBody>
      </p:sp>
      <p:sp>
        <p:nvSpPr>
          <p:cNvPr id="364548" name="Rectangle 4">
            <a:extLst>
              <a:ext uri="{FF2B5EF4-FFF2-40B4-BE49-F238E27FC236}">
                <a16:creationId xmlns:a16="http://schemas.microsoft.com/office/drawing/2014/main" id="{2C5834B2-2EC0-CBF2-D475-903552A371A7}"/>
              </a:ext>
            </a:extLst>
          </p:cNvPr>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pic>
        <p:nvPicPr>
          <p:cNvPr id="727044" name="Picture 5" descr="WhineList2">
            <a:extLst>
              <a:ext uri="{FF2B5EF4-FFF2-40B4-BE49-F238E27FC236}">
                <a16:creationId xmlns:a16="http://schemas.microsoft.com/office/drawing/2014/main" id="{FC42D295-F124-9A74-FFFC-D09377F4F6F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90600"/>
            <a:ext cx="88392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570E7B7F-8AAA-BC39-4094-32DAE80100A3}"/>
              </a:ext>
            </a:extLst>
          </p:cNvPr>
          <p:cNvSpPr txBox="1"/>
          <p:nvPr/>
        </p:nvSpPr>
        <p:spPr>
          <a:xfrm>
            <a:off x="5580112" y="1556792"/>
            <a:ext cx="2160240" cy="1569660"/>
          </a:xfrm>
          <a:prstGeom prst="rect">
            <a:avLst/>
          </a:prstGeom>
          <a:solidFill>
            <a:schemeClr val="tx1"/>
          </a:solidFill>
        </p:spPr>
        <p:txBody>
          <a:bodyPr wrap="square" rtlCol="0">
            <a:spAutoFit/>
          </a:bodyPr>
          <a:lstStyle/>
          <a:p>
            <a:r>
              <a:rPr lang="zh-TW" altLang="en-US" dirty="0">
                <a:solidFill>
                  <a:srgbClr val="000000"/>
                </a:solidFill>
              </a:rPr>
              <a:t>我以为你说“坚挺耐嚼</a:t>
            </a:r>
            <a:r>
              <a:rPr lang="en-US" altLang="zh-TW" dirty="0">
                <a:solidFill>
                  <a:srgbClr val="000000"/>
                </a:solidFill>
              </a:rPr>
              <a:t>”..</a:t>
            </a:r>
            <a:r>
              <a:rPr lang="zh-TW" altLang="en-US" dirty="0">
                <a:solidFill>
                  <a:srgbClr val="000000"/>
                </a:solidFill>
              </a:rPr>
              <a:t>这种意大利面不是“坚挺耐嚼</a:t>
            </a:r>
            <a:r>
              <a:rPr lang="en-US" altLang="zh-TW" dirty="0">
                <a:solidFill>
                  <a:srgbClr val="000000"/>
                </a:solidFill>
              </a:rPr>
              <a:t>”</a:t>
            </a:r>
            <a:r>
              <a:rPr lang="zh-TW" altLang="en-US" dirty="0">
                <a:solidFill>
                  <a:srgbClr val="000000"/>
                </a:solidFill>
              </a:rPr>
              <a:t>。</a:t>
            </a:r>
            <a:endParaRPr lang="en-GB" dirty="0">
              <a:solidFill>
                <a:srgbClr val="000000"/>
              </a:solidFill>
            </a:endParaRPr>
          </a:p>
        </p:txBody>
      </p:sp>
      <p:sp>
        <p:nvSpPr>
          <p:cNvPr id="10" name="TextBox 9">
            <a:extLst>
              <a:ext uri="{FF2B5EF4-FFF2-40B4-BE49-F238E27FC236}">
                <a16:creationId xmlns:a16="http://schemas.microsoft.com/office/drawing/2014/main" id="{AB5E8DC5-D044-E4F2-DB3E-93D23B0B062A}"/>
              </a:ext>
            </a:extLst>
          </p:cNvPr>
          <p:cNvSpPr txBox="1"/>
          <p:nvPr/>
        </p:nvSpPr>
        <p:spPr>
          <a:xfrm>
            <a:off x="3275856" y="1556792"/>
            <a:ext cx="1872208" cy="1569660"/>
          </a:xfrm>
          <a:prstGeom prst="rect">
            <a:avLst/>
          </a:prstGeom>
          <a:solidFill>
            <a:schemeClr val="tx1"/>
          </a:solidFill>
        </p:spPr>
        <p:txBody>
          <a:bodyPr wrap="square" rtlCol="0">
            <a:spAutoFit/>
          </a:bodyPr>
          <a:lstStyle/>
          <a:p>
            <a:r>
              <a:rPr lang="zh-TW" altLang="en-US" dirty="0">
                <a:solidFill>
                  <a:srgbClr val="000000"/>
                </a:solidFill>
              </a:rPr>
              <a:t>它有种子吗？ 我不能消化这些小种子。</a:t>
            </a:r>
            <a:endParaRPr lang="en-GB" dirty="0">
              <a:solidFill>
                <a:srgbClr val="000000"/>
              </a:solidFill>
            </a:endParaRPr>
          </a:p>
        </p:txBody>
      </p:sp>
      <p:sp>
        <p:nvSpPr>
          <p:cNvPr id="364550" name="Rectangle 6">
            <a:extLst>
              <a:ext uri="{FF2B5EF4-FFF2-40B4-BE49-F238E27FC236}">
                <a16:creationId xmlns:a16="http://schemas.microsoft.com/office/drawing/2014/main" id="{DB830C98-2ADE-C65F-5127-1225570AE24F}"/>
              </a:ext>
            </a:extLst>
          </p:cNvPr>
          <p:cNvSpPr>
            <a:spLocks noChangeArrowheads="1"/>
          </p:cNvSpPr>
          <p:nvPr/>
        </p:nvSpPr>
        <p:spPr bwMode="auto">
          <a:xfrm>
            <a:off x="3192221" y="692696"/>
            <a:ext cx="5943600" cy="5334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4551" name="Rectangle 7">
            <a:extLst>
              <a:ext uri="{FF2B5EF4-FFF2-40B4-BE49-F238E27FC236}">
                <a16:creationId xmlns:a16="http://schemas.microsoft.com/office/drawing/2014/main" id="{EE87CEE2-CCDF-B46B-5EDD-1BD1D0B08E8B}"/>
              </a:ext>
            </a:extLst>
          </p:cNvPr>
          <p:cNvSpPr>
            <a:spLocks noChangeArrowheads="1"/>
          </p:cNvSpPr>
          <p:nvPr/>
        </p:nvSpPr>
        <p:spPr bwMode="auto">
          <a:xfrm>
            <a:off x="5220072" y="332656"/>
            <a:ext cx="4495800" cy="6172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9" name="TextBox 8">
            <a:extLst>
              <a:ext uri="{FF2B5EF4-FFF2-40B4-BE49-F238E27FC236}">
                <a16:creationId xmlns:a16="http://schemas.microsoft.com/office/drawing/2014/main" id="{C231CF69-E80D-A669-C991-DAED07CF1659}"/>
              </a:ext>
            </a:extLst>
          </p:cNvPr>
          <p:cNvSpPr txBox="1"/>
          <p:nvPr/>
        </p:nvSpPr>
        <p:spPr>
          <a:xfrm>
            <a:off x="395536" y="1589891"/>
            <a:ext cx="2232248" cy="830997"/>
          </a:xfrm>
          <a:prstGeom prst="rect">
            <a:avLst/>
          </a:prstGeom>
          <a:solidFill>
            <a:schemeClr val="tx1"/>
          </a:solidFill>
        </p:spPr>
        <p:txBody>
          <a:bodyPr wrap="square" rtlCol="0">
            <a:spAutoFit/>
          </a:bodyPr>
          <a:lstStyle/>
          <a:p>
            <a:r>
              <a:rPr lang="zh-TW" altLang="en-US" dirty="0">
                <a:solidFill>
                  <a:srgbClr val="000000"/>
                </a:solidFill>
              </a:rPr>
              <a:t>是新鲜的鳕鱼，你知道新鲜吗？</a:t>
            </a:r>
            <a:endParaRPr lang="en-GB" dirty="0">
              <a:solidFill>
                <a:srgbClr val="000000"/>
              </a:solidFill>
            </a:endParaRPr>
          </a:p>
        </p:txBody>
      </p:sp>
    </p:spTree>
    <p:extLst>
      <p:ext uri="{BB962C8B-B14F-4D97-AF65-F5344CB8AC3E}">
        <p14:creationId xmlns:p14="http://schemas.microsoft.com/office/powerpoint/2010/main" val="1095426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9890" name="Picture 2" descr="Image result for How will others know you are a Christian?">
            <a:extLst>
              <a:ext uri="{FF2B5EF4-FFF2-40B4-BE49-F238E27FC236}">
                <a16:creationId xmlns:a16="http://schemas.microsoft.com/office/drawing/2014/main" id="{AC8A6C30-CA22-0A45-A775-157711DA3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97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182539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别人怎么知道你是信徒</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F348690C-7A0B-1A47-9CD6-1AF9A08B4F9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p>
        </p:txBody>
      </p:sp>
    </p:spTree>
    <p:extLst>
      <p:ext uri="{BB962C8B-B14F-4D97-AF65-F5344CB8AC3E}">
        <p14:creationId xmlns:p14="http://schemas.microsoft.com/office/powerpoint/2010/main" val="384323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2"/>
          <p:cNvSpPr>
            <a:spLocks noGrp="1" noChangeArrowheads="1"/>
          </p:cNvSpPr>
          <p:nvPr>
            <p:ph type="ctrTitle"/>
          </p:nvPr>
        </p:nvSpPr>
        <p:spPr>
          <a:xfrm>
            <a:off x="685800" y="2286000"/>
            <a:ext cx="7772400" cy="1143000"/>
          </a:xfrm>
        </p:spPr>
        <p:txBody>
          <a:bodyPr/>
          <a:lstStyle/>
          <a:p>
            <a:r>
              <a:rPr lang="en-US">
                <a:latin typeface="Times New Roman" charset="0"/>
              </a:rPr>
              <a:t>Whine List 2</a:t>
            </a:r>
          </a:p>
        </p:txBody>
      </p:sp>
      <p:sp>
        <p:nvSpPr>
          <p:cNvPr id="727042" name="Rectangle 3"/>
          <p:cNvSpPr>
            <a:spLocks noGrp="1" noChangeArrowheads="1"/>
          </p:cNvSpPr>
          <p:nvPr>
            <p:ph type="subTitle" idx="1"/>
          </p:nvPr>
        </p:nvSpPr>
        <p:spPr/>
        <p:txBody>
          <a:bodyPr/>
          <a:lstStyle/>
          <a:p>
            <a:endParaRPr lang="en-US">
              <a:latin typeface="Times New Roman" charset="0"/>
            </a:endParaRPr>
          </a:p>
        </p:txBody>
      </p:sp>
      <p:sp>
        <p:nvSpPr>
          <p:cNvPr id="364548" name="Rectangle 4"/>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pic>
        <p:nvPicPr>
          <p:cNvPr id="727044" name="Picture 5" descr="WhineList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90600"/>
            <a:ext cx="88392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p:nvPr/>
        </p:nvSpPr>
        <p:spPr>
          <a:xfrm>
            <a:off x="5580112" y="1556792"/>
            <a:ext cx="2160240" cy="1569660"/>
          </a:xfrm>
          <a:prstGeom prst="rect">
            <a:avLst/>
          </a:prstGeom>
          <a:solidFill>
            <a:schemeClr val="tx1"/>
          </a:solidFill>
        </p:spPr>
        <p:txBody>
          <a:bodyPr wrap="square" rtlCol="0">
            <a:spAutoFit/>
          </a:bodyPr>
          <a:lstStyle/>
          <a:p>
            <a:r>
              <a:rPr lang="zh-TW" altLang="en-US" dirty="0">
                <a:solidFill>
                  <a:srgbClr val="000000"/>
                </a:solidFill>
              </a:rPr>
              <a:t>我以为你说“坚挺耐嚼</a:t>
            </a:r>
            <a:r>
              <a:rPr lang="en-US" altLang="zh-TW" dirty="0">
                <a:solidFill>
                  <a:srgbClr val="000000"/>
                </a:solidFill>
              </a:rPr>
              <a:t>”..</a:t>
            </a:r>
            <a:r>
              <a:rPr lang="zh-TW" altLang="en-US" dirty="0">
                <a:solidFill>
                  <a:srgbClr val="000000"/>
                </a:solidFill>
              </a:rPr>
              <a:t>这种意大利面不是“坚挺耐嚼</a:t>
            </a:r>
            <a:r>
              <a:rPr lang="en-US" altLang="zh-TW" dirty="0">
                <a:solidFill>
                  <a:srgbClr val="000000"/>
                </a:solidFill>
              </a:rPr>
              <a:t>”</a:t>
            </a:r>
            <a:r>
              <a:rPr lang="zh-TW" altLang="en-US" dirty="0">
                <a:solidFill>
                  <a:srgbClr val="000000"/>
                </a:solidFill>
              </a:rPr>
              <a:t>。</a:t>
            </a:r>
            <a:endParaRPr lang="en-GB" dirty="0">
              <a:solidFill>
                <a:srgbClr val="000000"/>
              </a:solidFill>
            </a:endParaRPr>
          </a:p>
        </p:txBody>
      </p:sp>
      <p:sp>
        <p:nvSpPr>
          <p:cNvPr id="10" name="TextBox 9"/>
          <p:cNvSpPr txBox="1"/>
          <p:nvPr/>
        </p:nvSpPr>
        <p:spPr>
          <a:xfrm>
            <a:off x="3275856" y="1556792"/>
            <a:ext cx="1872208" cy="1569660"/>
          </a:xfrm>
          <a:prstGeom prst="rect">
            <a:avLst/>
          </a:prstGeom>
          <a:solidFill>
            <a:schemeClr val="tx1"/>
          </a:solidFill>
        </p:spPr>
        <p:txBody>
          <a:bodyPr wrap="square" rtlCol="0">
            <a:spAutoFit/>
          </a:bodyPr>
          <a:lstStyle/>
          <a:p>
            <a:r>
              <a:rPr lang="zh-TW" altLang="en-US" dirty="0">
                <a:solidFill>
                  <a:srgbClr val="000000"/>
                </a:solidFill>
              </a:rPr>
              <a:t>它有种子吗？ 我不能消化这些小种子。</a:t>
            </a:r>
            <a:endParaRPr lang="en-GB" dirty="0">
              <a:solidFill>
                <a:srgbClr val="000000"/>
              </a:solidFill>
            </a:endParaRPr>
          </a:p>
        </p:txBody>
      </p:sp>
      <p:sp>
        <p:nvSpPr>
          <p:cNvPr id="364551" name="Rectangle 7"/>
          <p:cNvSpPr>
            <a:spLocks noChangeArrowheads="1"/>
          </p:cNvSpPr>
          <p:nvPr/>
        </p:nvSpPr>
        <p:spPr bwMode="auto">
          <a:xfrm>
            <a:off x="5220072" y="332656"/>
            <a:ext cx="4495800" cy="6172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9" name="TextBox 8"/>
          <p:cNvSpPr txBox="1"/>
          <p:nvPr/>
        </p:nvSpPr>
        <p:spPr>
          <a:xfrm>
            <a:off x="395536" y="1589891"/>
            <a:ext cx="2232248" cy="830997"/>
          </a:xfrm>
          <a:prstGeom prst="rect">
            <a:avLst/>
          </a:prstGeom>
          <a:solidFill>
            <a:schemeClr val="tx1"/>
          </a:solidFill>
        </p:spPr>
        <p:txBody>
          <a:bodyPr wrap="square" rtlCol="0">
            <a:spAutoFit/>
          </a:bodyPr>
          <a:lstStyle/>
          <a:p>
            <a:r>
              <a:rPr lang="zh-TW" altLang="en-US" dirty="0">
                <a:solidFill>
                  <a:srgbClr val="000000"/>
                </a:solidFill>
              </a:rPr>
              <a:t>是新鲜的鳕鱼，你知道新鲜吗？</a:t>
            </a:r>
            <a:endParaRPr lang="en-GB" dirty="0">
              <a:solidFill>
                <a:srgbClr val="000000"/>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2A19E-7F0B-0C24-E0A2-36EBB8E9ED5C}"/>
            </a:ext>
          </a:extLst>
        </p:cNvPr>
        <p:cNvGrpSpPr/>
        <p:nvPr/>
      </p:nvGrpSpPr>
      <p:grpSpPr>
        <a:xfrm>
          <a:off x="0" y="0"/>
          <a:ext cx="0" cy="0"/>
          <a:chOff x="0" y="0"/>
          <a:chExt cx="0" cy="0"/>
        </a:xfrm>
      </p:grpSpPr>
      <p:sp>
        <p:nvSpPr>
          <p:cNvPr id="727041" name="Rectangle 2">
            <a:extLst>
              <a:ext uri="{FF2B5EF4-FFF2-40B4-BE49-F238E27FC236}">
                <a16:creationId xmlns:a16="http://schemas.microsoft.com/office/drawing/2014/main" id="{71135091-6126-4E8E-EE1F-D121D7924C23}"/>
              </a:ext>
            </a:extLst>
          </p:cNvPr>
          <p:cNvSpPr>
            <a:spLocks noGrp="1" noChangeArrowheads="1"/>
          </p:cNvSpPr>
          <p:nvPr>
            <p:ph type="ctrTitle"/>
          </p:nvPr>
        </p:nvSpPr>
        <p:spPr>
          <a:xfrm>
            <a:off x="685800" y="2286000"/>
            <a:ext cx="7772400" cy="1143000"/>
          </a:xfrm>
        </p:spPr>
        <p:txBody>
          <a:bodyPr/>
          <a:lstStyle/>
          <a:p>
            <a:r>
              <a:rPr lang="en-US">
                <a:latin typeface="Times New Roman" charset="0"/>
              </a:rPr>
              <a:t>Whine List 2</a:t>
            </a:r>
          </a:p>
        </p:txBody>
      </p:sp>
      <p:sp>
        <p:nvSpPr>
          <p:cNvPr id="727042" name="Rectangle 3">
            <a:extLst>
              <a:ext uri="{FF2B5EF4-FFF2-40B4-BE49-F238E27FC236}">
                <a16:creationId xmlns:a16="http://schemas.microsoft.com/office/drawing/2014/main" id="{90FE5AD0-8955-9A7C-2C69-F0291A13D99F}"/>
              </a:ext>
            </a:extLst>
          </p:cNvPr>
          <p:cNvSpPr>
            <a:spLocks noGrp="1" noChangeArrowheads="1"/>
          </p:cNvSpPr>
          <p:nvPr>
            <p:ph type="subTitle" idx="1"/>
          </p:nvPr>
        </p:nvSpPr>
        <p:spPr/>
        <p:txBody>
          <a:bodyPr/>
          <a:lstStyle/>
          <a:p>
            <a:endParaRPr lang="en-US">
              <a:latin typeface="Times New Roman" charset="0"/>
            </a:endParaRPr>
          </a:p>
        </p:txBody>
      </p:sp>
      <p:sp>
        <p:nvSpPr>
          <p:cNvPr id="364548" name="Rectangle 4">
            <a:extLst>
              <a:ext uri="{FF2B5EF4-FFF2-40B4-BE49-F238E27FC236}">
                <a16:creationId xmlns:a16="http://schemas.microsoft.com/office/drawing/2014/main" id="{BC78F7FF-07E0-A124-E5B5-8B54DD2AC487}"/>
              </a:ext>
            </a:extLst>
          </p:cNvPr>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pic>
        <p:nvPicPr>
          <p:cNvPr id="727044" name="Picture 5" descr="WhineList2">
            <a:extLst>
              <a:ext uri="{FF2B5EF4-FFF2-40B4-BE49-F238E27FC236}">
                <a16:creationId xmlns:a16="http://schemas.microsoft.com/office/drawing/2014/main" id="{A6F73AF1-E607-F5B7-3D56-3C82EC43331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90600"/>
            <a:ext cx="88392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a:extLst>
              <a:ext uri="{FF2B5EF4-FFF2-40B4-BE49-F238E27FC236}">
                <a16:creationId xmlns:a16="http://schemas.microsoft.com/office/drawing/2014/main" id="{CFE2FB46-ACD3-251F-516F-379927A95864}"/>
              </a:ext>
            </a:extLst>
          </p:cNvPr>
          <p:cNvSpPr txBox="1"/>
          <p:nvPr/>
        </p:nvSpPr>
        <p:spPr>
          <a:xfrm>
            <a:off x="5580112" y="1556792"/>
            <a:ext cx="2160240" cy="1569660"/>
          </a:xfrm>
          <a:prstGeom prst="rect">
            <a:avLst/>
          </a:prstGeom>
          <a:solidFill>
            <a:schemeClr val="tx1"/>
          </a:solidFill>
        </p:spPr>
        <p:txBody>
          <a:bodyPr wrap="square" rtlCol="0">
            <a:spAutoFit/>
          </a:bodyPr>
          <a:lstStyle/>
          <a:p>
            <a:r>
              <a:rPr lang="zh-TW" altLang="en-US" dirty="0">
                <a:solidFill>
                  <a:srgbClr val="000000"/>
                </a:solidFill>
              </a:rPr>
              <a:t>我以为你说“坚挺耐嚼</a:t>
            </a:r>
            <a:r>
              <a:rPr lang="en-US" altLang="zh-TW" dirty="0">
                <a:solidFill>
                  <a:srgbClr val="000000"/>
                </a:solidFill>
              </a:rPr>
              <a:t>”..</a:t>
            </a:r>
            <a:r>
              <a:rPr lang="zh-TW" altLang="en-US" dirty="0">
                <a:solidFill>
                  <a:srgbClr val="000000"/>
                </a:solidFill>
              </a:rPr>
              <a:t>这种意大利面不是“坚挺耐嚼</a:t>
            </a:r>
            <a:r>
              <a:rPr lang="en-US" altLang="zh-TW" dirty="0">
                <a:solidFill>
                  <a:srgbClr val="000000"/>
                </a:solidFill>
              </a:rPr>
              <a:t>”</a:t>
            </a:r>
            <a:r>
              <a:rPr lang="zh-TW" altLang="en-US" dirty="0">
                <a:solidFill>
                  <a:srgbClr val="000000"/>
                </a:solidFill>
              </a:rPr>
              <a:t>。</a:t>
            </a:r>
            <a:endParaRPr lang="en-GB" dirty="0">
              <a:solidFill>
                <a:srgbClr val="000000"/>
              </a:solidFill>
            </a:endParaRPr>
          </a:p>
        </p:txBody>
      </p:sp>
      <p:sp>
        <p:nvSpPr>
          <p:cNvPr id="10" name="TextBox 9">
            <a:extLst>
              <a:ext uri="{FF2B5EF4-FFF2-40B4-BE49-F238E27FC236}">
                <a16:creationId xmlns:a16="http://schemas.microsoft.com/office/drawing/2014/main" id="{845FC733-91A1-0838-0DD6-EE2B71628AD4}"/>
              </a:ext>
            </a:extLst>
          </p:cNvPr>
          <p:cNvSpPr txBox="1"/>
          <p:nvPr/>
        </p:nvSpPr>
        <p:spPr>
          <a:xfrm>
            <a:off x="3275856" y="1556792"/>
            <a:ext cx="1872208" cy="1569660"/>
          </a:xfrm>
          <a:prstGeom prst="rect">
            <a:avLst/>
          </a:prstGeom>
          <a:solidFill>
            <a:schemeClr val="tx1"/>
          </a:solidFill>
        </p:spPr>
        <p:txBody>
          <a:bodyPr wrap="square" rtlCol="0">
            <a:spAutoFit/>
          </a:bodyPr>
          <a:lstStyle/>
          <a:p>
            <a:r>
              <a:rPr lang="zh-TW" altLang="en-US" dirty="0">
                <a:solidFill>
                  <a:srgbClr val="000000"/>
                </a:solidFill>
              </a:rPr>
              <a:t>它有种子吗？ 我不能消化这些小种子。</a:t>
            </a:r>
            <a:endParaRPr lang="en-GB" dirty="0">
              <a:solidFill>
                <a:srgbClr val="000000"/>
              </a:solidFill>
            </a:endParaRPr>
          </a:p>
        </p:txBody>
      </p:sp>
      <p:sp>
        <p:nvSpPr>
          <p:cNvPr id="9" name="TextBox 8">
            <a:extLst>
              <a:ext uri="{FF2B5EF4-FFF2-40B4-BE49-F238E27FC236}">
                <a16:creationId xmlns:a16="http://schemas.microsoft.com/office/drawing/2014/main" id="{2F09675D-8F87-9E9E-B237-024B9E90564D}"/>
              </a:ext>
            </a:extLst>
          </p:cNvPr>
          <p:cNvSpPr txBox="1"/>
          <p:nvPr/>
        </p:nvSpPr>
        <p:spPr>
          <a:xfrm>
            <a:off x="395536" y="1589891"/>
            <a:ext cx="2232248" cy="830997"/>
          </a:xfrm>
          <a:prstGeom prst="rect">
            <a:avLst/>
          </a:prstGeom>
          <a:solidFill>
            <a:schemeClr val="tx1"/>
          </a:solidFill>
        </p:spPr>
        <p:txBody>
          <a:bodyPr wrap="square" rtlCol="0">
            <a:spAutoFit/>
          </a:bodyPr>
          <a:lstStyle/>
          <a:p>
            <a:r>
              <a:rPr lang="zh-TW" altLang="en-US" dirty="0">
                <a:solidFill>
                  <a:srgbClr val="000000"/>
                </a:solidFill>
              </a:rPr>
              <a:t>是新鲜的鳕鱼，你知道新鲜吗？</a:t>
            </a:r>
            <a:endParaRPr lang="en-GB" dirty="0">
              <a:solidFill>
                <a:srgbClr val="000000"/>
              </a:solidFill>
            </a:endParaRPr>
          </a:p>
        </p:txBody>
      </p:sp>
    </p:spTree>
    <p:extLst>
      <p:ext uri="{BB962C8B-B14F-4D97-AF65-F5344CB8AC3E}">
        <p14:creationId xmlns:p14="http://schemas.microsoft.com/office/powerpoint/2010/main" val="5177180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4797D-FE37-ACE8-AF31-D0306F359EA3}"/>
            </a:ext>
          </a:extLst>
        </p:cNvPr>
        <p:cNvGrpSpPr/>
        <p:nvPr/>
      </p:nvGrpSpPr>
      <p:grpSpPr>
        <a:xfrm>
          <a:off x="0" y="0"/>
          <a:ext cx="0" cy="0"/>
          <a:chOff x="0" y="0"/>
          <a:chExt cx="0" cy="0"/>
        </a:xfrm>
      </p:grpSpPr>
      <p:sp>
        <p:nvSpPr>
          <p:cNvPr id="729089" name="Rectangle 2">
            <a:extLst>
              <a:ext uri="{FF2B5EF4-FFF2-40B4-BE49-F238E27FC236}">
                <a16:creationId xmlns:a16="http://schemas.microsoft.com/office/drawing/2014/main" id="{7E168ECB-B835-7AF9-AF10-5EE137C12364}"/>
              </a:ext>
            </a:extLst>
          </p:cNvPr>
          <p:cNvSpPr>
            <a:spLocks noGrp="1" noChangeArrowheads="1"/>
          </p:cNvSpPr>
          <p:nvPr>
            <p:ph type="ctrTitle"/>
          </p:nvPr>
        </p:nvSpPr>
        <p:spPr>
          <a:xfrm>
            <a:off x="685800" y="2286000"/>
            <a:ext cx="7772400" cy="1143000"/>
          </a:xfrm>
        </p:spPr>
        <p:txBody>
          <a:bodyPr/>
          <a:lstStyle/>
          <a:p>
            <a:r>
              <a:rPr lang="en-US">
                <a:latin typeface="Times New Roman" charset="0"/>
              </a:rPr>
              <a:t>Whine List 3</a:t>
            </a:r>
          </a:p>
        </p:txBody>
      </p:sp>
      <p:sp>
        <p:nvSpPr>
          <p:cNvPr id="729090" name="Rectangle 3">
            <a:extLst>
              <a:ext uri="{FF2B5EF4-FFF2-40B4-BE49-F238E27FC236}">
                <a16:creationId xmlns:a16="http://schemas.microsoft.com/office/drawing/2014/main" id="{C9B17A1F-B8FA-889D-073D-1C064699AD7B}"/>
              </a:ext>
            </a:extLst>
          </p:cNvPr>
          <p:cNvSpPr>
            <a:spLocks noGrp="1" noChangeArrowheads="1"/>
          </p:cNvSpPr>
          <p:nvPr>
            <p:ph type="subTitle" idx="1"/>
          </p:nvPr>
        </p:nvSpPr>
        <p:spPr/>
        <p:txBody>
          <a:bodyPr/>
          <a:lstStyle/>
          <a:p>
            <a:endParaRPr lang="en-US">
              <a:latin typeface="Times New Roman" charset="0"/>
            </a:endParaRPr>
          </a:p>
        </p:txBody>
      </p:sp>
      <p:sp>
        <p:nvSpPr>
          <p:cNvPr id="366596" name="Rectangle 4">
            <a:extLst>
              <a:ext uri="{FF2B5EF4-FFF2-40B4-BE49-F238E27FC236}">
                <a16:creationId xmlns:a16="http://schemas.microsoft.com/office/drawing/2014/main" id="{89ED4DE3-D8E9-3B7D-70DF-F153ACB2E27B}"/>
              </a:ext>
            </a:extLst>
          </p:cNvPr>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pic>
        <p:nvPicPr>
          <p:cNvPr id="729092" name="Picture 5" descr="WhineList">
            <a:extLst>
              <a:ext uri="{FF2B5EF4-FFF2-40B4-BE49-F238E27FC236}">
                <a16:creationId xmlns:a16="http://schemas.microsoft.com/office/drawing/2014/main" id="{42447F00-986F-AD04-4ADF-075E655FA6E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828800"/>
            <a:ext cx="9296400" cy="422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7DEA51C-EBED-FFF1-CC38-A3E08D000661}"/>
              </a:ext>
            </a:extLst>
          </p:cNvPr>
          <p:cNvSpPr txBox="1"/>
          <p:nvPr/>
        </p:nvSpPr>
        <p:spPr>
          <a:xfrm>
            <a:off x="6948264" y="2147372"/>
            <a:ext cx="2232248" cy="1569660"/>
          </a:xfrm>
          <a:prstGeom prst="rect">
            <a:avLst/>
          </a:prstGeom>
          <a:solidFill>
            <a:schemeClr val="tx1"/>
          </a:solidFill>
        </p:spPr>
        <p:txBody>
          <a:bodyPr wrap="square" rtlCol="0">
            <a:spAutoFit/>
          </a:bodyPr>
          <a:lstStyle/>
          <a:p>
            <a:r>
              <a:rPr lang="zh-TW" altLang="en-US" dirty="0">
                <a:solidFill>
                  <a:srgbClr val="000000"/>
                </a:solidFill>
              </a:rPr>
              <a:t>难道你没有“甜蜜和低落”吗？ 我讨厌这些蓝色的东西</a:t>
            </a:r>
            <a:r>
              <a:rPr lang="en-US" altLang="zh-TW" dirty="0">
                <a:solidFill>
                  <a:srgbClr val="000000"/>
                </a:solidFill>
              </a:rPr>
              <a:t>..</a:t>
            </a:r>
            <a:endParaRPr lang="en-GB" dirty="0">
              <a:solidFill>
                <a:srgbClr val="000000"/>
              </a:solidFill>
            </a:endParaRPr>
          </a:p>
        </p:txBody>
      </p:sp>
      <p:sp>
        <p:nvSpPr>
          <p:cNvPr id="10" name="TextBox 9">
            <a:extLst>
              <a:ext uri="{FF2B5EF4-FFF2-40B4-BE49-F238E27FC236}">
                <a16:creationId xmlns:a16="http://schemas.microsoft.com/office/drawing/2014/main" id="{224251C6-4C3A-0621-483D-3F11BC685052}"/>
              </a:ext>
            </a:extLst>
          </p:cNvPr>
          <p:cNvSpPr txBox="1"/>
          <p:nvPr/>
        </p:nvSpPr>
        <p:spPr>
          <a:xfrm>
            <a:off x="4572000" y="2348880"/>
            <a:ext cx="2016224" cy="830997"/>
          </a:xfrm>
          <a:prstGeom prst="rect">
            <a:avLst/>
          </a:prstGeom>
          <a:solidFill>
            <a:schemeClr val="tx1"/>
          </a:solidFill>
        </p:spPr>
        <p:txBody>
          <a:bodyPr wrap="square" rtlCol="0">
            <a:spAutoFit/>
          </a:bodyPr>
          <a:lstStyle/>
          <a:p>
            <a:r>
              <a:rPr lang="zh-TW" altLang="en-US" dirty="0">
                <a:solidFill>
                  <a:srgbClr val="000000"/>
                </a:solidFill>
              </a:rPr>
              <a:t>这种咖啡看起来像传动液</a:t>
            </a:r>
            <a:endParaRPr lang="en-GB" dirty="0">
              <a:solidFill>
                <a:srgbClr val="000000"/>
              </a:solidFill>
            </a:endParaRPr>
          </a:p>
        </p:txBody>
      </p:sp>
      <p:sp>
        <p:nvSpPr>
          <p:cNvPr id="366598" name="Rectangle 6">
            <a:extLst>
              <a:ext uri="{FF2B5EF4-FFF2-40B4-BE49-F238E27FC236}">
                <a16:creationId xmlns:a16="http://schemas.microsoft.com/office/drawing/2014/main" id="{10B5AA5D-8A84-12B8-98F2-FD5517537808}"/>
              </a:ext>
            </a:extLst>
          </p:cNvPr>
          <p:cNvSpPr>
            <a:spLocks noChangeArrowheads="1"/>
          </p:cNvSpPr>
          <p:nvPr/>
        </p:nvSpPr>
        <p:spPr bwMode="auto">
          <a:xfrm>
            <a:off x="6856784" y="332656"/>
            <a:ext cx="2971800" cy="6172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6599" name="Rectangle 7">
            <a:extLst>
              <a:ext uri="{FF2B5EF4-FFF2-40B4-BE49-F238E27FC236}">
                <a16:creationId xmlns:a16="http://schemas.microsoft.com/office/drawing/2014/main" id="{D3BC0487-0DDC-4674-79F5-33F3ECFCAF6A}"/>
              </a:ext>
            </a:extLst>
          </p:cNvPr>
          <p:cNvSpPr>
            <a:spLocks noChangeArrowheads="1"/>
          </p:cNvSpPr>
          <p:nvPr/>
        </p:nvSpPr>
        <p:spPr bwMode="auto">
          <a:xfrm>
            <a:off x="4435103" y="620688"/>
            <a:ext cx="4724400" cy="5715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9" name="TextBox 8">
            <a:extLst>
              <a:ext uri="{FF2B5EF4-FFF2-40B4-BE49-F238E27FC236}">
                <a16:creationId xmlns:a16="http://schemas.microsoft.com/office/drawing/2014/main" id="{0C7BBC2F-ED1F-61E6-0A0A-85691A1B54A4}"/>
              </a:ext>
            </a:extLst>
          </p:cNvPr>
          <p:cNvSpPr txBox="1"/>
          <p:nvPr/>
        </p:nvSpPr>
        <p:spPr>
          <a:xfrm>
            <a:off x="755576" y="2276872"/>
            <a:ext cx="2232248" cy="1569660"/>
          </a:xfrm>
          <a:prstGeom prst="rect">
            <a:avLst/>
          </a:prstGeom>
          <a:solidFill>
            <a:schemeClr val="tx1"/>
          </a:solidFill>
        </p:spPr>
        <p:txBody>
          <a:bodyPr wrap="square" rtlCol="0">
            <a:spAutoFit/>
          </a:bodyPr>
          <a:lstStyle/>
          <a:p>
            <a:r>
              <a:rPr lang="zh-TW" altLang="en-US" dirty="0">
                <a:solidFill>
                  <a:srgbClr val="000000"/>
                </a:solidFill>
              </a:rPr>
              <a:t>音乐仍然太大声。</a:t>
            </a:r>
          </a:p>
          <a:p>
            <a:r>
              <a:rPr lang="zh-TW" altLang="en-US" dirty="0">
                <a:solidFill>
                  <a:srgbClr val="000000"/>
                </a:solidFill>
              </a:rPr>
              <a:t>我的脖子上有一个草稿。</a:t>
            </a:r>
            <a:endParaRPr lang="en-GB" dirty="0">
              <a:solidFill>
                <a:srgbClr val="000000"/>
              </a:solidFill>
            </a:endParaRPr>
          </a:p>
        </p:txBody>
      </p:sp>
    </p:spTree>
    <p:extLst>
      <p:ext uri="{BB962C8B-B14F-4D97-AF65-F5344CB8AC3E}">
        <p14:creationId xmlns:p14="http://schemas.microsoft.com/office/powerpoint/2010/main" val="17714760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2"/>
          <p:cNvSpPr>
            <a:spLocks noGrp="1" noChangeArrowheads="1"/>
          </p:cNvSpPr>
          <p:nvPr>
            <p:ph type="ctrTitle"/>
          </p:nvPr>
        </p:nvSpPr>
        <p:spPr>
          <a:xfrm>
            <a:off x="685800" y="2286000"/>
            <a:ext cx="7772400" cy="1143000"/>
          </a:xfrm>
        </p:spPr>
        <p:txBody>
          <a:bodyPr/>
          <a:lstStyle/>
          <a:p>
            <a:r>
              <a:rPr lang="en-US">
                <a:latin typeface="Times New Roman" charset="0"/>
              </a:rPr>
              <a:t>Whine List 3</a:t>
            </a:r>
          </a:p>
        </p:txBody>
      </p:sp>
      <p:sp>
        <p:nvSpPr>
          <p:cNvPr id="729090" name="Rectangle 3"/>
          <p:cNvSpPr>
            <a:spLocks noGrp="1" noChangeArrowheads="1"/>
          </p:cNvSpPr>
          <p:nvPr>
            <p:ph type="subTitle" idx="1"/>
          </p:nvPr>
        </p:nvSpPr>
        <p:spPr/>
        <p:txBody>
          <a:bodyPr/>
          <a:lstStyle/>
          <a:p>
            <a:endParaRPr lang="en-US">
              <a:latin typeface="Times New Roman" charset="0"/>
            </a:endParaRPr>
          </a:p>
        </p:txBody>
      </p:sp>
      <p:sp>
        <p:nvSpPr>
          <p:cNvPr id="366596" name="Rectangle 4"/>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pic>
        <p:nvPicPr>
          <p:cNvPr id="729092" name="Picture 5" descr="WhineLis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828800"/>
            <a:ext cx="9296400" cy="422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6948264" y="2147372"/>
            <a:ext cx="2232248" cy="1569660"/>
          </a:xfrm>
          <a:prstGeom prst="rect">
            <a:avLst/>
          </a:prstGeom>
          <a:solidFill>
            <a:schemeClr val="tx1"/>
          </a:solidFill>
        </p:spPr>
        <p:txBody>
          <a:bodyPr wrap="square" rtlCol="0">
            <a:spAutoFit/>
          </a:bodyPr>
          <a:lstStyle/>
          <a:p>
            <a:r>
              <a:rPr lang="zh-TW" altLang="en-US" dirty="0">
                <a:solidFill>
                  <a:srgbClr val="000000"/>
                </a:solidFill>
              </a:rPr>
              <a:t>难道你没有“甜蜜和低落”吗？ 我讨厌这些蓝色的东西</a:t>
            </a:r>
            <a:r>
              <a:rPr lang="en-US" altLang="zh-TW" dirty="0">
                <a:solidFill>
                  <a:srgbClr val="000000"/>
                </a:solidFill>
              </a:rPr>
              <a:t>..</a:t>
            </a:r>
            <a:endParaRPr lang="en-GB" dirty="0">
              <a:solidFill>
                <a:srgbClr val="000000"/>
              </a:solidFill>
            </a:endParaRPr>
          </a:p>
        </p:txBody>
      </p:sp>
      <p:sp>
        <p:nvSpPr>
          <p:cNvPr id="10" name="TextBox 9"/>
          <p:cNvSpPr txBox="1"/>
          <p:nvPr/>
        </p:nvSpPr>
        <p:spPr>
          <a:xfrm>
            <a:off x="4572000" y="2348880"/>
            <a:ext cx="2016224" cy="830997"/>
          </a:xfrm>
          <a:prstGeom prst="rect">
            <a:avLst/>
          </a:prstGeom>
          <a:solidFill>
            <a:schemeClr val="tx1"/>
          </a:solidFill>
        </p:spPr>
        <p:txBody>
          <a:bodyPr wrap="square" rtlCol="0">
            <a:spAutoFit/>
          </a:bodyPr>
          <a:lstStyle/>
          <a:p>
            <a:r>
              <a:rPr lang="zh-TW" altLang="en-US" dirty="0">
                <a:solidFill>
                  <a:srgbClr val="000000"/>
                </a:solidFill>
              </a:rPr>
              <a:t>这种咖啡看起来像传动液</a:t>
            </a:r>
            <a:endParaRPr lang="en-GB" dirty="0">
              <a:solidFill>
                <a:srgbClr val="000000"/>
              </a:solidFill>
            </a:endParaRPr>
          </a:p>
        </p:txBody>
      </p:sp>
      <p:sp>
        <p:nvSpPr>
          <p:cNvPr id="366598" name="Rectangle 6"/>
          <p:cNvSpPr>
            <a:spLocks noChangeArrowheads="1"/>
          </p:cNvSpPr>
          <p:nvPr/>
        </p:nvSpPr>
        <p:spPr bwMode="auto">
          <a:xfrm>
            <a:off x="6856784" y="332656"/>
            <a:ext cx="2971800" cy="6172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9" name="TextBox 8"/>
          <p:cNvSpPr txBox="1"/>
          <p:nvPr/>
        </p:nvSpPr>
        <p:spPr>
          <a:xfrm>
            <a:off x="755576" y="2276872"/>
            <a:ext cx="2232248" cy="1569660"/>
          </a:xfrm>
          <a:prstGeom prst="rect">
            <a:avLst/>
          </a:prstGeom>
          <a:solidFill>
            <a:schemeClr val="tx1"/>
          </a:solidFill>
        </p:spPr>
        <p:txBody>
          <a:bodyPr wrap="square" rtlCol="0">
            <a:spAutoFit/>
          </a:bodyPr>
          <a:lstStyle/>
          <a:p>
            <a:r>
              <a:rPr lang="zh-TW" altLang="en-US" dirty="0">
                <a:solidFill>
                  <a:srgbClr val="000000"/>
                </a:solidFill>
              </a:rPr>
              <a:t>音乐仍然太大声。</a:t>
            </a:r>
          </a:p>
          <a:p>
            <a:r>
              <a:rPr lang="zh-TW" altLang="en-US" dirty="0">
                <a:solidFill>
                  <a:srgbClr val="000000"/>
                </a:solidFill>
              </a:rPr>
              <a:t>我的脖子上有一个草稿。</a:t>
            </a:r>
            <a:endParaRPr lang="en-GB" dirty="0">
              <a:solidFill>
                <a:srgbClr val="000000"/>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144ED-01A7-40F8-0F1A-A0610582E063}"/>
            </a:ext>
          </a:extLst>
        </p:cNvPr>
        <p:cNvGrpSpPr/>
        <p:nvPr/>
      </p:nvGrpSpPr>
      <p:grpSpPr>
        <a:xfrm>
          <a:off x="0" y="0"/>
          <a:ext cx="0" cy="0"/>
          <a:chOff x="0" y="0"/>
          <a:chExt cx="0" cy="0"/>
        </a:xfrm>
      </p:grpSpPr>
      <p:sp>
        <p:nvSpPr>
          <p:cNvPr id="729089" name="Rectangle 2">
            <a:extLst>
              <a:ext uri="{FF2B5EF4-FFF2-40B4-BE49-F238E27FC236}">
                <a16:creationId xmlns:a16="http://schemas.microsoft.com/office/drawing/2014/main" id="{8E8E621B-E499-96A5-50DD-C48AD4DB7DA5}"/>
              </a:ext>
            </a:extLst>
          </p:cNvPr>
          <p:cNvSpPr>
            <a:spLocks noGrp="1" noChangeArrowheads="1"/>
          </p:cNvSpPr>
          <p:nvPr>
            <p:ph type="ctrTitle"/>
          </p:nvPr>
        </p:nvSpPr>
        <p:spPr>
          <a:xfrm>
            <a:off x="685800" y="2286000"/>
            <a:ext cx="7772400" cy="1143000"/>
          </a:xfrm>
        </p:spPr>
        <p:txBody>
          <a:bodyPr/>
          <a:lstStyle/>
          <a:p>
            <a:r>
              <a:rPr lang="en-US">
                <a:latin typeface="Times New Roman" charset="0"/>
              </a:rPr>
              <a:t>Whine List 3</a:t>
            </a:r>
          </a:p>
        </p:txBody>
      </p:sp>
      <p:sp>
        <p:nvSpPr>
          <p:cNvPr id="729090" name="Rectangle 3">
            <a:extLst>
              <a:ext uri="{FF2B5EF4-FFF2-40B4-BE49-F238E27FC236}">
                <a16:creationId xmlns:a16="http://schemas.microsoft.com/office/drawing/2014/main" id="{1B890EFE-1AD4-9CA3-F248-B2C7505FA8FB}"/>
              </a:ext>
            </a:extLst>
          </p:cNvPr>
          <p:cNvSpPr>
            <a:spLocks noGrp="1" noChangeArrowheads="1"/>
          </p:cNvSpPr>
          <p:nvPr>
            <p:ph type="subTitle" idx="1"/>
          </p:nvPr>
        </p:nvSpPr>
        <p:spPr/>
        <p:txBody>
          <a:bodyPr/>
          <a:lstStyle/>
          <a:p>
            <a:endParaRPr lang="en-US">
              <a:latin typeface="Times New Roman" charset="0"/>
            </a:endParaRPr>
          </a:p>
        </p:txBody>
      </p:sp>
      <p:sp>
        <p:nvSpPr>
          <p:cNvPr id="366596" name="Rectangle 4">
            <a:extLst>
              <a:ext uri="{FF2B5EF4-FFF2-40B4-BE49-F238E27FC236}">
                <a16:creationId xmlns:a16="http://schemas.microsoft.com/office/drawing/2014/main" id="{1701562F-39F1-0B6F-C8C4-E69F7BBE2F82}"/>
              </a:ext>
            </a:extLst>
          </p:cNvPr>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pic>
        <p:nvPicPr>
          <p:cNvPr id="729092" name="Picture 5" descr="WhineList">
            <a:extLst>
              <a:ext uri="{FF2B5EF4-FFF2-40B4-BE49-F238E27FC236}">
                <a16:creationId xmlns:a16="http://schemas.microsoft.com/office/drawing/2014/main" id="{29D3CB06-9F69-FDC5-4637-0F99C594ED1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828800"/>
            <a:ext cx="9296400" cy="422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B8BABF75-FA78-E97F-1C09-39FE170D987E}"/>
              </a:ext>
            </a:extLst>
          </p:cNvPr>
          <p:cNvSpPr txBox="1"/>
          <p:nvPr/>
        </p:nvSpPr>
        <p:spPr>
          <a:xfrm>
            <a:off x="6948264" y="2147372"/>
            <a:ext cx="2232248" cy="1569660"/>
          </a:xfrm>
          <a:prstGeom prst="rect">
            <a:avLst/>
          </a:prstGeom>
          <a:solidFill>
            <a:schemeClr val="tx1"/>
          </a:solidFill>
        </p:spPr>
        <p:txBody>
          <a:bodyPr wrap="square" rtlCol="0">
            <a:spAutoFit/>
          </a:bodyPr>
          <a:lstStyle/>
          <a:p>
            <a:r>
              <a:rPr lang="zh-TW" altLang="en-US" dirty="0">
                <a:solidFill>
                  <a:srgbClr val="000000"/>
                </a:solidFill>
              </a:rPr>
              <a:t>难道你没有“甜蜜和低落”吗？ 我讨厌这些蓝色的东西</a:t>
            </a:r>
            <a:r>
              <a:rPr lang="en-US" altLang="zh-TW" dirty="0">
                <a:solidFill>
                  <a:srgbClr val="000000"/>
                </a:solidFill>
              </a:rPr>
              <a:t>..</a:t>
            </a:r>
            <a:endParaRPr lang="en-GB" dirty="0">
              <a:solidFill>
                <a:srgbClr val="000000"/>
              </a:solidFill>
            </a:endParaRPr>
          </a:p>
        </p:txBody>
      </p:sp>
      <p:sp>
        <p:nvSpPr>
          <p:cNvPr id="10" name="TextBox 9">
            <a:extLst>
              <a:ext uri="{FF2B5EF4-FFF2-40B4-BE49-F238E27FC236}">
                <a16:creationId xmlns:a16="http://schemas.microsoft.com/office/drawing/2014/main" id="{56B020B8-1710-E9DA-619C-AE292FC9CEB4}"/>
              </a:ext>
            </a:extLst>
          </p:cNvPr>
          <p:cNvSpPr txBox="1"/>
          <p:nvPr/>
        </p:nvSpPr>
        <p:spPr>
          <a:xfrm>
            <a:off x="4572000" y="2348880"/>
            <a:ext cx="2016224" cy="830997"/>
          </a:xfrm>
          <a:prstGeom prst="rect">
            <a:avLst/>
          </a:prstGeom>
          <a:solidFill>
            <a:schemeClr val="tx1"/>
          </a:solidFill>
        </p:spPr>
        <p:txBody>
          <a:bodyPr wrap="square" rtlCol="0">
            <a:spAutoFit/>
          </a:bodyPr>
          <a:lstStyle/>
          <a:p>
            <a:r>
              <a:rPr lang="zh-TW" altLang="en-US" dirty="0">
                <a:solidFill>
                  <a:srgbClr val="000000"/>
                </a:solidFill>
              </a:rPr>
              <a:t>这种咖啡看起来像传动液</a:t>
            </a:r>
            <a:endParaRPr lang="en-GB" dirty="0">
              <a:solidFill>
                <a:srgbClr val="000000"/>
              </a:solidFill>
            </a:endParaRPr>
          </a:p>
        </p:txBody>
      </p:sp>
      <p:sp>
        <p:nvSpPr>
          <p:cNvPr id="9" name="TextBox 8">
            <a:extLst>
              <a:ext uri="{FF2B5EF4-FFF2-40B4-BE49-F238E27FC236}">
                <a16:creationId xmlns:a16="http://schemas.microsoft.com/office/drawing/2014/main" id="{07BA73B8-8065-0F89-2716-C00E2A6D0FE3}"/>
              </a:ext>
            </a:extLst>
          </p:cNvPr>
          <p:cNvSpPr txBox="1"/>
          <p:nvPr/>
        </p:nvSpPr>
        <p:spPr>
          <a:xfrm>
            <a:off x="755576" y="2276872"/>
            <a:ext cx="2232248" cy="1569660"/>
          </a:xfrm>
          <a:prstGeom prst="rect">
            <a:avLst/>
          </a:prstGeom>
          <a:solidFill>
            <a:schemeClr val="tx1"/>
          </a:solidFill>
        </p:spPr>
        <p:txBody>
          <a:bodyPr wrap="square" rtlCol="0">
            <a:spAutoFit/>
          </a:bodyPr>
          <a:lstStyle/>
          <a:p>
            <a:r>
              <a:rPr lang="zh-TW" altLang="en-US" dirty="0">
                <a:solidFill>
                  <a:srgbClr val="000000"/>
                </a:solidFill>
              </a:rPr>
              <a:t>音乐仍然太大声。</a:t>
            </a:r>
          </a:p>
          <a:p>
            <a:r>
              <a:rPr lang="zh-TW" altLang="en-US" dirty="0">
                <a:solidFill>
                  <a:srgbClr val="000000"/>
                </a:solidFill>
              </a:rPr>
              <a:t>我的脖子上有一个草稿。</a:t>
            </a:r>
            <a:endParaRPr lang="en-GB" dirty="0">
              <a:solidFill>
                <a:srgbClr val="000000"/>
              </a:solidFill>
            </a:endParaRPr>
          </a:p>
        </p:txBody>
      </p:sp>
    </p:spTree>
    <p:extLst>
      <p:ext uri="{BB962C8B-B14F-4D97-AF65-F5344CB8AC3E}">
        <p14:creationId xmlns:p14="http://schemas.microsoft.com/office/powerpoint/2010/main" val="275005870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2A983-DD4C-6DFB-3FDC-D4A60429F624}"/>
            </a:ext>
          </a:extLst>
        </p:cNvPr>
        <p:cNvGrpSpPr/>
        <p:nvPr/>
      </p:nvGrpSpPr>
      <p:grpSpPr>
        <a:xfrm>
          <a:off x="0" y="0"/>
          <a:ext cx="0" cy="0"/>
          <a:chOff x="0" y="0"/>
          <a:chExt cx="0" cy="0"/>
        </a:xfrm>
      </p:grpSpPr>
      <p:sp>
        <p:nvSpPr>
          <p:cNvPr id="731137" name="Rectangle 2">
            <a:extLst>
              <a:ext uri="{FF2B5EF4-FFF2-40B4-BE49-F238E27FC236}">
                <a16:creationId xmlns:a16="http://schemas.microsoft.com/office/drawing/2014/main" id="{3FC15263-84DA-74B9-0339-583BD8469A54}"/>
              </a:ext>
            </a:extLst>
          </p:cNvPr>
          <p:cNvSpPr>
            <a:spLocks noGrp="1" noChangeArrowheads="1"/>
          </p:cNvSpPr>
          <p:nvPr>
            <p:ph type="ctrTitle"/>
          </p:nvPr>
        </p:nvSpPr>
        <p:spPr>
          <a:xfrm>
            <a:off x="685800" y="2286000"/>
            <a:ext cx="7772400" cy="1143000"/>
          </a:xfrm>
        </p:spPr>
        <p:txBody>
          <a:bodyPr/>
          <a:lstStyle/>
          <a:p>
            <a:r>
              <a:rPr lang="en-US">
                <a:latin typeface="Times New Roman" charset="0"/>
              </a:rPr>
              <a:t>Whine List 4</a:t>
            </a:r>
          </a:p>
        </p:txBody>
      </p:sp>
      <p:sp>
        <p:nvSpPr>
          <p:cNvPr id="731138" name="Rectangle 3">
            <a:extLst>
              <a:ext uri="{FF2B5EF4-FFF2-40B4-BE49-F238E27FC236}">
                <a16:creationId xmlns:a16="http://schemas.microsoft.com/office/drawing/2014/main" id="{E83411DC-A54C-A2EA-3627-D1EB532C0BFB}"/>
              </a:ext>
            </a:extLst>
          </p:cNvPr>
          <p:cNvSpPr>
            <a:spLocks noGrp="1" noChangeArrowheads="1"/>
          </p:cNvSpPr>
          <p:nvPr>
            <p:ph type="subTitle" idx="1"/>
          </p:nvPr>
        </p:nvSpPr>
        <p:spPr/>
        <p:txBody>
          <a:bodyPr/>
          <a:lstStyle/>
          <a:p>
            <a:endParaRPr lang="en-US">
              <a:latin typeface="Times New Roman" charset="0"/>
            </a:endParaRPr>
          </a:p>
        </p:txBody>
      </p:sp>
      <p:sp>
        <p:nvSpPr>
          <p:cNvPr id="368644" name="Rectangle 4">
            <a:extLst>
              <a:ext uri="{FF2B5EF4-FFF2-40B4-BE49-F238E27FC236}">
                <a16:creationId xmlns:a16="http://schemas.microsoft.com/office/drawing/2014/main" id="{DE3C9DA9-3603-2ED8-D4F3-0AD044320E8C}"/>
              </a:ext>
            </a:extLst>
          </p:cNvPr>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pic>
        <p:nvPicPr>
          <p:cNvPr id="731140" name="Picture 5" descr="WhineList2">
            <a:extLst>
              <a:ext uri="{FF2B5EF4-FFF2-40B4-BE49-F238E27FC236}">
                <a16:creationId xmlns:a16="http://schemas.microsoft.com/office/drawing/2014/main" id="{497E0B59-1DB8-B234-0340-8062632CBFA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 y="1447800"/>
            <a:ext cx="7924800" cy="433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a:extLst>
              <a:ext uri="{FF2B5EF4-FFF2-40B4-BE49-F238E27FC236}">
                <a16:creationId xmlns:a16="http://schemas.microsoft.com/office/drawing/2014/main" id="{CA28B059-8801-7CA8-F935-1A0F5C44D46A}"/>
              </a:ext>
            </a:extLst>
          </p:cNvPr>
          <p:cNvSpPr txBox="1"/>
          <p:nvPr/>
        </p:nvSpPr>
        <p:spPr>
          <a:xfrm>
            <a:off x="3347864" y="1772816"/>
            <a:ext cx="3168352" cy="830997"/>
          </a:xfrm>
          <a:prstGeom prst="rect">
            <a:avLst/>
          </a:prstGeom>
          <a:solidFill>
            <a:schemeClr val="tx1"/>
          </a:solidFill>
        </p:spPr>
        <p:txBody>
          <a:bodyPr wrap="square" rtlCol="0">
            <a:spAutoFit/>
          </a:bodyPr>
          <a:lstStyle/>
          <a:p>
            <a:r>
              <a:rPr lang="zh-TW" altLang="en-US" dirty="0">
                <a:solidFill>
                  <a:srgbClr val="000000"/>
                </a:solidFill>
              </a:rPr>
              <a:t>我想你错误地给了我这个抱怨清单</a:t>
            </a:r>
            <a:endParaRPr lang="en-GB" dirty="0">
              <a:solidFill>
                <a:srgbClr val="000000"/>
              </a:solidFill>
            </a:endParaRPr>
          </a:p>
        </p:txBody>
      </p:sp>
      <p:sp>
        <p:nvSpPr>
          <p:cNvPr id="368646" name="Rectangle 6">
            <a:extLst>
              <a:ext uri="{FF2B5EF4-FFF2-40B4-BE49-F238E27FC236}">
                <a16:creationId xmlns:a16="http://schemas.microsoft.com/office/drawing/2014/main" id="{825BAD19-DAF8-4ADE-C083-135CBEF61006}"/>
              </a:ext>
            </a:extLst>
          </p:cNvPr>
          <p:cNvSpPr>
            <a:spLocks noChangeArrowheads="1"/>
          </p:cNvSpPr>
          <p:nvPr/>
        </p:nvSpPr>
        <p:spPr bwMode="auto">
          <a:xfrm>
            <a:off x="2843808" y="836712"/>
            <a:ext cx="6096000" cy="5791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8" name="TextBox 7">
            <a:extLst>
              <a:ext uri="{FF2B5EF4-FFF2-40B4-BE49-F238E27FC236}">
                <a16:creationId xmlns:a16="http://schemas.microsoft.com/office/drawing/2014/main" id="{7EF198C1-B1C4-6EB8-1DBB-D76D9CC3CC7E}"/>
              </a:ext>
            </a:extLst>
          </p:cNvPr>
          <p:cNvSpPr txBox="1"/>
          <p:nvPr/>
        </p:nvSpPr>
        <p:spPr>
          <a:xfrm>
            <a:off x="827584" y="1844824"/>
            <a:ext cx="1872208" cy="830997"/>
          </a:xfrm>
          <a:prstGeom prst="rect">
            <a:avLst/>
          </a:prstGeom>
          <a:solidFill>
            <a:schemeClr val="tx1"/>
          </a:solidFill>
        </p:spPr>
        <p:txBody>
          <a:bodyPr wrap="square" rtlCol="0">
            <a:spAutoFit/>
          </a:bodyPr>
          <a:lstStyle/>
          <a:p>
            <a:r>
              <a:rPr lang="en-GB" altLang="zh-TW" dirty="0">
                <a:solidFill>
                  <a:srgbClr val="000000"/>
                </a:solidFill>
              </a:rPr>
              <a:t>Roz, </a:t>
            </a:r>
            <a:r>
              <a:rPr lang="zh-TW" altLang="en-US" dirty="0">
                <a:solidFill>
                  <a:srgbClr val="000000"/>
                </a:solidFill>
              </a:rPr>
              <a:t>我们遇到了问题</a:t>
            </a:r>
            <a:endParaRPr lang="en-GB" dirty="0">
              <a:solidFill>
                <a:srgbClr val="000000"/>
              </a:solidFill>
            </a:endParaRPr>
          </a:p>
        </p:txBody>
      </p:sp>
    </p:spTree>
    <p:extLst>
      <p:ext uri="{BB962C8B-B14F-4D97-AF65-F5344CB8AC3E}">
        <p14:creationId xmlns:p14="http://schemas.microsoft.com/office/powerpoint/2010/main" val="41967443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2"/>
          <p:cNvSpPr>
            <a:spLocks noGrp="1" noChangeArrowheads="1"/>
          </p:cNvSpPr>
          <p:nvPr>
            <p:ph type="ctrTitle"/>
          </p:nvPr>
        </p:nvSpPr>
        <p:spPr>
          <a:xfrm>
            <a:off x="685800" y="2286000"/>
            <a:ext cx="7772400" cy="1143000"/>
          </a:xfrm>
        </p:spPr>
        <p:txBody>
          <a:bodyPr/>
          <a:lstStyle/>
          <a:p>
            <a:r>
              <a:rPr lang="en-US">
                <a:latin typeface="Times New Roman" charset="0"/>
              </a:rPr>
              <a:t>Whine List 4</a:t>
            </a:r>
          </a:p>
        </p:txBody>
      </p:sp>
      <p:sp>
        <p:nvSpPr>
          <p:cNvPr id="731138" name="Rectangle 3"/>
          <p:cNvSpPr>
            <a:spLocks noGrp="1" noChangeArrowheads="1"/>
          </p:cNvSpPr>
          <p:nvPr>
            <p:ph type="subTitle" idx="1"/>
          </p:nvPr>
        </p:nvSpPr>
        <p:spPr/>
        <p:txBody>
          <a:bodyPr/>
          <a:lstStyle/>
          <a:p>
            <a:endParaRPr lang="en-US">
              <a:latin typeface="Times New Roman" charset="0"/>
            </a:endParaRPr>
          </a:p>
        </p:txBody>
      </p:sp>
      <p:sp>
        <p:nvSpPr>
          <p:cNvPr id="368644" name="Rectangle 4"/>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pic>
        <p:nvPicPr>
          <p:cNvPr id="731140" name="Picture 5" descr="WhineList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 y="1447800"/>
            <a:ext cx="7924800" cy="433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3347864" y="1772816"/>
            <a:ext cx="3168352" cy="830997"/>
          </a:xfrm>
          <a:prstGeom prst="rect">
            <a:avLst/>
          </a:prstGeom>
          <a:solidFill>
            <a:schemeClr val="tx1"/>
          </a:solidFill>
        </p:spPr>
        <p:txBody>
          <a:bodyPr wrap="square" rtlCol="0">
            <a:spAutoFit/>
          </a:bodyPr>
          <a:lstStyle/>
          <a:p>
            <a:r>
              <a:rPr lang="zh-TW" altLang="en-US" dirty="0">
                <a:solidFill>
                  <a:srgbClr val="000000"/>
                </a:solidFill>
              </a:rPr>
              <a:t>我想你错误地给了我这个抱怨清单</a:t>
            </a:r>
            <a:endParaRPr lang="en-GB" dirty="0">
              <a:solidFill>
                <a:srgbClr val="000000"/>
              </a:solidFill>
            </a:endParaRPr>
          </a:p>
        </p:txBody>
      </p:sp>
      <p:sp>
        <p:nvSpPr>
          <p:cNvPr id="8" name="TextBox 7"/>
          <p:cNvSpPr txBox="1"/>
          <p:nvPr/>
        </p:nvSpPr>
        <p:spPr>
          <a:xfrm>
            <a:off x="827584" y="1844824"/>
            <a:ext cx="1872208" cy="830997"/>
          </a:xfrm>
          <a:prstGeom prst="rect">
            <a:avLst/>
          </a:prstGeom>
          <a:solidFill>
            <a:schemeClr val="tx1"/>
          </a:solidFill>
        </p:spPr>
        <p:txBody>
          <a:bodyPr wrap="square" rtlCol="0">
            <a:spAutoFit/>
          </a:bodyPr>
          <a:lstStyle/>
          <a:p>
            <a:r>
              <a:rPr lang="en-GB" altLang="zh-TW" dirty="0">
                <a:solidFill>
                  <a:srgbClr val="000000"/>
                </a:solidFill>
              </a:rPr>
              <a:t>Roz, </a:t>
            </a:r>
            <a:r>
              <a:rPr lang="zh-TW" altLang="en-US" dirty="0">
                <a:solidFill>
                  <a:srgbClr val="000000"/>
                </a:solidFill>
              </a:rPr>
              <a:t>我们遇到了问题</a:t>
            </a:r>
            <a:endParaRPr lang="en-GB" dirty="0">
              <a:solidFill>
                <a:srgbClr val="000000"/>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ctrTitle"/>
          </p:nvPr>
        </p:nvSpPr>
        <p:spPr>
          <a:xfrm>
            <a:off x="914400" y="1143000"/>
            <a:ext cx="7239000" cy="2057400"/>
          </a:xfrm>
          <a:effectLst>
            <a:outerShdw blurRad="63500" dist="25399" dir="2700000" algn="ctr" rotWithShape="0">
              <a:srgbClr val="000000">
                <a:alpha val="99962"/>
              </a:srgbClr>
            </a:outerShdw>
          </a:effectLst>
        </p:spPr>
        <p:txBody>
          <a:bodyPr/>
          <a:lstStyle/>
          <a:p>
            <a:pPr>
              <a:defRPr/>
            </a:pPr>
            <a:r>
              <a:rPr lang="zh-CN" altLang="en-US" b="1">
                <a:solidFill>
                  <a:srgbClr val="FFFFFF"/>
                </a:solidFill>
                <a:latin typeface="Tahoma" charset="0"/>
                <a:ea typeface="ＭＳ Ｐゴシック" charset="0"/>
              </a:rPr>
              <a:t>信心述说智慧因为信心。。。</a:t>
            </a:r>
            <a:endParaRPr lang="en-US" b="1">
              <a:latin typeface="Tahoma" charset="0"/>
              <a:ea typeface="ＭＳ Ｐゴシック" charset="0"/>
            </a:endParaRPr>
          </a:p>
        </p:txBody>
      </p:sp>
      <p:sp>
        <p:nvSpPr>
          <p:cNvPr id="372739" name="Rectangle 3"/>
          <p:cNvSpPr>
            <a:spLocks noGrp="1" noChangeArrowheads="1"/>
          </p:cNvSpPr>
          <p:nvPr>
            <p:ph type="subTitle" idx="1"/>
          </p:nvPr>
        </p:nvSpPr>
        <p:spPr>
          <a:xfrm>
            <a:off x="304800" y="3352800"/>
            <a:ext cx="8839200" cy="2362200"/>
          </a:xfrm>
          <a:noFill/>
          <a:ln>
            <a:noFill/>
          </a:ln>
          <a:effectLst/>
        </p:spPr>
        <p:txBody>
          <a:bodyPr vert="horz" wrap="square" lIns="91440" tIns="45720" rIns="91440" bIns="45720" numCol="1" anchor="t" anchorCtr="0" compatLnSpc="1">
            <a:prstTxWarp prst="textNoShape">
              <a:avLst/>
            </a:prstTxWarp>
          </a:bodyPr>
          <a:lstStyle/>
          <a:p>
            <a:pPr algn="l">
              <a:spcBef>
                <a:spcPct val="0"/>
              </a:spcBef>
              <a:buFont typeface="Wingdings" charset="0"/>
              <a:tabLst>
                <a:tab pos="1997075" algn="l"/>
              </a:tabLst>
            </a:pPr>
            <a:r>
              <a:rPr lang="en-US" sz="3200" b="1">
                <a:solidFill>
                  <a:srgbClr val="FFFFFF"/>
                </a:solidFill>
                <a:latin typeface="Tahoma" charset="0"/>
                <a:ea typeface="ＭＳ Ｐゴシック" charset="0"/>
              </a:rPr>
              <a:t>3:1-6	</a:t>
            </a:r>
            <a:r>
              <a:rPr lang="zh-CN" altLang="en-US" sz="3200" b="1">
                <a:solidFill>
                  <a:srgbClr val="FFFFFF"/>
                </a:solidFill>
                <a:latin typeface="Tahoma" charset="0"/>
                <a:ea typeface="ＭＳ Ｐゴシック" charset="0"/>
              </a:rPr>
              <a:t>认识舌头的影响力</a:t>
            </a:r>
            <a:endParaRPr lang="en-US" sz="3200" b="1">
              <a:solidFill>
                <a:srgbClr val="FFFFFF"/>
              </a:solidFill>
              <a:latin typeface="Tahoma" charset="0"/>
              <a:ea typeface="ＭＳ Ｐゴシック" charset="0"/>
            </a:endParaRPr>
          </a:p>
          <a:p>
            <a:pPr algn="l">
              <a:spcBef>
                <a:spcPct val="0"/>
              </a:spcBef>
              <a:buFont typeface="Wingdings" charset="0"/>
              <a:tabLst>
                <a:tab pos="1997075" algn="l"/>
              </a:tabLst>
            </a:pPr>
            <a:r>
              <a:rPr lang="en-US" sz="3200" b="1">
                <a:solidFill>
                  <a:srgbClr val="FFFFFF"/>
                </a:solidFill>
                <a:latin typeface="Tahoma" charset="0"/>
                <a:ea typeface="ＭＳ Ｐゴシック" charset="0"/>
              </a:rPr>
              <a:t>3:7-8	</a:t>
            </a:r>
            <a:r>
              <a:rPr lang="zh-CN" altLang="en-US" sz="3200" b="1">
                <a:solidFill>
                  <a:srgbClr val="FFFFFF"/>
                </a:solidFill>
                <a:latin typeface="Tahoma" charset="0"/>
                <a:ea typeface="ＭＳ Ｐゴシック" charset="0"/>
              </a:rPr>
              <a:t>认识舌头不会被人制服</a:t>
            </a:r>
            <a:endParaRPr lang="en-US" sz="3200" b="1">
              <a:solidFill>
                <a:srgbClr val="FFFFFF"/>
              </a:solidFill>
              <a:latin typeface="Tahoma" charset="0"/>
              <a:ea typeface="ＭＳ Ｐゴシック" charset="0"/>
            </a:endParaRPr>
          </a:p>
          <a:p>
            <a:pPr algn="l">
              <a:spcBef>
                <a:spcPct val="0"/>
              </a:spcBef>
              <a:buFont typeface="Wingdings" charset="0"/>
              <a:tabLst>
                <a:tab pos="1997075" algn="l"/>
              </a:tabLst>
            </a:pPr>
            <a:r>
              <a:rPr lang="en-US" sz="3200" b="1">
                <a:solidFill>
                  <a:srgbClr val="FFFFFF"/>
                </a:solidFill>
                <a:latin typeface="Tahoma" charset="0"/>
                <a:ea typeface="ＭＳ Ｐゴシック" charset="0"/>
              </a:rPr>
              <a:t>3:9-12	</a:t>
            </a:r>
            <a:r>
              <a:rPr lang="zh-CN" altLang="en-US" sz="3200" b="1">
                <a:solidFill>
                  <a:srgbClr val="FFFFFF"/>
                </a:solidFill>
                <a:latin typeface="Tahoma" charset="0"/>
                <a:ea typeface="ＭＳ Ｐゴシック" charset="0"/>
              </a:rPr>
              <a:t>应用舌头为善，不为恶</a:t>
            </a:r>
            <a:endParaRPr lang="en-US" sz="3200" b="1">
              <a:solidFill>
                <a:srgbClr val="FFFFFF"/>
              </a:solidFill>
              <a:latin typeface="Tahoma" charset="0"/>
              <a:ea typeface="ＭＳ Ｐゴシック" charset="0"/>
            </a:endParaRPr>
          </a:p>
          <a:p>
            <a:pPr algn="l">
              <a:spcBef>
                <a:spcPct val="0"/>
              </a:spcBef>
              <a:buFont typeface="Wingdings" charset="0"/>
              <a:tabLst>
                <a:tab pos="1997075" algn="l"/>
              </a:tabLst>
            </a:pPr>
            <a:r>
              <a:rPr lang="en-US" sz="3200" b="1">
                <a:solidFill>
                  <a:srgbClr val="FFFFFF"/>
                </a:solidFill>
                <a:latin typeface="Tahoma" charset="0"/>
                <a:ea typeface="ＭＳ Ｐゴシック" charset="0"/>
              </a:rPr>
              <a:t>3:13-18	</a:t>
            </a:r>
            <a:r>
              <a:rPr lang="zh-CN" altLang="en-US" sz="3200" b="1">
                <a:solidFill>
                  <a:srgbClr val="FFFFFF"/>
                </a:solidFill>
                <a:latin typeface="Tahoma" charset="0"/>
                <a:ea typeface="ＭＳ Ｐゴシック" charset="0"/>
              </a:rPr>
              <a:t>产生智慧以至言语恰当</a:t>
            </a:r>
            <a:endParaRPr lang="en-US" sz="3200" b="1">
              <a:solidFill>
                <a:srgbClr val="FFFFFF"/>
              </a:solidFill>
              <a:latin typeface="Tahoma"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2739">
                                            <p:txEl>
                                              <p:pRg st="0" end="0"/>
                                            </p:txEl>
                                          </p:spTgt>
                                        </p:tgtEl>
                                        <p:attrNameLst>
                                          <p:attrName>style.visibility</p:attrName>
                                        </p:attrNameLst>
                                      </p:cBhvr>
                                      <p:to>
                                        <p:strVal val="visible"/>
                                      </p:to>
                                    </p:set>
                                    <p:animEffect transition="in" filter="fade">
                                      <p:cBhvr>
                                        <p:cTn id="7" dur="1000"/>
                                        <p:tgtEl>
                                          <p:spTgt spid="372739">
                                            <p:txEl>
                                              <p:pRg st="0" end="0"/>
                                            </p:txEl>
                                          </p:spTgt>
                                        </p:tgtEl>
                                      </p:cBhvr>
                                    </p:animEffect>
                                    <p:anim calcmode="lin" valueType="num">
                                      <p:cBhvr>
                                        <p:cTn id="8" dur="1000" fill="hold"/>
                                        <p:tgtEl>
                                          <p:spTgt spid="3727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727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72739">
                                            <p:txEl>
                                              <p:pRg st="1" end="1"/>
                                            </p:txEl>
                                          </p:spTgt>
                                        </p:tgtEl>
                                        <p:attrNameLst>
                                          <p:attrName>style.visibility</p:attrName>
                                        </p:attrNameLst>
                                      </p:cBhvr>
                                      <p:to>
                                        <p:strVal val="visible"/>
                                      </p:to>
                                    </p:set>
                                    <p:animEffect transition="in" filter="fade">
                                      <p:cBhvr>
                                        <p:cTn id="14" dur="1000"/>
                                        <p:tgtEl>
                                          <p:spTgt spid="372739">
                                            <p:txEl>
                                              <p:pRg st="1" end="1"/>
                                            </p:txEl>
                                          </p:spTgt>
                                        </p:tgtEl>
                                      </p:cBhvr>
                                    </p:animEffect>
                                    <p:anim calcmode="lin" valueType="num">
                                      <p:cBhvr>
                                        <p:cTn id="15" dur="1000" fill="hold"/>
                                        <p:tgtEl>
                                          <p:spTgt spid="37273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727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72739">
                                            <p:txEl>
                                              <p:pRg st="2" end="2"/>
                                            </p:txEl>
                                          </p:spTgt>
                                        </p:tgtEl>
                                        <p:attrNameLst>
                                          <p:attrName>style.visibility</p:attrName>
                                        </p:attrNameLst>
                                      </p:cBhvr>
                                      <p:to>
                                        <p:strVal val="visible"/>
                                      </p:to>
                                    </p:set>
                                    <p:animEffect transition="in" filter="fade">
                                      <p:cBhvr>
                                        <p:cTn id="21" dur="1000"/>
                                        <p:tgtEl>
                                          <p:spTgt spid="372739">
                                            <p:txEl>
                                              <p:pRg st="2" end="2"/>
                                            </p:txEl>
                                          </p:spTgt>
                                        </p:tgtEl>
                                      </p:cBhvr>
                                    </p:animEffect>
                                    <p:anim calcmode="lin" valueType="num">
                                      <p:cBhvr>
                                        <p:cTn id="22" dur="1000" fill="hold"/>
                                        <p:tgtEl>
                                          <p:spTgt spid="37273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727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72739">
                                            <p:txEl>
                                              <p:pRg st="3" end="3"/>
                                            </p:txEl>
                                          </p:spTgt>
                                        </p:tgtEl>
                                        <p:attrNameLst>
                                          <p:attrName>style.visibility</p:attrName>
                                        </p:attrNameLst>
                                      </p:cBhvr>
                                      <p:to>
                                        <p:strVal val="visible"/>
                                      </p:to>
                                    </p:set>
                                    <p:animEffect transition="in" filter="fade">
                                      <p:cBhvr>
                                        <p:cTn id="28" dur="1000"/>
                                        <p:tgtEl>
                                          <p:spTgt spid="372739">
                                            <p:txEl>
                                              <p:pRg st="3" end="3"/>
                                            </p:txEl>
                                          </p:spTgt>
                                        </p:tgtEl>
                                      </p:cBhvr>
                                    </p:animEffect>
                                    <p:anim calcmode="lin" valueType="num">
                                      <p:cBhvr>
                                        <p:cTn id="29" dur="1000" fill="hold"/>
                                        <p:tgtEl>
                                          <p:spTgt spid="37273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7273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9"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228600" y="914400"/>
            <a:ext cx="8763000" cy="1905000"/>
          </a:xfrm>
        </p:spPr>
        <p:txBody>
          <a:bodyPr/>
          <a:lstStyle/>
          <a:p>
            <a:r>
              <a:rPr lang="en-GB" b="1">
                <a:latin typeface="Times New Roman" charset="0"/>
              </a:rPr>
              <a:t>智慧</a:t>
            </a:r>
            <a:r>
              <a:rPr lang="zh-CN" altLang="en-GB" b="1">
                <a:latin typeface="Times New Roman" charset="0"/>
              </a:rPr>
              <a:t>的起源是什么？</a:t>
            </a:r>
            <a:r>
              <a:rPr lang="zh-CN" altLang="en-GB" sz="4000" b="1">
                <a:latin typeface="Times New Roman" charset="0"/>
              </a:rPr>
              <a:t> </a:t>
            </a:r>
            <a:br>
              <a:rPr lang="zh-CN" altLang="en-GB" sz="4000" b="1">
                <a:latin typeface="Times New Roman" charset="0"/>
              </a:rPr>
            </a:br>
            <a:r>
              <a:rPr lang="zh-CN" altLang="en-GB" b="1">
                <a:latin typeface="Times New Roman" charset="0"/>
              </a:rPr>
              <a:t>雅各如何为智慧做</a:t>
            </a:r>
            <a:r>
              <a:rPr lang="en-GB" b="1">
                <a:latin typeface="Times New Roman" charset="0"/>
              </a:rPr>
              <a:t>定义</a:t>
            </a:r>
            <a:r>
              <a:rPr lang="zh-CN" altLang="en-GB" b="1">
                <a:latin typeface="Times New Roman" charset="0"/>
              </a:rPr>
              <a:t>？</a:t>
            </a:r>
            <a:br>
              <a:rPr lang="zh-CN" altLang="en-GB" sz="2800" b="1">
                <a:latin typeface="Times New Roman" charset="0"/>
              </a:rPr>
            </a:br>
            <a:endParaRPr lang="zh-CN" altLang="en-US" sz="2800" b="1">
              <a:latin typeface="Times New Roman" charset="0"/>
            </a:endParaRPr>
          </a:p>
        </p:txBody>
      </p:sp>
      <p:sp>
        <p:nvSpPr>
          <p:cNvPr id="374787" name="Rectangle 3"/>
          <p:cNvSpPr>
            <a:spLocks noGrp="1" noChangeArrowheads="1"/>
          </p:cNvSpPr>
          <p:nvPr>
            <p:ph type="body" idx="1"/>
          </p:nvPr>
        </p:nvSpPr>
        <p:spPr>
          <a:xfrm>
            <a:off x="685800" y="3276600"/>
            <a:ext cx="7772400" cy="1066800"/>
          </a:xfrm>
        </p:spPr>
        <p:txBody>
          <a:bodyPr/>
          <a:lstStyle/>
          <a:p>
            <a:pPr>
              <a:lnSpc>
                <a:spcPct val="90000"/>
              </a:lnSpc>
              <a:buFontTx/>
              <a:buNone/>
            </a:pPr>
            <a:r>
              <a:rPr lang="zh-CN" altLang="en-GB" b="1" i="1">
                <a:latin typeface="Times New Roman" charset="0"/>
              </a:rPr>
              <a:t>有两种智慧</a:t>
            </a:r>
            <a:r>
              <a:rPr lang="zh-CN" altLang="en-GB" b="1">
                <a:latin typeface="Times New Roman" charset="0"/>
              </a:rPr>
              <a:t>。。。</a:t>
            </a:r>
            <a:endParaRPr lang="en-GB" altLang="ja-JP" b="1">
              <a:latin typeface="Times New Roman" charset="0"/>
            </a:endParaRPr>
          </a:p>
          <a:p>
            <a:pPr>
              <a:lnSpc>
                <a:spcPct val="90000"/>
              </a:lnSpc>
            </a:pPr>
            <a:endParaRPr lang="en-US" b="1">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4786"/>
                                        </p:tgtEl>
                                        <p:attrNameLst>
                                          <p:attrName>style.visibility</p:attrName>
                                        </p:attrNameLst>
                                      </p:cBhvr>
                                      <p:to>
                                        <p:strVal val="visible"/>
                                      </p:to>
                                    </p:set>
                                    <p:animEffect transition="in" filter="blinds(horizontal)">
                                      <p:cBhvr>
                                        <p:cTn id="7" dur="500"/>
                                        <p:tgtEl>
                                          <p:spTgt spid="3747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74787">
                                            <p:txEl>
                                              <p:pRg st="0" end="0"/>
                                            </p:txEl>
                                          </p:spTgt>
                                        </p:tgtEl>
                                        <p:attrNameLst>
                                          <p:attrName>style.visibility</p:attrName>
                                        </p:attrNameLst>
                                      </p:cBhvr>
                                      <p:to>
                                        <p:strVal val="visible"/>
                                      </p:to>
                                    </p:set>
                                    <p:animEffect transition="in" filter="blinds(horizontal)">
                                      <p:cBhvr>
                                        <p:cTn id="12" dur="500"/>
                                        <p:tgtEl>
                                          <p:spTgt spid="3747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6" grpId="0" autoUpdateAnimBg="0"/>
      <p:bldP spid="374787"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9329" name="Group 2"/>
          <p:cNvGrpSpPr>
            <a:grpSpLocks/>
          </p:cNvGrpSpPr>
          <p:nvPr/>
        </p:nvGrpSpPr>
        <p:grpSpPr bwMode="auto">
          <a:xfrm>
            <a:off x="-7938" y="9525"/>
            <a:ext cx="9151938" cy="6848475"/>
            <a:chOff x="-3" y="-3"/>
            <a:chExt cx="5765" cy="3023"/>
          </a:xfrm>
        </p:grpSpPr>
        <p:grpSp>
          <p:nvGrpSpPr>
            <p:cNvPr id="739331" name="Group 3"/>
            <p:cNvGrpSpPr>
              <a:grpSpLocks/>
            </p:cNvGrpSpPr>
            <p:nvPr/>
          </p:nvGrpSpPr>
          <p:grpSpPr bwMode="auto">
            <a:xfrm>
              <a:off x="0" y="0"/>
              <a:ext cx="5759" cy="3017"/>
              <a:chOff x="0" y="0"/>
              <a:chExt cx="5759" cy="3017"/>
            </a:xfrm>
          </p:grpSpPr>
          <p:grpSp>
            <p:nvGrpSpPr>
              <p:cNvPr id="739333" name="Group 4"/>
              <p:cNvGrpSpPr>
                <a:grpSpLocks/>
              </p:cNvGrpSpPr>
              <p:nvPr/>
            </p:nvGrpSpPr>
            <p:grpSpPr bwMode="auto">
              <a:xfrm>
                <a:off x="0" y="0"/>
                <a:ext cx="1919" cy="413"/>
                <a:chOff x="0" y="0"/>
                <a:chExt cx="1919" cy="413"/>
              </a:xfrm>
            </p:grpSpPr>
            <p:sp>
              <p:nvSpPr>
                <p:cNvPr id="376837" name="Rectangle 5"/>
                <p:cNvSpPr>
                  <a:spLocks noChangeArrowheads="1"/>
                </p:cNvSpPr>
                <p:nvPr/>
              </p:nvSpPr>
              <p:spPr bwMode="auto">
                <a:xfrm>
                  <a:off x="43" y="0"/>
                  <a:ext cx="1833" cy="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kumimoji="1" lang="en-GB" sz="1200">
                      <a:latin typeface="Times New Roman" charset="0"/>
                      <a:cs typeface="Times New Roman" charset="0"/>
                    </a:rPr>
                    <a:t> </a:t>
                  </a:r>
                </a:p>
                <a:p>
                  <a:pPr eaLnBrk="0" hangingPunct="0">
                    <a:defRPr/>
                  </a:pPr>
                  <a:endParaRPr kumimoji="1" lang="en-GB">
                    <a:latin typeface="Times New Roman" charset="0"/>
                    <a:cs typeface="Arial" charset="0"/>
                  </a:endParaRPr>
                </a:p>
              </p:txBody>
            </p:sp>
            <p:sp>
              <p:nvSpPr>
                <p:cNvPr id="376838" name="Rectangle 6"/>
                <p:cNvSpPr>
                  <a:spLocks noChangeArrowheads="1"/>
                </p:cNvSpPr>
                <p:nvPr/>
              </p:nvSpPr>
              <p:spPr bwMode="auto">
                <a:xfrm>
                  <a:off x="0" y="0"/>
                  <a:ext cx="1919" cy="41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34" name="Group 7"/>
              <p:cNvGrpSpPr>
                <a:grpSpLocks/>
              </p:cNvGrpSpPr>
              <p:nvPr/>
            </p:nvGrpSpPr>
            <p:grpSpPr bwMode="auto">
              <a:xfrm>
                <a:off x="1919" y="0"/>
                <a:ext cx="1920" cy="413"/>
                <a:chOff x="1919" y="0"/>
                <a:chExt cx="1920" cy="413"/>
              </a:xfrm>
            </p:grpSpPr>
            <p:sp>
              <p:nvSpPr>
                <p:cNvPr id="376840" name="Rectangle 8"/>
                <p:cNvSpPr>
                  <a:spLocks noChangeArrowheads="1"/>
                </p:cNvSpPr>
                <p:nvPr/>
              </p:nvSpPr>
              <p:spPr bwMode="auto">
                <a:xfrm>
                  <a:off x="1962" y="0"/>
                  <a:ext cx="1834" cy="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kumimoji="1" lang="en-GB" sz="2800" b="1">
                      <a:latin typeface="Arial" charset="0"/>
                      <a:cs typeface="Times New Roman" charset="0"/>
                    </a:rPr>
                    <a:t>3:15-16</a:t>
                  </a:r>
                  <a:endParaRPr kumimoji="1" lang="en-GB" sz="2800">
                    <a:latin typeface="Arial" charset="0"/>
                    <a:cs typeface="Times New Roman" charset="0"/>
                  </a:endParaRPr>
                </a:p>
                <a:p>
                  <a:pPr eaLnBrk="0" hangingPunct="0">
                    <a:defRPr/>
                  </a:pPr>
                  <a:endParaRPr kumimoji="1" lang="en-GB" altLang="zh-CN">
                    <a:latin typeface="Arial" charset="0"/>
                    <a:ea typeface="Times New Roman" charset="0"/>
                    <a:cs typeface="Times New Roman" charset="0"/>
                  </a:endParaRPr>
                </a:p>
              </p:txBody>
            </p:sp>
            <p:sp>
              <p:nvSpPr>
                <p:cNvPr id="376841" name="Rectangle 9"/>
                <p:cNvSpPr>
                  <a:spLocks noChangeArrowheads="1"/>
                </p:cNvSpPr>
                <p:nvPr/>
              </p:nvSpPr>
              <p:spPr bwMode="auto">
                <a:xfrm>
                  <a:off x="1919" y="0"/>
                  <a:ext cx="1920" cy="41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35" name="Group 10"/>
              <p:cNvGrpSpPr>
                <a:grpSpLocks/>
              </p:cNvGrpSpPr>
              <p:nvPr/>
            </p:nvGrpSpPr>
            <p:grpSpPr bwMode="auto">
              <a:xfrm>
                <a:off x="3839" y="0"/>
                <a:ext cx="1920" cy="413"/>
                <a:chOff x="3839" y="0"/>
                <a:chExt cx="1920" cy="413"/>
              </a:xfrm>
            </p:grpSpPr>
            <p:sp>
              <p:nvSpPr>
                <p:cNvPr id="376843" name="Rectangle 11"/>
                <p:cNvSpPr>
                  <a:spLocks noChangeArrowheads="1"/>
                </p:cNvSpPr>
                <p:nvPr/>
              </p:nvSpPr>
              <p:spPr bwMode="auto">
                <a:xfrm>
                  <a:off x="3882" y="0"/>
                  <a:ext cx="1834" cy="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lvl="1">
                    <a:defRPr/>
                  </a:pPr>
                  <a:r>
                    <a:rPr kumimoji="1" lang="en-GB" sz="2800" b="1">
                      <a:latin typeface="Arial" charset="0"/>
                      <a:cs typeface="Times New Roman" charset="0"/>
                    </a:rPr>
                    <a:t>3:17-18</a:t>
                  </a:r>
                  <a:endParaRPr kumimoji="1" lang="en-GB" sz="2800">
                    <a:latin typeface="Arial" charset="0"/>
                    <a:cs typeface="Times New Roman" charset="0"/>
                  </a:endParaRPr>
                </a:p>
                <a:p>
                  <a:pPr eaLnBrk="0" hangingPunct="0">
                    <a:defRPr/>
                  </a:pPr>
                  <a:endParaRPr kumimoji="1" lang="en-GB" sz="2800">
                    <a:latin typeface="Arial" charset="0"/>
                    <a:cs typeface="Arial" charset="0"/>
                  </a:endParaRPr>
                </a:p>
              </p:txBody>
            </p:sp>
            <p:sp>
              <p:nvSpPr>
                <p:cNvPr id="376844" name="Rectangle 12"/>
                <p:cNvSpPr>
                  <a:spLocks noChangeArrowheads="1"/>
                </p:cNvSpPr>
                <p:nvPr/>
              </p:nvSpPr>
              <p:spPr bwMode="auto">
                <a:xfrm>
                  <a:off x="3839" y="0"/>
                  <a:ext cx="1920" cy="413"/>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36" name="Group 13"/>
              <p:cNvGrpSpPr>
                <a:grpSpLocks/>
              </p:cNvGrpSpPr>
              <p:nvPr/>
            </p:nvGrpSpPr>
            <p:grpSpPr bwMode="auto">
              <a:xfrm>
                <a:off x="0" y="413"/>
                <a:ext cx="1919" cy="788"/>
                <a:chOff x="0" y="413"/>
                <a:chExt cx="1919" cy="788"/>
              </a:xfrm>
            </p:grpSpPr>
            <p:sp>
              <p:nvSpPr>
                <p:cNvPr id="376846" name="Rectangle 14"/>
                <p:cNvSpPr>
                  <a:spLocks noChangeArrowheads="1"/>
                </p:cNvSpPr>
                <p:nvPr/>
              </p:nvSpPr>
              <p:spPr bwMode="auto">
                <a:xfrm>
                  <a:off x="43" y="413"/>
                  <a:ext cx="1833" cy="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bIns="0"/>
                <a:lstStyle/>
                <a:p>
                  <a:pPr>
                    <a:defRPr/>
                  </a:pPr>
                  <a:r>
                    <a:rPr kumimoji="1" lang="en-GB" sz="2800" b="1">
                      <a:cs typeface="Arial" charset="0"/>
                    </a:rPr>
                    <a:t>起源</a:t>
                  </a:r>
                  <a:endParaRPr kumimoji="1" lang="en-GB" sz="2800" b="1">
                    <a:latin typeface="Times New Roman" charset="0"/>
                    <a:cs typeface="Arial" charset="0"/>
                  </a:endParaRPr>
                </a:p>
              </p:txBody>
            </p:sp>
            <p:sp>
              <p:nvSpPr>
                <p:cNvPr id="376847" name="Rectangle 15"/>
                <p:cNvSpPr>
                  <a:spLocks noChangeArrowheads="1"/>
                </p:cNvSpPr>
                <p:nvPr/>
              </p:nvSpPr>
              <p:spPr bwMode="auto">
                <a:xfrm>
                  <a:off x="0" y="413"/>
                  <a:ext cx="1919" cy="788"/>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37" name="Group 16"/>
              <p:cNvGrpSpPr>
                <a:grpSpLocks/>
              </p:cNvGrpSpPr>
              <p:nvPr/>
            </p:nvGrpSpPr>
            <p:grpSpPr bwMode="auto">
              <a:xfrm>
                <a:off x="1919" y="413"/>
                <a:ext cx="1920" cy="788"/>
                <a:chOff x="1919" y="413"/>
                <a:chExt cx="1920" cy="788"/>
              </a:xfrm>
            </p:grpSpPr>
            <p:sp>
              <p:nvSpPr>
                <p:cNvPr id="376849" name="Rectangle 17"/>
                <p:cNvSpPr>
                  <a:spLocks noChangeArrowheads="1"/>
                </p:cNvSpPr>
                <p:nvPr/>
              </p:nvSpPr>
              <p:spPr bwMode="auto">
                <a:xfrm>
                  <a:off x="1962" y="413"/>
                  <a:ext cx="1834" cy="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kumimoji="1" lang="en-GB"/>
                    <a:t>不从上</a:t>
                  </a:r>
                  <a:r>
                    <a:rPr kumimoji="1" lang="zh-CN" altLang="en-GB"/>
                    <a:t>头来</a:t>
                  </a:r>
                  <a:endParaRPr kumimoji="1" lang="zh-CN" altLang="en-GB">
                    <a:latin typeface="Arial" charset="0"/>
                    <a:ea typeface="宋体" charset="0"/>
                    <a:cs typeface="宋体" charset="0"/>
                  </a:endParaRPr>
                </a:p>
                <a:p>
                  <a:pPr eaLnBrk="0" hangingPunct="0">
                    <a:defRPr/>
                  </a:pPr>
                  <a:r>
                    <a:rPr kumimoji="1" lang="zh-CN" altLang="en-GB"/>
                    <a:t>属世</a:t>
                  </a:r>
                  <a:endParaRPr kumimoji="1" lang="zh-CN" altLang="en-GB">
                    <a:latin typeface="Arial" charset="0"/>
                  </a:endParaRPr>
                </a:p>
                <a:p>
                  <a:pPr eaLnBrk="0" hangingPunct="0">
                    <a:defRPr/>
                  </a:pPr>
                  <a:r>
                    <a:rPr kumimoji="1" lang="en-GB"/>
                    <a:t>不</a:t>
                  </a:r>
                  <a:r>
                    <a:rPr kumimoji="1" lang="zh-CN" altLang="en-GB"/>
                    <a:t>属灵</a:t>
                  </a:r>
                  <a:endParaRPr kumimoji="1" lang="en-GB" altLang="ja-JP">
                    <a:cs typeface="Times New Roman" charset="0"/>
                  </a:endParaRPr>
                </a:p>
                <a:p>
                  <a:pPr eaLnBrk="0" hangingPunct="0">
                    <a:defRPr/>
                  </a:pPr>
                  <a:r>
                    <a:rPr kumimoji="1" lang="en-GB">
                      <a:cs typeface="Times New Roman" charset="0"/>
                    </a:rPr>
                    <a:t>恶魔般</a:t>
                  </a:r>
                  <a:endParaRPr kumimoji="1" lang="en-GB"/>
                </a:p>
              </p:txBody>
            </p:sp>
            <p:sp>
              <p:nvSpPr>
                <p:cNvPr id="376850" name="Rectangle 18"/>
                <p:cNvSpPr>
                  <a:spLocks noChangeArrowheads="1"/>
                </p:cNvSpPr>
                <p:nvPr/>
              </p:nvSpPr>
              <p:spPr bwMode="auto">
                <a:xfrm>
                  <a:off x="1919" y="413"/>
                  <a:ext cx="1920" cy="788"/>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38" name="Group 19"/>
              <p:cNvGrpSpPr>
                <a:grpSpLocks/>
              </p:cNvGrpSpPr>
              <p:nvPr/>
            </p:nvGrpSpPr>
            <p:grpSpPr bwMode="auto">
              <a:xfrm>
                <a:off x="3839" y="413"/>
                <a:ext cx="1920" cy="788"/>
                <a:chOff x="3839" y="413"/>
                <a:chExt cx="1920" cy="788"/>
              </a:xfrm>
            </p:grpSpPr>
            <p:sp>
              <p:nvSpPr>
                <p:cNvPr id="376852" name="Rectangle 20"/>
                <p:cNvSpPr>
                  <a:spLocks noChangeArrowheads="1"/>
                </p:cNvSpPr>
                <p:nvPr/>
              </p:nvSpPr>
              <p:spPr bwMode="auto">
                <a:xfrm>
                  <a:off x="3882" y="413"/>
                  <a:ext cx="1834" cy="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kumimoji="1" lang="en-GB" sz="1800">
                      <a:cs typeface="Arial" charset="0"/>
                    </a:rPr>
                    <a:t>从上</a:t>
                  </a:r>
                  <a:r>
                    <a:rPr kumimoji="1" lang="zh-CN" altLang="en-GB" sz="1800">
                      <a:cs typeface="Arial" charset="0"/>
                    </a:rPr>
                    <a:t>头来</a:t>
                  </a:r>
                  <a:endParaRPr kumimoji="1" lang="zh-CN" altLang="en-GB">
                    <a:latin typeface="Arial" charset="0"/>
                    <a:ea typeface="宋体" charset="0"/>
                    <a:cs typeface="Arial" charset="0"/>
                  </a:endParaRPr>
                </a:p>
                <a:p>
                  <a:pPr eaLnBrk="0" hangingPunct="0">
                    <a:defRPr/>
                  </a:pPr>
                  <a:endParaRPr kumimoji="1" lang="en-GB">
                    <a:latin typeface="Arial" charset="0"/>
                    <a:cs typeface="Arial" charset="0"/>
                  </a:endParaRPr>
                </a:p>
              </p:txBody>
            </p:sp>
            <p:sp>
              <p:nvSpPr>
                <p:cNvPr id="376853" name="Rectangle 21"/>
                <p:cNvSpPr>
                  <a:spLocks noChangeArrowheads="1"/>
                </p:cNvSpPr>
                <p:nvPr/>
              </p:nvSpPr>
              <p:spPr bwMode="auto">
                <a:xfrm>
                  <a:off x="3839" y="413"/>
                  <a:ext cx="1920" cy="788"/>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39" name="Group 22"/>
              <p:cNvGrpSpPr>
                <a:grpSpLocks/>
              </p:cNvGrpSpPr>
              <p:nvPr/>
            </p:nvGrpSpPr>
            <p:grpSpPr bwMode="auto">
              <a:xfrm>
                <a:off x="0" y="1201"/>
                <a:ext cx="1919" cy="1278"/>
                <a:chOff x="0" y="1201"/>
                <a:chExt cx="1919" cy="1278"/>
              </a:xfrm>
            </p:grpSpPr>
            <p:sp>
              <p:nvSpPr>
                <p:cNvPr id="376855" name="Rectangle 23"/>
                <p:cNvSpPr>
                  <a:spLocks noChangeArrowheads="1"/>
                </p:cNvSpPr>
                <p:nvPr/>
              </p:nvSpPr>
              <p:spPr bwMode="auto">
                <a:xfrm>
                  <a:off x="43" y="1201"/>
                  <a:ext cx="1833" cy="12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kumimoji="1" lang="en-GB" sz="2800" b="1">
                      <a:cs typeface="Arial" charset="0"/>
                    </a:rPr>
                    <a:t>特征</a:t>
                  </a:r>
                </a:p>
              </p:txBody>
            </p:sp>
            <p:sp>
              <p:nvSpPr>
                <p:cNvPr id="376856" name="Rectangle 24"/>
                <p:cNvSpPr>
                  <a:spLocks noChangeArrowheads="1"/>
                </p:cNvSpPr>
                <p:nvPr/>
              </p:nvSpPr>
              <p:spPr bwMode="auto">
                <a:xfrm>
                  <a:off x="0" y="1201"/>
                  <a:ext cx="1919" cy="1278"/>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40" name="Group 25"/>
              <p:cNvGrpSpPr>
                <a:grpSpLocks/>
              </p:cNvGrpSpPr>
              <p:nvPr/>
            </p:nvGrpSpPr>
            <p:grpSpPr bwMode="auto">
              <a:xfrm>
                <a:off x="1919" y="1201"/>
                <a:ext cx="1920" cy="1278"/>
                <a:chOff x="1919" y="1201"/>
                <a:chExt cx="1920" cy="1278"/>
              </a:xfrm>
            </p:grpSpPr>
            <p:sp>
              <p:nvSpPr>
                <p:cNvPr id="376858" name="Rectangle 26"/>
                <p:cNvSpPr>
                  <a:spLocks noChangeArrowheads="1"/>
                </p:cNvSpPr>
                <p:nvPr/>
              </p:nvSpPr>
              <p:spPr bwMode="auto">
                <a:xfrm>
                  <a:off x="1962" y="1201"/>
                  <a:ext cx="1834" cy="12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r>
                    <a:rPr kumimoji="1" lang="en-GB">
                      <a:cs typeface="Arial" charset="0"/>
                    </a:rPr>
                    <a:t>妒嫉</a:t>
                  </a:r>
                </a:p>
                <a:p>
                  <a:pPr eaLnBrk="0" hangingPunct="0">
                    <a:defRPr/>
                  </a:pPr>
                  <a:r>
                    <a:rPr kumimoji="1" lang="en-GB">
                      <a:cs typeface="Arial" charset="0"/>
                    </a:rPr>
                    <a:t>自私志向</a:t>
                  </a:r>
                  <a:endParaRPr kumimoji="1" lang="en-GB">
                    <a:latin typeface="Arial" charset="0"/>
                    <a:cs typeface="Times New Roman" charset="0"/>
                  </a:endParaRPr>
                </a:p>
                <a:p>
                  <a:pPr eaLnBrk="0" hangingPunct="0">
                    <a:defRPr/>
                  </a:pPr>
                  <a:endParaRPr kumimoji="1" lang="en-GB">
                    <a:latin typeface="Times New Roman" charset="0"/>
                    <a:cs typeface="Arial" charset="0"/>
                  </a:endParaRPr>
                </a:p>
              </p:txBody>
            </p:sp>
            <p:sp>
              <p:nvSpPr>
                <p:cNvPr id="376859" name="Rectangle 27"/>
                <p:cNvSpPr>
                  <a:spLocks noChangeArrowheads="1"/>
                </p:cNvSpPr>
                <p:nvPr/>
              </p:nvSpPr>
              <p:spPr bwMode="auto">
                <a:xfrm>
                  <a:off x="1919" y="1201"/>
                  <a:ext cx="1920" cy="1278"/>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41" name="Group 28"/>
              <p:cNvGrpSpPr>
                <a:grpSpLocks/>
              </p:cNvGrpSpPr>
              <p:nvPr/>
            </p:nvGrpSpPr>
            <p:grpSpPr bwMode="auto">
              <a:xfrm>
                <a:off x="3839" y="1201"/>
                <a:ext cx="1920" cy="1278"/>
                <a:chOff x="3839" y="1201"/>
                <a:chExt cx="1920" cy="1278"/>
              </a:xfrm>
            </p:grpSpPr>
            <p:sp>
              <p:nvSpPr>
                <p:cNvPr id="376861" name="Rectangle 29"/>
                <p:cNvSpPr>
                  <a:spLocks noChangeArrowheads="1"/>
                </p:cNvSpPr>
                <p:nvPr/>
              </p:nvSpPr>
              <p:spPr bwMode="auto">
                <a:xfrm>
                  <a:off x="3882" y="1201"/>
                  <a:ext cx="1834" cy="12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r>
                    <a:rPr kumimoji="1" lang="en-GB">
                      <a:cs typeface="Arial" charset="0"/>
                    </a:rPr>
                    <a:t>纯净</a:t>
                  </a:r>
                </a:p>
                <a:p>
                  <a:pPr eaLnBrk="0" hangingPunct="0">
                    <a:defRPr/>
                  </a:pPr>
                  <a:r>
                    <a:rPr kumimoji="1" lang="en-GB">
                      <a:cs typeface="Arial" charset="0"/>
                    </a:rPr>
                    <a:t>爱好和平</a:t>
                  </a:r>
                </a:p>
                <a:p>
                  <a:pPr eaLnBrk="0" hangingPunct="0">
                    <a:defRPr/>
                  </a:pPr>
                  <a:r>
                    <a:rPr kumimoji="1" lang="en-GB">
                      <a:cs typeface="Arial" charset="0"/>
                    </a:rPr>
                    <a:t>考虑周到</a:t>
                  </a:r>
                </a:p>
                <a:p>
                  <a:pPr eaLnBrk="0" hangingPunct="0">
                    <a:defRPr/>
                  </a:pPr>
                  <a:r>
                    <a:rPr lang="zh-CN" altLang="en-GB">
                      <a:cs typeface="Arial" charset="0"/>
                    </a:rPr>
                    <a:t>顺服</a:t>
                  </a:r>
                  <a:endParaRPr kumimoji="1" lang="zh-CN" altLang="en-GB">
                    <a:cs typeface="Arial" charset="0"/>
                  </a:endParaRPr>
                </a:p>
                <a:p>
                  <a:pPr eaLnBrk="0" hangingPunct="0">
                    <a:defRPr/>
                  </a:pPr>
                  <a:r>
                    <a:rPr kumimoji="1" lang="zh-CN" altLang="en-GB">
                      <a:cs typeface="Arial" charset="0"/>
                    </a:rPr>
                    <a:t>仁慈和属灵的果子</a:t>
                  </a:r>
                </a:p>
                <a:p>
                  <a:pPr eaLnBrk="0" hangingPunct="0">
                    <a:defRPr/>
                  </a:pPr>
                  <a:r>
                    <a:rPr kumimoji="1" lang="en-GB">
                      <a:cs typeface="Arial" charset="0"/>
                    </a:rPr>
                    <a:t>公</a:t>
                  </a:r>
                  <a:r>
                    <a:rPr kumimoji="1" lang="zh-CN" altLang="en-GB">
                      <a:cs typeface="Arial" charset="0"/>
                    </a:rPr>
                    <a:t>正无私</a:t>
                  </a:r>
                </a:p>
                <a:p>
                  <a:pPr eaLnBrk="0" hangingPunct="0">
                    <a:defRPr/>
                  </a:pPr>
                  <a:r>
                    <a:rPr kumimoji="1" lang="en-GB">
                      <a:cs typeface="Arial" charset="0"/>
                    </a:rPr>
                    <a:t>恳切</a:t>
                  </a:r>
                </a:p>
              </p:txBody>
            </p:sp>
            <p:sp>
              <p:nvSpPr>
                <p:cNvPr id="376862" name="Rectangle 30"/>
                <p:cNvSpPr>
                  <a:spLocks noChangeArrowheads="1"/>
                </p:cNvSpPr>
                <p:nvPr/>
              </p:nvSpPr>
              <p:spPr bwMode="auto">
                <a:xfrm>
                  <a:off x="3839" y="1201"/>
                  <a:ext cx="1920" cy="1278"/>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42" name="Group 31"/>
              <p:cNvGrpSpPr>
                <a:grpSpLocks/>
              </p:cNvGrpSpPr>
              <p:nvPr/>
            </p:nvGrpSpPr>
            <p:grpSpPr bwMode="auto">
              <a:xfrm>
                <a:off x="0" y="2479"/>
                <a:ext cx="1919" cy="538"/>
                <a:chOff x="0" y="2479"/>
                <a:chExt cx="1919" cy="538"/>
              </a:xfrm>
            </p:grpSpPr>
            <p:sp>
              <p:nvSpPr>
                <p:cNvPr id="376864" name="Rectangle 32"/>
                <p:cNvSpPr>
                  <a:spLocks noChangeArrowheads="1"/>
                </p:cNvSpPr>
                <p:nvPr/>
              </p:nvSpPr>
              <p:spPr bwMode="auto">
                <a:xfrm>
                  <a:off x="43" y="2479"/>
                  <a:ext cx="1833" cy="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kumimoji="1" lang="en-GB" sz="2800" b="1">
                      <a:cs typeface="Arial" charset="0"/>
                    </a:rPr>
                    <a:t>结果</a:t>
                  </a:r>
                </a:p>
              </p:txBody>
            </p:sp>
            <p:sp>
              <p:nvSpPr>
                <p:cNvPr id="376865" name="Rectangle 33"/>
                <p:cNvSpPr>
                  <a:spLocks noChangeArrowheads="1"/>
                </p:cNvSpPr>
                <p:nvPr/>
              </p:nvSpPr>
              <p:spPr bwMode="auto">
                <a:xfrm>
                  <a:off x="0" y="2479"/>
                  <a:ext cx="1919" cy="538"/>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43" name="Group 34"/>
              <p:cNvGrpSpPr>
                <a:grpSpLocks/>
              </p:cNvGrpSpPr>
              <p:nvPr/>
            </p:nvGrpSpPr>
            <p:grpSpPr bwMode="auto">
              <a:xfrm>
                <a:off x="1919" y="2479"/>
                <a:ext cx="1920" cy="538"/>
                <a:chOff x="1919" y="2479"/>
                <a:chExt cx="1920" cy="538"/>
              </a:xfrm>
            </p:grpSpPr>
            <p:sp>
              <p:nvSpPr>
                <p:cNvPr id="376867" name="Rectangle 35"/>
                <p:cNvSpPr>
                  <a:spLocks noChangeArrowheads="1"/>
                </p:cNvSpPr>
                <p:nvPr/>
              </p:nvSpPr>
              <p:spPr bwMode="auto">
                <a:xfrm>
                  <a:off x="1962" y="2479"/>
                  <a:ext cx="1834" cy="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r>
                    <a:rPr kumimoji="1" lang="en-GB">
                      <a:cs typeface="Arial" charset="0"/>
                    </a:rPr>
                    <a:t>混乱</a:t>
                  </a:r>
                </a:p>
                <a:p>
                  <a:pPr eaLnBrk="0" hangingPunct="0">
                    <a:defRPr/>
                  </a:pPr>
                  <a:r>
                    <a:rPr kumimoji="1" lang="zh-CN" altLang="en-GB">
                      <a:cs typeface="Arial" charset="0"/>
                    </a:rPr>
                    <a:t>各种邪恶的作为</a:t>
                  </a:r>
                </a:p>
              </p:txBody>
            </p:sp>
            <p:sp>
              <p:nvSpPr>
                <p:cNvPr id="376868" name="Rectangle 36"/>
                <p:cNvSpPr>
                  <a:spLocks noChangeArrowheads="1"/>
                </p:cNvSpPr>
                <p:nvPr/>
              </p:nvSpPr>
              <p:spPr bwMode="auto">
                <a:xfrm>
                  <a:off x="1919" y="2479"/>
                  <a:ext cx="1920" cy="538"/>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44" name="Group 37"/>
              <p:cNvGrpSpPr>
                <a:grpSpLocks/>
              </p:cNvGrpSpPr>
              <p:nvPr/>
            </p:nvGrpSpPr>
            <p:grpSpPr bwMode="auto">
              <a:xfrm>
                <a:off x="3839" y="2479"/>
                <a:ext cx="1920" cy="538"/>
                <a:chOff x="3839" y="2479"/>
                <a:chExt cx="1920" cy="538"/>
              </a:xfrm>
            </p:grpSpPr>
            <p:sp>
              <p:nvSpPr>
                <p:cNvPr id="376870" name="Rectangle 38"/>
                <p:cNvSpPr>
                  <a:spLocks noChangeArrowheads="1"/>
                </p:cNvSpPr>
                <p:nvPr/>
              </p:nvSpPr>
              <p:spPr bwMode="auto">
                <a:xfrm>
                  <a:off x="3882" y="2479"/>
                  <a:ext cx="1834" cy="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kumimoji="1" lang="zh-CN" altLang="en-GB" sz="1800">
                      <a:cs typeface="Arial" charset="0"/>
                    </a:rPr>
                    <a:t>义的收获 </a:t>
                  </a:r>
                </a:p>
              </p:txBody>
            </p:sp>
            <p:sp>
              <p:nvSpPr>
                <p:cNvPr id="376871" name="Rectangle 39"/>
                <p:cNvSpPr>
                  <a:spLocks noChangeArrowheads="1"/>
                </p:cNvSpPr>
                <p:nvPr/>
              </p:nvSpPr>
              <p:spPr bwMode="auto">
                <a:xfrm>
                  <a:off x="3839" y="2479"/>
                  <a:ext cx="1920" cy="538"/>
                </a:xfrm>
                <a:prstGeom prst="rect">
                  <a:avLst/>
                </a:prstGeom>
                <a:noFill/>
                <a:ln w="7"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sp>
          <p:nvSpPr>
            <p:cNvPr id="376872" name="Rectangle 40"/>
            <p:cNvSpPr>
              <a:spLocks noChangeArrowheads="1"/>
            </p:cNvSpPr>
            <p:nvPr/>
          </p:nvSpPr>
          <p:spPr bwMode="auto">
            <a:xfrm>
              <a:off x="-3" y="-3"/>
              <a:ext cx="5765" cy="3023"/>
            </a:xfrm>
            <a:prstGeom prst="rect">
              <a:avLst/>
            </a:prstGeom>
            <a:noFill/>
            <a:ln w="11112" cap="sq">
              <a:solidFill>
                <a:srgbClr val="A0A0A0"/>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sp>
        <p:nvSpPr>
          <p:cNvPr id="739330" name="Rectangle 41"/>
          <p:cNvSpPr>
            <a:spLocks noGrp="1" noChangeArrowheads="1"/>
          </p:cNvSpPr>
          <p:nvPr>
            <p:ph type="title" idx="4294967295"/>
          </p:nvPr>
        </p:nvSpPr>
        <p:spPr>
          <a:xfrm>
            <a:off x="-76200" y="227013"/>
            <a:ext cx="3048000" cy="609600"/>
          </a:xfrm>
        </p:spPr>
        <p:txBody>
          <a:bodyPr/>
          <a:lstStyle/>
          <a:p>
            <a:r>
              <a:rPr lang="zh-CN" altLang="en-GB" b="1">
                <a:latin typeface="Times New Roman" charset="0"/>
              </a:rPr>
              <a:t>有两种智慧</a:t>
            </a:r>
            <a:endParaRPr lang="zh-CN" altLang="en-US" b="1">
              <a:latin typeface="Times New Roman"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3986" name="Picture 2" descr="Image result for How will others know you are a Christian?">
            <a:extLst>
              <a:ext uri="{FF2B5EF4-FFF2-40B4-BE49-F238E27FC236}">
                <a16:creationId xmlns:a16="http://schemas.microsoft.com/office/drawing/2014/main" id="{E67040CC-3028-4F41-85E8-AC4633E6F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0240"/>
            <a:ext cx="9144000" cy="493776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168823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别人怎么知道你是信徒</a:t>
            </a:r>
            <a: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735B554E-6F33-F445-80B5-1AD8BB893BE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p>
        </p:txBody>
      </p:sp>
    </p:spTree>
    <p:extLst>
      <p:ext uri="{BB962C8B-B14F-4D97-AF65-F5344CB8AC3E}">
        <p14:creationId xmlns:p14="http://schemas.microsoft.com/office/powerpoint/2010/main" val="202116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a:effectLst/>
        </p:spPr>
        <p:txBody>
          <a:bodyPr/>
          <a:lstStyle/>
          <a:p>
            <a:pPr algn="ctr" eaLnBrk="1" hangingPunct="1"/>
            <a:r>
              <a:rPr lang="zh-TW" altLang="en-US" sz="5400" dirty="0">
                <a:solidFill>
                  <a:schemeClr val="accent1"/>
                </a:solidFill>
                <a:effectLst>
                  <a:outerShdw blurRad="50800" dist="50800" dir="5400000" algn="ctr" rotWithShape="0">
                    <a:schemeClr val="tx1"/>
                  </a:outerShdw>
                </a:effectLst>
                <a:latin typeface="Impact" charset="0"/>
                <a:ea typeface="ＭＳ Ｐゴシック" charset="0"/>
              </a:rPr>
              <a:t>以不同角度看信心</a:t>
            </a:r>
            <a:r>
              <a:rPr lang="en-US" altLang="ja-JP" sz="5400" dirty="0">
                <a:solidFill>
                  <a:schemeClr val="accent1"/>
                </a:solidFill>
                <a:effectLst>
                  <a:outerShdw blurRad="50800" dist="50800" dir="5400000" algn="ctr" rotWithShape="0">
                    <a:schemeClr val="tx1"/>
                  </a:outerShdw>
                </a:effectLst>
                <a:latin typeface="Impact" charset="0"/>
                <a:ea typeface="ＭＳ Ｐゴシック" charset="0"/>
              </a:rPr>
              <a:t>…</a:t>
            </a:r>
            <a:endParaRPr lang="en-US" sz="5400" dirty="0">
              <a:solidFill>
                <a:schemeClr val="accent1"/>
              </a:solidFill>
              <a:effectLst>
                <a:outerShdw blurRad="50800" dist="50800" dir="5400000" algn="ctr" rotWithShape="0">
                  <a:schemeClr val="tx1"/>
                </a:outerShdw>
              </a:effectLst>
              <a:latin typeface="Impact" charset="0"/>
              <a:ea typeface="ＭＳ Ｐゴシック" charset="0"/>
            </a:endParaRPr>
          </a:p>
        </p:txBody>
      </p:sp>
      <p:sp>
        <p:nvSpPr>
          <p:cNvPr id="271365" name="Text Box 5"/>
          <p:cNvSpPr txBox="1">
            <a:spLocks noChangeArrowheads="1"/>
          </p:cNvSpPr>
          <p:nvPr/>
        </p:nvSpPr>
        <p:spPr bwMode="auto">
          <a:xfrm>
            <a:off x="8458200" y="87313"/>
            <a:ext cx="671513"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1800" b="1" dirty="0">
                <a:solidFill>
                  <a:srgbClr val="FFFFFF"/>
                </a:solidFill>
                <a:latin typeface="Verdana" pitchFamily="8" charset="0"/>
                <a:ea typeface="ＭＳ Ｐゴシック"/>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試探</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聽</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憤怒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說話</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憐憫</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偏袒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世屬化</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彼此供應</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影響</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不受約束</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爭執</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批判</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受苦</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禱告</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主後</a:t>
                      </a:r>
                      <a:r>
                        <a:rPr kumimoji="0" lang="en-US" altLang="zh-TW" sz="2000" b="0" i="0" u="none" strike="noStrike" cap="none" normalizeH="0" baseline="0" dirty="0">
                          <a:ln>
                            <a:noFill/>
                          </a:ln>
                          <a:solidFill>
                            <a:schemeClr val="accent1"/>
                          </a:solidFill>
                          <a:effectLst/>
                          <a:latin typeface="Impact" charset="0"/>
                          <a:ea typeface="ＭＳ Ｐゴシック" charset="0"/>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6" name="Rounded Rectangle 5">
            <a:extLst>
              <a:ext uri="{FF2B5EF4-FFF2-40B4-BE49-F238E27FC236}">
                <a16:creationId xmlns:a16="http://schemas.microsoft.com/office/drawing/2014/main" id="{52D274FE-7AA6-404E-BCF7-E489284C6C3D}"/>
              </a:ext>
            </a:extLst>
          </p:cNvPr>
          <p:cNvSpPr/>
          <p:nvPr/>
        </p:nvSpPr>
        <p:spPr bwMode="auto">
          <a:xfrm>
            <a:off x="5076056" y="1988840"/>
            <a:ext cx="1368152" cy="3384376"/>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87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雅各</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4704448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829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900" y="609600"/>
            <a:ext cx="3238500" cy="306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82980"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l="4800"/>
          <a:stretch>
            <a:fillRect/>
          </a:stretch>
        </p:blipFill>
        <p:spPr bwMode="auto">
          <a:xfrm>
            <a:off x="0" y="2349500"/>
            <a:ext cx="3022600" cy="3136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8298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3556000"/>
            <a:ext cx="2501900" cy="330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82982" name="Picture 6"/>
          <p:cNvPicPr>
            <a:picLocks noChangeAspect="1" noChangeArrowheads="1"/>
          </p:cNvPicPr>
          <p:nvPr/>
        </p:nvPicPr>
        <p:blipFill>
          <a:blip r:embed="rId7" cstate="screen">
            <a:extLst>
              <a:ext uri="{28A0092B-C50C-407E-A947-70E740481C1C}">
                <a14:useLocalDpi xmlns:a14="http://schemas.microsoft.com/office/drawing/2010/main" val="0"/>
              </a:ext>
            </a:extLst>
          </a:blip>
          <a:srcRect l="-54" b="-47"/>
          <a:stretch>
            <a:fillRect/>
          </a:stretch>
        </p:blipFill>
        <p:spPr bwMode="auto">
          <a:xfrm>
            <a:off x="6223000" y="2286000"/>
            <a:ext cx="2921000" cy="3376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82983" name="Rectangle 7"/>
          <p:cNvSpPr>
            <a:spLocks noGrp="1" noChangeArrowheads="1"/>
          </p:cNvSpPr>
          <p:nvPr>
            <p:ph type="ctrTitle"/>
          </p:nvPr>
        </p:nvSpPr>
        <p:spPr>
          <a:xfrm>
            <a:off x="762000" y="-76200"/>
            <a:ext cx="7772400" cy="1143000"/>
          </a:xfrm>
          <a:effectLst>
            <a:outerShdw blurRad="63500" algn="ctr" rotWithShape="0">
              <a:srgbClr val="000000">
                <a:alpha val="75000"/>
              </a:srgbClr>
            </a:outerShdw>
          </a:effectLst>
        </p:spPr>
        <p:txBody>
          <a:bodyPr/>
          <a:lstStyle/>
          <a:p>
            <a:pPr eaLnBrk="1" hangingPunct="1">
              <a:defRPr/>
            </a:pPr>
            <a:r>
              <a:rPr lang="ja-JP" altLang="en-US" b="1">
                <a:solidFill>
                  <a:schemeClr val="bg1"/>
                </a:solidFill>
                <a:latin typeface="Impact" charset="0"/>
                <a:ea typeface="ＭＳ Ｐゴシック" charset="0"/>
                <a:cs typeface="ＭＳ Ｐゴシック" charset="0"/>
              </a:rPr>
              <a:t>我们为什么斗</a:t>
            </a:r>
            <a:r>
              <a:rPr lang="zh-CN" altLang="en-US" b="1">
                <a:solidFill>
                  <a:schemeClr val="bg1"/>
                </a:solidFill>
                <a:latin typeface="Impact" charset="0"/>
                <a:ea typeface="ＭＳ Ｐゴシック" charset="0"/>
                <a:cs typeface="ＭＳ Ｐゴシック" charset="0"/>
              </a:rPr>
              <a:t>殴</a:t>
            </a:r>
            <a:r>
              <a:rPr lang="ja-JP" altLang="en-US" b="1">
                <a:solidFill>
                  <a:schemeClr val="bg1"/>
                </a:solidFill>
                <a:latin typeface="Impact" charset="0"/>
                <a:ea typeface="ＭＳ Ｐゴシック" charset="0"/>
                <a:cs typeface="ＭＳ Ｐゴシック" charset="0"/>
              </a:rPr>
              <a:t>？</a:t>
            </a:r>
            <a:endParaRPr lang="en-US" b="1">
              <a:solidFill>
                <a:schemeClr val="bg1"/>
              </a:solidFill>
              <a:latin typeface="Impact" charset="0"/>
              <a:ea typeface="ヒラギノ角ゴ Pro W3" charset="0"/>
              <a:cs typeface="ヒラギノ角ゴ Pro W3"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382982"/>
                                        </p:tgtEl>
                                        <p:attrNameLst>
                                          <p:attrName>style.visibility</p:attrName>
                                        </p:attrNameLst>
                                      </p:cBhvr>
                                      <p:to>
                                        <p:strVal val="visible"/>
                                      </p:to>
                                    </p:set>
                                    <p:anim calcmode="lin" valueType="num">
                                      <p:cBhvr additive="base">
                                        <p:cTn id="7" dur="2000" fill="hold"/>
                                        <p:tgtEl>
                                          <p:spTgt spid="382982"/>
                                        </p:tgtEl>
                                        <p:attrNameLst>
                                          <p:attrName>ppt_x</p:attrName>
                                        </p:attrNameLst>
                                      </p:cBhvr>
                                      <p:tavLst>
                                        <p:tav tm="0">
                                          <p:val>
                                            <p:strVal val="1+#ppt_w/2"/>
                                          </p:val>
                                        </p:tav>
                                        <p:tav tm="100000">
                                          <p:val>
                                            <p:strVal val="#ppt_x"/>
                                          </p:val>
                                        </p:tav>
                                      </p:tavLst>
                                    </p:anim>
                                    <p:anim calcmode="lin" valueType="num">
                                      <p:cBhvr additive="base">
                                        <p:cTn id="8" dur="2000" fill="hold"/>
                                        <p:tgtEl>
                                          <p:spTgt spid="38298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7" presetClass="entr" presetSubtype="8" fill="hold" nodeType="afterEffect">
                                  <p:stCondLst>
                                    <p:cond delay="0"/>
                                  </p:stCondLst>
                                  <p:childTnLst>
                                    <p:set>
                                      <p:cBhvr>
                                        <p:cTn id="11" dur="1" fill="hold">
                                          <p:stCondLst>
                                            <p:cond delay="0"/>
                                          </p:stCondLst>
                                        </p:cTn>
                                        <p:tgtEl>
                                          <p:spTgt spid="382980"/>
                                        </p:tgtEl>
                                        <p:attrNameLst>
                                          <p:attrName>style.visibility</p:attrName>
                                        </p:attrNameLst>
                                      </p:cBhvr>
                                      <p:to>
                                        <p:strVal val="visible"/>
                                      </p:to>
                                    </p:set>
                                    <p:anim calcmode="lin" valueType="num">
                                      <p:cBhvr additive="base">
                                        <p:cTn id="12" dur="2000" fill="hold"/>
                                        <p:tgtEl>
                                          <p:spTgt spid="382980"/>
                                        </p:tgtEl>
                                        <p:attrNameLst>
                                          <p:attrName>ppt_x</p:attrName>
                                        </p:attrNameLst>
                                      </p:cBhvr>
                                      <p:tavLst>
                                        <p:tav tm="0">
                                          <p:val>
                                            <p:strVal val="0-#ppt_w/2"/>
                                          </p:val>
                                        </p:tav>
                                        <p:tav tm="100000">
                                          <p:val>
                                            <p:strVal val="#ppt_x"/>
                                          </p:val>
                                        </p:tav>
                                      </p:tavLst>
                                    </p:anim>
                                    <p:anim calcmode="lin" valueType="num">
                                      <p:cBhvr additive="base">
                                        <p:cTn id="13" dur="2000" fill="hold"/>
                                        <p:tgtEl>
                                          <p:spTgt spid="382980"/>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0"/>
                            </p:stCondLst>
                            <p:childTnLst>
                              <p:par>
                                <p:cTn id="15" presetID="13" presetClass="entr" presetSubtype="16" fill="hold" nodeType="afterEffect">
                                  <p:stCondLst>
                                    <p:cond delay="0"/>
                                  </p:stCondLst>
                                  <p:childTnLst>
                                    <p:set>
                                      <p:cBhvr>
                                        <p:cTn id="16" dur="1" fill="hold">
                                          <p:stCondLst>
                                            <p:cond delay="0"/>
                                          </p:stCondLst>
                                        </p:cTn>
                                        <p:tgtEl>
                                          <p:spTgt spid="382981"/>
                                        </p:tgtEl>
                                        <p:attrNameLst>
                                          <p:attrName>style.visibility</p:attrName>
                                        </p:attrNameLst>
                                      </p:cBhvr>
                                      <p:to>
                                        <p:strVal val="visible"/>
                                      </p:to>
                                    </p:set>
                                    <p:animEffect transition="in" filter="plus(in)">
                                      <p:cBhvr>
                                        <p:cTn id="17" dur="2000"/>
                                        <p:tgtEl>
                                          <p:spTgt spid="382981"/>
                                        </p:tgtEl>
                                      </p:cBhvr>
                                    </p:animEffect>
                                  </p:childTnLst>
                                </p:cTn>
                              </p:par>
                            </p:childTnLst>
                          </p:cTn>
                        </p:par>
                        <p:par>
                          <p:cTn id="18" fill="hold" nodeType="afterGroup">
                            <p:stCondLst>
                              <p:cond delay="6000"/>
                            </p:stCondLst>
                            <p:childTnLst>
                              <p:par>
                                <p:cTn id="19" presetID="9" presetClass="entr" presetSubtype="0" fill="hold" nodeType="afterEffect">
                                  <p:stCondLst>
                                    <p:cond delay="0"/>
                                  </p:stCondLst>
                                  <p:childTnLst>
                                    <p:set>
                                      <p:cBhvr>
                                        <p:cTn id="20" dur="1" fill="hold">
                                          <p:stCondLst>
                                            <p:cond delay="0"/>
                                          </p:stCondLst>
                                        </p:cTn>
                                        <p:tgtEl>
                                          <p:spTgt spid="382979"/>
                                        </p:tgtEl>
                                        <p:attrNameLst>
                                          <p:attrName>style.visibility</p:attrName>
                                        </p:attrNameLst>
                                      </p:cBhvr>
                                      <p:to>
                                        <p:strVal val="visible"/>
                                      </p:to>
                                    </p:set>
                                    <p:animEffect transition="in" filter="dissolve">
                                      <p:cBhvr>
                                        <p:cTn id="21" dur="500"/>
                                        <p:tgtEl>
                                          <p:spTgt spid="382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pic>
        <p:nvPicPr>
          <p:cNvPr id="387076" name="Picture 4" descr="confli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25" y="0"/>
            <a:ext cx="5413375"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7668344" y="4077072"/>
            <a:ext cx="1259632" cy="830997"/>
          </a:xfrm>
          <a:prstGeom prst="rect">
            <a:avLst/>
          </a:prstGeom>
          <a:solidFill>
            <a:srgbClr val="FFFFFF"/>
          </a:solidFill>
          <a:ln>
            <a:solidFill>
              <a:srgbClr val="000000"/>
            </a:solidFill>
          </a:ln>
        </p:spPr>
        <p:txBody>
          <a:bodyPr wrap="square" rtlCol="0">
            <a:spAutoFit/>
          </a:bodyPr>
          <a:lstStyle/>
          <a:p>
            <a:pPr algn="ctr"/>
            <a:r>
              <a:rPr lang="zh-TW" altLang="en-US" dirty="0">
                <a:solidFill>
                  <a:srgbClr val="000000"/>
                </a:solidFill>
              </a:rPr>
              <a:t>为我们祷告</a:t>
            </a:r>
            <a:endParaRPr lang="en-GB" dirty="0">
              <a:solidFill>
                <a:srgbClr val="000000"/>
              </a:solidFill>
            </a:endParaRPr>
          </a:p>
        </p:txBody>
      </p:sp>
      <p:sp>
        <p:nvSpPr>
          <p:cNvPr id="4" name="TextBox 3"/>
          <p:cNvSpPr txBox="1"/>
          <p:nvPr/>
        </p:nvSpPr>
        <p:spPr>
          <a:xfrm>
            <a:off x="4788024" y="692696"/>
            <a:ext cx="2088232" cy="1569660"/>
          </a:xfrm>
          <a:prstGeom prst="rect">
            <a:avLst/>
          </a:prstGeom>
          <a:solidFill>
            <a:srgbClr val="FFFFFF"/>
          </a:solidFill>
          <a:ln>
            <a:solidFill>
              <a:srgbClr val="000000"/>
            </a:solidFill>
          </a:ln>
        </p:spPr>
        <p:txBody>
          <a:bodyPr wrap="square" rtlCol="0">
            <a:spAutoFit/>
          </a:bodyPr>
          <a:lstStyle/>
          <a:p>
            <a:pPr algn="ctr"/>
            <a:r>
              <a:rPr lang="zh-TW" altLang="en-US" dirty="0">
                <a:solidFill>
                  <a:srgbClr val="000000"/>
                </a:solidFill>
              </a:rPr>
              <a:t>“我说如果真的得救，我们就不会有争议！”</a:t>
            </a:r>
            <a:endParaRPr lang="en-GB" dirty="0">
              <a:solidFill>
                <a:srgbClr val="000000"/>
              </a:solidFill>
            </a:endParaRPr>
          </a:p>
        </p:txBody>
      </p:sp>
      <p:sp>
        <p:nvSpPr>
          <p:cNvPr id="5" name="TextBox 4"/>
          <p:cNvSpPr txBox="1"/>
          <p:nvPr/>
        </p:nvSpPr>
        <p:spPr>
          <a:xfrm>
            <a:off x="7164288" y="404664"/>
            <a:ext cx="1872208" cy="1938992"/>
          </a:xfrm>
          <a:prstGeom prst="rect">
            <a:avLst/>
          </a:prstGeom>
          <a:solidFill>
            <a:srgbClr val="FFFFFF"/>
          </a:solidFill>
          <a:ln>
            <a:solidFill>
              <a:srgbClr val="000000"/>
            </a:solidFill>
          </a:ln>
        </p:spPr>
        <p:txBody>
          <a:bodyPr wrap="square" rtlCol="0">
            <a:spAutoFit/>
          </a:bodyPr>
          <a:lstStyle/>
          <a:p>
            <a:pPr algn="ctr"/>
            <a:r>
              <a:rPr lang="zh-TW" altLang="en-US" dirty="0">
                <a:solidFill>
                  <a:srgbClr val="000000"/>
                </a:solidFill>
              </a:rPr>
              <a:t>“如果你是上帝告诉你的那种人，我们就不会拥有它们！”</a:t>
            </a:r>
            <a:endParaRPr lang="en-GB" dirty="0">
              <a:solidFill>
                <a:srgbClr val="000000"/>
              </a:solidFill>
            </a:endParaRPr>
          </a:p>
        </p:txBody>
      </p:sp>
      <p:sp>
        <p:nvSpPr>
          <p:cNvPr id="2" name="TextBox 1"/>
          <p:cNvSpPr txBox="1"/>
          <p:nvPr/>
        </p:nvSpPr>
        <p:spPr>
          <a:xfrm>
            <a:off x="4211960" y="116632"/>
            <a:ext cx="1368152" cy="461665"/>
          </a:xfrm>
          <a:prstGeom prst="rect">
            <a:avLst/>
          </a:prstGeom>
          <a:solidFill>
            <a:srgbClr val="FFFFFF"/>
          </a:solidFill>
          <a:ln>
            <a:solidFill>
              <a:schemeClr val="bg1"/>
            </a:solidFill>
          </a:ln>
        </p:spPr>
        <p:txBody>
          <a:bodyPr wrap="square" rtlCol="0">
            <a:spAutoFit/>
          </a:bodyPr>
          <a:lstStyle/>
          <a:p>
            <a:pPr algn="ctr"/>
            <a:r>
              <a:rPr lang="zh-TW" altLang="en-US" dirty="0">
                <a:solidFill>
                  <a:srgbClr val="000000"/>
                </a:solidFill>
              </a:rPr>
              <a:t>冲突</a:t>
            </a:r>
            <a:endParaRPr lang="en-GB" dirty="0">
              <a:solidFill>
                <a:srgbClr val="000000"/>
              </a:solidFill>
            </a:endParaRPr>
          </a:p>
        </p:txBody>
      </p:sp>
      <p:sp>
        <p:nvSpPr>
          <p:cNvPr id="747522" name="Rectangle 3"/>
          <p:cNvSpPr>
            <a:spLocks noGrp="1" noChangeArrowheads="1"/>
          </p:cNvSpPr>
          <p:nvPr>
            <p:ph type="ctrTitle"/>
          </p:nvPr>
        </p:nvSpPr>
        <p:spPr>
          <a:xfrm>
            <a:off x="685800" y="1447800"/>
            <a:ext cx="2590800" cy="4572000"/>
          </a:xfrm>
        </p:spPr>
        <p:txBody>
          <a:bodyPr/>
          <a:lstStyle/>
          <a:p>
            <a:r>
              <a:rPr lang="zh-CN" altLang="en-US">
                <a:latin typeface="Times New Roman" charset="0"/>
              </a:rPr>
              <a:t>真正的基督徒会斗殴吗</a:t>
            </a:r>
            <a:r>
              <a:rPr lang="ja-JP" altLang="en-US">
                <a:latin typeface="Times New Roman" charset="0"/>
              </a:rPr>
              <a:t>？</a:t>
            </a:r>
            <a:endParaRPr lang="en-US">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87076"/>
                                        </p:tgtEl>
                                        <p:attrNameLst>
                                          <p:attrName>style.visibility</p:attrName>
                                        </p:attrNameLst>
                                      </p:cBhvr>
                                      <p:to>
                                        <p:strVal val="visible"/>
                                      </p:to>
                                    </p:set>
                                    <p:anim calcmode="lin" valueType="num">
                                      <p:cBhvr>
                                        <p:cTn id="7" dur="500" fill="hold"/>
                                        <p:tgtEl>
                                          <p:spTgt spid="387076"/>
                                        </p:tgtEl>
                                        <p:attrNameLst>
                                          <p:attrName>ppt_w</p:attrName>
                                        </p:attrNameLst>
                                      </p:cBhvr>
                                      <p:tavLst>
                                        <p:tav tm="0">
                                          <p:val>
                                            <p:fltVal val="0"/>
                                          </p:val>
                                        </p:tav>
                                        <p:tav tm="100000">
                                          <p:val>
                                            <p:strVal val="#ppt_w"/>
                                          </p:val>
                                        </p:tav>
                                      </p:tavLst>
                                    </p:anim>
                                    <p:anim calcmode="lin" valueType="num">
                                      <p:cBhvr>
                                        <p:cTn id="8" dur="500" fill="hold"/>
                                        <p:tgtEl>
                                          <p:spTgt spid="38707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p:cTn id="11" dur="500" fill="hold"/>
                                        <p:tgtEl>
                                          <p:spTgt spid="2">
                                            <p:bg/>
                                          </p:spTgt>
                                        </p:tgtEl>
                                        <p:attrNameLst>
                                          <p:attrName>ppt_w</p:attrName>
                                        </p:attrNameLst>
                                      </p:cBhvr>
                                      <p:tavLst>
                                        <p:tav tm="0">
                                          <p:val>
                                            <p:fltVal val="0"/>
                                          </p:val>
                                        </p:tav>
                                        <p:tav tm="100000">
                                          <p:val>
                                            <p:strVal val="#ppt_w"/>
                                          </p:val>
                                        </p:tav>
                                      </p:tavLst>
                                    </p:anim>
                                    <p:anim calcmode="lin" valueType="num">
                                      <p:cBhvr>
                                        <p:cTn id="12" dur="500" fill="hold"/>
                                        <p:tgtEl>
                                          <p:spTgt spid="2">
                                            <p:bg/>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p:cTn id="15"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2">
                                            <p:txEl>
                                              <p:pRg st="0" end="0"/>
                                            </p:txEl>
                                          </p:spTgt>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4">
                                            <p:bg/>
                                          </p:spTgt>
                                        </p:tgtEl>
                                        <p:attrNameLst>
                                          <p:attrName>style.visibility</p:attrName>
                                        </p:attrNameLst>
                                      </p:cBhvr>
                                      <p:to>
                                        <p:strVal val="visible"/>
                                      </p:to>
                                    </p:set>
                                    <p:anim calcmode="lin" valueType="num">
                                      <p:cBhvr>
                                        <p:cTn id="19" dur="500" fill="hold"/>
                                        <p:tgtEl>
                                          <p:spTgt spid="4">
                                            <p:bg/>
                                          </p:spTgt>
                                        </p:tgtEl>
                                        <p:attrNameLst>
                                          <p:attrName>ppt_w</p:attrName>
                                        </p:attrNameLst>
                                      </p:cBhvr>
                                      <p:tavLst>
                                        <p:tav tm="0">
                                          <p:val>
                                            <p:fltVal val="0"/>
                                          </p:val>
                                        </p:tav>
                                        <p:tav tm="100000">
                                          <p:val>
                                            <p:strVal val="#ppt_w"/>
                                          </p:val>
                                        </p:tav>
                                      </p:tavLst>
                                    </p:anim>
                                    <p:anim calcmode="lin" valueType="num">
                                      <p:cBhvr>
                                        <p:cTn id="20" dur="500" fill="hold"/>
                                        <p:tgtEl>
                                          <p:spTgt spid="4">
                                            <p:bg/>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p:cTn id="2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0" end="0"/>
                                            </p:tx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5">
                                            <p:bg/>
                                          </p:spTgt>
                                        </p:tgtEl>
                                        <p:attrNameLst>
                                          <p:attrName>style.visibility</p:attrName>
                                        </p:attrNameLst>
                                      </p:cBhvr>
                                      <p:to>
                                        <p:strVal val="visible"/>
                                      </p:to>
                                    </p:set>
                                    <p:anim calcmode="lin" valueType="num">
                                      <p:cBhvr>
                                        <p:cTn id="27" dur="500" fill="hold"/>
                                        <p:tgtEl>
                                          <p:spTgt spid="5">
                                            <p:bg/>
                                          </p:spTgt>
                                        </p:tgtEl>
                                        <p:attrNameLst>
                                          <p:attrName>ppt_w</p:attrName>
                                        </p:attrNameLst>
                                      </p:cBhvr>
                                      <p:tavLst>
                                        <p:tav tm="0">
                                          <p:val>
                                            <p:fltVal val="0"/>
                                          </p:val>
                                        </p:tav>
                                        <p:tav tm="100000">
                                          <p:val>
                                            <p:strVal val="#ppt_w"/>
                                          </p:val>
                                        </p:tav>
                                      </p:tavLst>
                                    </p:anim>
                                    <p:anim calcmode="lin" valueType="num">
                                      <p:cBhvr>
                                        <p:cTn id="28" dur="500" fill="hold"/>
                                        <p:tgtEl>
                                          <p:spTgt spid="5">
                                            <p:bg/>
                                          </p:spTgt>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p:cTn id="3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0" end="0"/>
                                            </p:txEl>
                                          </p:spTgt>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3">
                                            <p:bg/>
                                          </p:spTgt>
                                        </p:tgtEl>
                                        <p:attrNameLst>
                                          <p:attrName>style.visibility</p:attrName>
                                        </p:attrNameLst>
                                      </p:cBhvr>
                                      <p:to>
                                        <p:strVal val="visible"/>
                                      </p:to>
                                    </p:set>
                                    <p:anim calcmode="lin" valueType="num">
                                      <p:cBhvr>
                                        <p:cTn id="35" dur="500" fill="hold"/>
                                        <p:tgtEl>
                                          <p:spTgt spid="3">
                                            <p:bg/>
                                          </p:spTgt>
                                        </p:tgtEl>
                                        <p:attrNameLst>
                                          <p:attrName>ppt_w</p:attrName>
                                        </p:attrNameLst>
                                      </p:cBhvr>
                                      <p:tavLst>
                                        <p:tav tm="0">
                                          <p:val>
                                            <p:fltVal val="0"/>
                                          </p:val>
                                        </p:tav>
                                        <p:tav tm="100000">
                                          <p:val>
                                            <p:strVal val="#ppt_w"/>
                                          </p:val>
                                        </p:tav>
                                      </p:tavLst>
                                    </p:anim>
                                    <p:anim calcmode="lin" valueType="num">
                                      <p:cBhvr>
                                        <p:cTn id="36" dur="500" fill="hold"/>
                                        <p:tgtEl>
                                          <p:spTgt spid="3">
                                            <p:bg/>
                                          </p:spTgt>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 calcmode="lin" valueType="num">
                                      <p:cBhvr>
                                        <p:cTn id="3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4" grpId="0" build="allAtOnce" animBg="1"/>
      <p:bldP spid="5" grpId="0" build="allAtOnce" animBg="1"/>
      <p:bldP spid="2" grpId="0" build="allAtOnce" animBg="1"/>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7BA057-9C42-44FA-AFFE-7C3B5992CC27}"/>
              </a:ext>
            </a:extLst>
          </p:cNvPr>
          <p:cNvSpPr/>
          <p:nvPr/>
        </p:nvSpPr>
        <p:spPr>
          <a:xfrm>
            <a:off x="0" y="1412776"/>
            <a:ext cx="9144001" cy="3416320"/>
          </a:xfrm>
          <a:prstGeom prst="rect">
            <a:avLst/>
          </a:prstGeom>
        </p:spPr>
        <p:txBody>
          <a:bodyPr wrap="square">
            <a:spAutoFit/>
          </a:bodyPr>
          <a:lstStyle/>
          <a:p>
            <a:pPr lvl="0" algn="ctr" defTabSz="457177" fontAlgn="auto">
              <a:spcBef>
                <a:spcPts val="0"/>
              </a:spcBef>
              <a:spcAft>
                <a:spcPts val="0"/>
              </a:spcAft>
              <a:defRPr/>
            </a:pPr>
            <a:r>
              <a:rPr lang="zh-CN" altLang="en-US" sz="3600" b="1" dirty="0">
                <a:solidFill>
                  <a:prstClr val="black"/>
                </a:solidFill>
                <a:effectLst>
                  <a:glow rad="127000">
                    <a:prstClr val="white"/>
                  </a:glow>
                </a:effectLst>
                <a:latin typeface="Calibri"/>
                <a:ea typeface="+mn-ea"/>
                <a:cs typeface="+mn-cs"/>
              </a:rPr>
              <a:t>淫乱的人哪，你们不知道与世俗为友，就是与 神为敌吗？ 所以与世俗为友的，就成了 神的仇敌。 </a:t>
            </a:r>
            <a:r>
              <a:rPr lang="en-US" altLang="zh-CN" sz="3600" b="1" dirty="0">
                <a:solidFill>
                  <a:prstClr val="black"/>
                </a:solidFill>
                <a:effectLst>
                  <a:glow rad="127000">
                    <a:prstClr val="white"/>
                  </a:glow>
                </a:effectLst>
                <a:latin typeface="Calibri"/>
                <a:ea typeface="+mn-ea"/>
                <a:cs typeface="+mn-cs"/>
              </a:rPr>
              <a:t>5 </a:t>
            </a:r>
            <a:r>
              <a:rPr lang="zh-CN" altLang="en-US" sz="3600" b="1" dirty="0">
                <a:solidFill>
                  <a:prstClr val="black"/>
                </a:solidFill>
                <a:effectLst>
                  <a:glow rad="127000">
                    <a:prstClr val="white"/>
                  </a:glow>
                </a:effectLst>
                <a:latin typeface="Calibri"/>
                <a:ea typeface="+mn-ea"/>
                <a:cs typeface="+mn-cs"/>
              </a:rPr>
              <a:t>圣经说：“ 神爱他那安置在我们里面的灵，爱到嫉妒的地步” （或译：“ 神安置在我们里面的灵，爱到嫉妒的地步”），你们想这话是徒然的吗？</a:t>
            </a:r>
          </a:p>
        </p:txBody>
      </p:sp>
      <p:sp>
        <p:nvSpPr>
          <p:cNvPr id="4" name="Rectangle 3">
            <a:extLst>
              <a:ext uri="{FF2B5EF4-FFF2-40B4-BE49-F238E27FC236}">
                <a16:creationId xmlns:a16="http://schemas.microsoft.com/office/drawing/2014/main" id="{896C2AE6-0A0C-3144-B46C-FE38575FE0C5}"/>
              </a:ext>
            </a:extLst>
          </p:cNvPr>
          <p:cNvSpPr/>
          <p:nvPr/>
        </p:nvSpPr>
        <p:spPr>
          <a:xfrm>
            <a:off x="1286933" y="5397259"/>
            <a:ext cx="6341533" cy="584775"/>
          </a:xfrm>
          <a:prstGeom prst="rect">
            <a:avLst/>
          </a:prstGeom>
        </p:spPr>
        <p:txBody>
          <a:bodyPr wrap="square">
            <a:spAutoFit/>
          </a:bodyPr>
          <a:lstStyle/>
          <a:p>
            <a:pPr algn="ctr" defTabSz="457177" fontAlgn="auto">
              <a:spcBef>
                <a:spcPts val="0"/>
              </a:spcBef>
              <a:spcAft>
                <a:spcPts val="0"/>
              </a:spcAft>
              <a:defRPr/>
            </a:pPr>
            <a:r>
              <a:rPr lang="ko-KR" altLang="en-US" sz="2800" b="1" dirty="0" err="1">
                <a:solidFill>
                  <a:prstClr val="black"/>
                </a:solidFill>
                <a:effectLst>
                  <a:glow rad="127000">
                    <a:prstClr val="white"/>
                  </a:glow>
                </a:effectLst>
                <a:latin typeface="Calibri"/>
                <a:ea typeface="+mn-ea"/>
                <a:cs typeface="+mn-cs"/>
              </a:rPr>
              <a:t>雅各</a:t>
            </a:r>
            <a:r>
              <a:rPr lang="en-US" altLang="ko-KR" sz="3200" b="1" dirty="0">
                <a:solidFill>
                  <a:prstClr val="black"/>
                </a:solidFill>
                <a:effectLst>
                  <a:glow rad="127000">
                    <a:prstClr val="white"/>
                  </a:glow>
                </a:effectLst>
                <a:latin typeface="Calibri"/>
                <a:ea typeface="+mn-ea"/>
                <a:cs typeface="+mn-cs"/>
              </a:rPr>
              <a:t> </a:t>
            </a:r>
            <a:r>
              <a:rPr kumimoji="0" lang="en-SG" sz="3200" b="1" i="0" u="none" strike="noStrike" kern="1200" cap="none" spc="0" normalizeH="0" baseline="0" noProof="0" dirty="0">
                <a:ln>
                  <a:noFill/>
                </a:ln>
                <a:solidFill>
                  <a:prstClr val="black"/>
                </a:solidFill>
                <a:effectLst>
                  <a:glow rad="127000">
                    <a:prstClr val="white"/>
                  </a:glow>
                </a:effectLst>
                <a:uLnTx/>
                <a:uFillTx/>
                <a:latin typeface="Calibri"/>
                <a:ea typeface="+mn-ea"/>
                <a:cs typeface="+mn-cs"/>
              </a:rPr>
              <a:t>4:4-5</a:t>
            </a:r>
          </a:p>
        </p:txBody>
      </p:sp>
    </p:spTree>
    <p:extLst>
      <p:ext uri="{BB962C8B-B14F-4D97-AF65-F5344CB8AC3E}">
        <p14:creationId xmlns:p14="http://schemas.microsoft.com/office/powerpoint/2010/main" val="14979977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7BA057-9C42-44FA-AFFE-7C3B5992CC27}"/>
              </a:ext>
            </a:extLst>
          </p:cNvPr>
          <p:cNvSpPr/>
          <p:nvPr/>
        </p:nvSpPr>
        <p:spPr>
          <a:xfrm>
            <a:off x="428269" y="1772816"/>
            <a:ext cx="8715731" cy="2862322"/>
          </a:xfrm>
          <a:prstGeom prst="rect">
            <a:avLst/>
          </a:prstGeom>
        </p:spPr>
        <p:txBody>
          <a:bodyPr wrap="square">
            <a:spAutoFit/>
          </a:bodyPr>
          <a:lstStyle/>
          <a:p>
            <a:pPr lvl="0" algn="ctr" defTabSz="457177" fontAlgn="auto">
              <a:spcBef>
                <a:spcPts val="0"/>
              </a:spcBef>
              <a:spcAft>
                <a:spcPts val="0"/>
              </a:spcAft>
              <a:defRPr/>
            </a:pPr>
            <a:r>
              <a:rPr lang="zh-CN" altLang="en-US" sz="3600" b="1" dirty="0">
                <a:solidFill>
                  <a:prstClr val="black"/>
                </a:solidFill>
                <a:effectLst>
                  <a:glow rad="127000">
                    <a:prstClr val="white"/>
                  </a:glow>
                </a:effectLst>
                <a:latin typeface="Calibri"/>
                <a:ea typeface="+mn-ea"/>
                <a:cs typeface="+mn-cs"/>
              </a:rPr>
              <a:t>但 神所赐的恩更大；所以圣经上说：</a:t>
            </a:r>
            <a:br>
              <a:rPr lang="en-US" altLang="zh-CN" sz="3600" b="1" dirty="0">
                <a:solidFill>
                  <a:prstClr val="black"/>
                </a:solidFill>
                <a:effectLst>
                  <a:glow rad="127000">
                    <a:prstClr val="white"/>
                  </a:glow>
                </a:effectLst>
                <a:latin typeface="Calibri"/>
                <a:ea typeface="+mn-ea"/>
                <a:cs typeface="+mn-cs"/>
              </a:rPr>
            </a:br>
            <a:r>
              <a:rPr lang="zh-CN" altLang="en-US" sz="3600" b="1" dirty="0">
                <a:solidFill>
                  <a:prstClr val="black"/>
                </a:solidFill>
                <a:effectLst>
                  <a:glow rad="127000">
                    <a:prstClr val="white"/>
                  </a:glow>
                </a:effectLst>
                <a:latin typeface="Calibri"/>
                <a:ea typeface="+mn-ea"/>
                <a:cs typeface="+mn-cs"/>
              </a:rPr>
              <a:t>“ 神抵挡骄傲的人，</a:t>
            </a:r>
          </a:p>
          <a:p>
            <a:pPr lvl="0" algn="ctr" defTabSz="457177" fontAlgn="auto">
              <a:spcBef>
                <a:spcPts val="0"/>
              </a:spcBef>
              <a:spcAft>
                <a:spcPts val="0"/>
              </a:spcAft>
              <a:defRPr/>
            </a:pPr>
            <a:r>
              <a:rPr lang="zh-CN" altLang="en-US" sz="3600" b="1" dirty="0">
                <a:solidFill>
                  <a:prstClr val="black"/>
                </a:solidFill>
                <a:effectLst>
                  <a:glow rad="127000">
                    <a:prstClr val="white"/>
                  </a:glow>
                </a:effectLst>
                <a:latin typeface="Calibri"/>
                <a:ea typeface="+mn-ea"/>
                <a:cs typeface="+mn-cs"/>
              </a:rPr>
              <a:t>赐恩给谦卑的人。” </a:t>
            </a:r>
            <a:br>
              <a:rPr lang="en-US" altLang="zh-CN" sz="3600" b="1" dirty="0">
                <a:solidFill>
                  <a:prstClr val="black"/>
                </a:solidFill>
                <a:effectLst>
                  <a:glow rad="127000">
                    <a:prstClr val="white"/>
                  </a:glow>
                </a:effectLst>
                <a:latin typeface="Calibri"/>
                <a:ea typeface="+mn-ea"/>
                <a:cs typeface="+mn-cs"/>
              </a:rPr>
            </a:br>
            <a:r>
              <a:rPr lang="en-US" altLang="zh-CN" sz="3600" b="1" dirty="0">
                <a:solidFill>
                  <a:prstClr val="black"/>
                </a:solidFill>
                <a:effectLst>
                  <a:glow rad="127000">
                    <a:prstClr val="white"/>
                  </a:glow>
                </a:effectLst>
                <a:latin typeface="Calibri"/>
                <a:ea typeface="+mn-ea"/>
                <a:cs typeface="+mn-cs"/>
              </a:rPr>
              <a:t>7   </a:t>
            </a:r>
            <a:r>
              <a:rPr lang="zh-CN" altLang="en-US" sz="3600" b="1" dirty="0">
                <a:solidFill>
                  <a:prstClr val="black"/>
                </a:solidFill>
                <a:effectLst>
                  <a:glow rad="127000">
                    <a:prstClr val="white"/>
                  </a:glow>
                </a:effectLst>
                <a:latin typeface="Calibri"/>
                <a:ea typeface="+mn-ea"/>
                <a:cs typeface="+mn-cs"/>
              </a:rPr>
              <a:t>你们应当顺服 神，抵挡魔鬼，魔鬼就逃避你们。</a:t>
            </a:r>
          </a:p>
        </p:txBody>
      </p:sp>
      <p:sp>
        <p:nvSpPr>
          <p:cNvPr id="3" name="Rectangle 2">
            <a:extLst>
              <a:ext uri="{FF2B5EF4-FFF2-40B4-BE49-F238E27FC236}">
                <a16:creationId xmlns:a16="http://schemas.microsoft.com/office/drawing/2014/main" id="{8101F6EA-5E21-4B25-A1DE-74424066A9E9}"/>
              </a:ext>
            </a:extLst>
          </p:cNvPr>
          <p:cNvSpPr/>
          <p:nvPr/>
        </p:nvSpPr>
        <p:spPr>
          <a:xfrm>
            <a:off x="1286933" y="5397259"/>
            <a:ext cx="6341533" cy="584775"/>
          </a:xfrm>
          <a:prstGeom prst="rect">
            <a:avLst/>
          </a:prstGeom>
        </p:spPr>
        <p:txBody>
          <a:bodyPr wrap="square">
            <a:spAutoFit/>
          </a:bodyPr>
          <a:lstStyle/>
          <a:p>
            <a:pPr algn="ctr" defTabSz="457177" fontAlgn="auto">
              <a:spcBef>
                <a:spcPts val="0"/>
              </a:spcBef>
              <a:spcAft>
                <a:spcPts val="0"/>
              </a:spcAft>
              <a:defRPr/>
            </a:pPr>
            <a:r>
              <a:rPr lang="ko-KR" altLang="en-US" sz="2800" b="1" dirty="0" err="1">
                <a:solidFill>
                  <a:prstClr val="black"/>
                </a:solidFill>
                <a:effectLst>
                  <a:glow rad="127000">
                    <a:prstClr val="white"/>
                  </a:glow>
                </a:effectLst>
                <a:latin typeface="Calibri"/>
                <a:ea typeface="+mn-ea"/>
                <a:cs typeface="+mn-cs"/>
              </a:rPr>
              <a:t>雅各</a:t>
            </a:r>
            <a:r>
              <a:rPr kumimoji="0" lang="en-SG" sz="3200" b="1" i="0" u="none" strike="noStrike" kern="1200" cap="none" spc="0" normalizeH="0" baseline="0" noProof="0" dirty="0">
                <a:ln>
                  <a:noFill/>
                </a:ln>
                <a:solidFill>
                  <a:prstClr val="black"/>
                </a:solidFill>
                <a:effectLst>
                  <a:glow rad="127000">
                    <a:prstClr val="white"/>
                  </a:glow>
                </a:effectLst>
                <a:uLnTx/>
                <a:uFillTx/>
                <a:latin typeface="Calibri"/>
                <a:ea typeface="+mn-ea"/>
                <a:cs typeface="+mn-cs"/>
              </a:rPr>
              <a:t> 4:6-7</a:t>
            </a:r>
          </a:p>
        </p:txBody>
      </p:sp>
    </p:spTree>
    <p:extLst>
      <p:ext uri="{BB962C8B-B14F-4D97-AF65-F5344CB8AC3E}">
        <p14:creationId xmlns:p14="http://schemas.microsoft.com/office/powerpoint/2010/main" val="14420815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685800" y="381000"/>
            <a:ext cx="7772400" cy="1143000"/>
          </a:xfrm>
        </p:spPr>
        <p:txBody>
          <a:bodyPr/>
          <a:lstStyle/>
          <a:p>
            <a:pPr eaLnBrk="1" hangingPunct="1">
              <a:defRPr/>
            </a:pPr>
            <a:r>
              <a:rPr kumimoji="0" lang="zh-CN" altLang="en-US" i="1"/>
              <a:t>你是否同意？</a:t>
            </a:r>
          </a:p>
        </p:txBody>
      </p:sp>
      <p:sp>
        <p:nvSpPr>
          <p:cNvPr id="391171" name="Rectangle 3"/>
          <p:cNvSpPr>
            <a:spLocks noGrp="1" noChangeArrowheads="1"/>
          </p:cNvSpPr>
          <p:nvPr>
            <p:ph type="body" idx="1"/>
          </p:nvPr>
        </p:nvSpPr>
        <p:spPr>
          <a:xfrm>
            <a:off x="457200" y="1752600"/>
            <a:ext cx="8305800" cy="4572000"/>
          </a:xfrm>
        </p:spPr>
        <p:txBody>
          <a:bodyPr/>
          <a:lstStyle/>
          <a:p>
            <a:pPr marL="609600" indent="-609600" eaLnBrk="1" hangingPunct="1">
              <a:buFontTx/>
              <a:buAutoNum type="arabicPeriod"/>
              <a:defRPr/>
            </a:pPr>
            <a:r>
              <a:rPr kumimoji="0" lang="zh-CN" altLang="en-US" b="1"/>
              <a:t>所有罪的根源是骄傲</a:t>
            </a:r>
          </a:p>
          <a:p>
            <a:pPr marL="609600" indent="-609600" eaLnBrk="1" hangingPunct="1">
              <a:buFontTx/>
              <a:buAutoNum type="arabicPeriod"/>
              <a:defRPr/>
            </a:pPr>
            <a:r>
              <a:rPr kumimoji="0" lang="zh-CN" altLang="en-US" b="1"/>
              <a:t>如果两个人是真实的谦卑，他们不会不先聆听别人而施加自己的意志</a:t>
            </a:r>
            <a:r>
              <a:rPr kumimoji="0" lang="zh-CN" altLang="en-US"/>
              <a:t> </a:t>
            </a:r>
            <a:endParaRPr kumimoji="0" lang="zh-CN" altLang="en-US" b="1"/>
          </a:p>
          <a:p>
            <a:pPr marL="609600" indent="-609600" eaLnBrk="1" hangingPunct="1">
              <a:buFontTx/>
              <a:buAutoNum type="arabicPeriod"/>
              <a:defRPr/>
            </a:pPr>
            <a:r>
              <a:rPr kumimoji="0" lang="zh-CN" altLang="en-US" b="1"/>
              <a:t>论断</a:t>
            </a:r>
            <a:r>
              <a:rPr kumimoji="0" lang="ja-JP" altLang="en-US" b="1"/>
              <a:t>是缺乏基本事实</a:t>
            </a:r>
            <a:r>
              <a:rPr kumimoji="0" lang="zh-CN" altLang="en-US" b="1"/>
              <a:t>的</a:t>
            </a:r>
            <a:r>
              <a:rPr kumimoji="0" lang="ja-JP" altLang="en-US" b="1"/>
              <a:t>观点</a:t>
            </a:r>
            <a:r>
              <a:rPr kumimoji="0" lang="zh-CN" altLang="en-US" b="1"/>
              <a:t>，而辩明却是拥有多数事实的观点</a:t>
            </a:r>
          </a:p>
          <a:p>
            <a:pPr marL="609600" indent="-609600" eaLnBrk="1" hangingPunct="1">
              <a:buFontTx/>
              <a:buAutoNum type="arabicPeriod"/>
              <a:defRPr/>
            </a:pPr>
            <a:r>
              <a:rPr kumimoji="0" lang="zh-CN" altLang="en-US" b="1"/>
              <a:t>若没有谦卑，你就不可能做适当的辩明</a:t>
            </a:r>
            <a:r>
              <a:rPr kumimoji="0" lang="zh-CN" altLang="en-US"/>
              <a:t>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a:xfrm>
            <a:off x="76200" y="381000"/>
            <a:ext cx="7772400" cy="1143000"/>
          </a:xfrm>
          <a:effectLst>
            <a:outerShdw blurRad="63500" dist="25399" dir="2700000" algn="ctr" rotWithShape="0">
              <a:srgbClr val="000000">
                <a:alpha val="99962"/>
              </a:srgbClr>
            </a:outerShdw>
          </a:effectLst>
        </p:spPr>
        <p:txBody>
          <a:bodyPr/>
          <a:lstStyle/>
          <a:p>
            <a:pPr>
              <a:defRPr/>
            </a:pPr>
            <a:r>
              <a:rPr lang="ja-JP" altLang="en-US" b="1" u="sng">
                <a:latin typeface="Tahoma" charset="0"/>
                <a:ea typeface="ＭＳ Ｐゴシック" charset="0"/>
              </a:rPr>
              <a:t>辩明</a:t>
            </a:r>
            <a:r>
              <a:rPr lang="en-US" altLang="zh-CN" b="1">
                <a:latin typeface="Tahoma" charset="0"/>
                <a:ea typeface="ＭＳ Ｐゴシック" charset="0"/>
              </a:rPr>
              <a:t>  </a:t>
            </a:r>
            <a:r>
              <a:rPr lang="zh-CN" altLang="en-US" sz="3200" b="1">
                <a:latin typeface="Tahoma" charset="0"/>
                <a:ea typeface="ＭＳ Ｐゴシック" charset="0"/>
              </a:rPr>
              <a:t>对</a:t>
            </a:r>
            <a:r>
              <a:rPr lang="en-US" altLang="zh-CN" b="1">
                <a:latin typeface="Tahoma" charset="0"/>
                <a:ea typeface="ＭＳ Ｐゴシック" charset="0"/>
              </a:rPr>
              <a:t>  </a:t>
            </a:r>
            <a:r>
              <a:rPr lang="zh-CN" altLang="en-US" b="1" u="sng">
                <a:latin typeface="Tahoma" charset="0"/>
                <a:ea typeface="ＭＳ Ｐゴシック" charset="0"/>
              </a:rPr>
              <a:t>论断</a:t>
            </a:r>
            <a:endParaRPr lang="en-US" b="1" u="sng">
              <a:latin typeface="Tahoma" charset="0"/>
              <a:ea typeface="ＭＳ Ｐゴシック" charset="0"/>
            </a:endParaRPr>
          </a:p>
        </p:txBody>
      </p:sp>
      <p:sp>
        <p:nvSpPr>
          <p:cNvPr id="393219" name="Text Box 3"/>
          <p:cNvSpPr txBox="1">
            <a:spLocks noChangeArrowheads="1"/>
          </p:cNvSpPr>
          <p:nvPr/>
        </p:nvSpPr>
        <p:spPr bwMode="auto">
          <a:xfrm>
            <a:off x="457200" y="1704975"/>
            <a:ext cx="38100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eaLnBrk="0" hangingPunct="0">
              <a:defRPr>
                <a:solidFill>
                  <a:schemeClr val="tx1"/>
                </a:solidFill>
                <a:latin typeface="Verdana" charset="0"/>
                <a:ea typeface="ＭＳ Ｐゴシック" charset="0"/>
              </a:defRPr>
            </a:lvl1pPr>
            <a:lvl2pPr marL="1260475" eaLnBrk="0" hangingPunct="0">
              <a:defRPr>
                <a:solidFill>
                  <a:schemeClr val="tx1"/>
                </a:solidFill>
                <a:latin typeface="Verdana" charset="0"/>
                <a:ea typeface="ＭＳ Ｐゴシック" charset="0"/>
              </a:defRPr>
            </a:lvl2pPr>
            <a:lvl3pPr marL="1374775" eaLnBrk="0" hangingPunct="0">
              <a:defRPr>
                <a:solidFill>
                  <a:schemeClr val="tx1"/>
                </a:solidFill>
                <a:latin typeface="Verdana" charset="0"/>
                <a:ea typeface="ＭＳ Ｐゴシック" charset="0"/>
              </a:defRPr>
            </a:lvl3pPr>
            <a:lvl4pPr marL="1489075" eaLnBrk="0" hangingPunct="0">
              <a:defRPr>
                <a:solidFill>
                  <a:schemeClr val="tx1"/>
                </a:solidFill>
                <a:latin typeface="Verdana" charset="0"/>
                <a:ea typeface="ＭＳ Ｐゴシック" charset="0"/>
              </a:defRPr>
            </a:lvl4pPr>
            <a:lvl5pPr eaLnBrk="0" hangingPunct="0">
              <a:defRPr>
                <a:solidFill>
                  <a:schemeClr val="tx1"/>
                </a:solidFill>
                <a:latin typeface="Verdana" charset="0"/>
                <a:ea typeface="ＭＳ Ｐゴシック" charset="0"/>
              </a:defRPr>
            </a:lvl5pPr>
            <a:lvl6pPr eaLnBrk="0" fontAlgn="base" hangingPunct="0">
              <a:spcBef>
                <a:spcPct val="0"/>
              </a:spcBef>
              <a:spcAft>
                <a:spcPct val="0"/>
              </a:spcAft>
              <a:defRPr>
                <a:solidFill>
                  <a:schemeClr val="tx1"/>
                </a:solidFill>
                <a:latin typeface="Verdana" charset="0"/>
                <a:ea typeface="ＭＳ Ｐゴシック" charset="0"/>
              </a:defRPr>
            </a:lvl6pPr>
            <a:lvl7pPr eaLnBrk="0" fontAlgn="base" hangingPunct="0">
              <a:spcBef>
                <a:spcPct val="0"/>
              </a:spcBef>
              <a:spcAft>
                <a:spcPct val="0"/>
              </a:spcAft>
              <a:defRPr>
                <a:solidFill>
                  <a:schemeClr val="tx1"/>
                </a:solidFill>
                <a:latin typeface="Verdana" charset="0"/>
                <a:ea typeface="ＭＳ Ｐゴシック" charset="0"/>
              </a:defRPr>
            </a:lvl7pPr>
            <a:lvl8pPr eaLnBrk="0" fontAlgn="base" hangingPunct="0">
              <a:spcBef>
                <a:spcPct val="0"/>
              </a:spcBef>
              <a:spcAft>
                <a:spcPct val="0"/>
              </a:spcAft>
              <a:defRPr>
                <a:solidFill>
                  <a:schemeClr val="tx1"/>
                </a:solidFill>
                <a:latin typeface="Verdana" charset="0"/>
                <a:ea typeface="ＭＳ Ｐゴシック" charset="0"/>
              </a:defRPr>
            </a:lvl8pPr>
            <a:lvl9pPr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zh-CN" altLang="en-US" sz="3600" b="1">
                <a:cs typeface="Arial" charset="0"/>
              </a:rPr>
              <a:t>神所命令</a:t>
            </a:r>
          </a:p>
        </p:txBody>
      </p:sp>
      <p:sp>
        <p:nvSpPr>
          <p:cNvPr id="393220" name="Text Box 4"/>
          <p:cNvSpPr txBox="1">
            <a:spLocks noChangeArrowheads="1"/>
          </p:cNvSpPr>
          <p:nvPr/>
        </p:nvSpPr>
        <p:spPr bwMode="auto">
          <a:xfrm>
            <a:off x="4724400" y="1704975"/>
            <a:ext cx="36576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eaLnBrk="0" hangingPunct="0">
              <a:defRPr>
                <a:solidFill>
                  <a:schemeClr val="tx1"/>
                </a:solidFill>
                <a:latin typeface="Verdana" charset="0"/>
                <a:ea typeface="ＭＳ Ｐゴシック" charset="0"/>
              </a:defRPr>
            </a:lvl1pPr>
            <a:lvl2pPr marL="1260475" eaLnBrk="0" hangingPunct="0">
              <a:defRPr>
                <a:solidFill>
                  <a:schemeClr val="tx1"/>
                </a:solidFill>
                <a:latin typeface="Verdana" charset="0"/>
                <a:ea typeface="ＭＳ Ｐゴシック" charset="0"/>
              </a:defRPr>
            </a:lvl2pPr>
            <a:lvl3pPr marL="1374775" eaLnBrk="0" hangingPunct="0">
              <a:defRPr>
                <a:solidFill>
                  <a:schemeClr val="tx1"/>
                </a:solidFill>
                <a:latin typeface="Verdana" charset="0"/>
                <a:ea typeface="ＭＳ Ｐゴシック" charset="0"/>
              </a:defRPr>
            </a:lvl3pPr>
            <a:lvl4pPr marL="1489075" eaLnBrk="0" hangingPunct="0">
              <a:defRPr>
                <a:solidFill>
                  <a:schemeClr val="tx1"/>
                </a:solidFill>
                <a:latin typeface="Verdana" charset="0"/>
                <a:ea typeface="ＭＳ Ｐゴシック" charset="0"/>
              </a:defRPr>
            </a:lvl4pPr>
            <a:lvl5pPr eaLnBrk="0" hangingPunct="0">
              <a:defRPr>
                <a:solidFill>
                  <a:schemeClr val="tx1"/>
                </a:solidFill>
                <a:latin typeface="Verdana" charset="0"/>
                <a:ea typeface="ＭＳ Ｐゴシック" charset="0"/>
              </a:defRPr>
            </a:lvl5pPr>
            <a:lvl6pPr eaLnBrk="0" fontAlgn="base" hangingPunct="0">
              <a:spcBef>
                <a:spcPct val="0"/>
              </a:spcBef>
              <a:spcAft>
                <a:spcPct val="0"/>
              </a:spcAft>
              <a:defRPr>
                <a:solidFill>
                  <a:schemeClr val="tx1"/>
                </a:solidFill>
                <a:latin typeface="Verdana" charset="0"/>
                <a:ea typeface="ＭＳ Ｐゴシック" charset="0"/>
              </a:defRPr>
            </a:lvl6pPr>
            <a:lvl7pPr eaLnBrk="0" fontAlgn="base" hangingPunct="0">
              <a:spcBef>
                <a:spcPct val="0"/>
              </a:spcBef>
              <a:spcAft>
                <a:spcPct val="0"/>
              </a:spcAft>
              <a:defRPr>
                <a:solidFill>
                  <a:schemeClr val="tx1"/>
                </a:solidFill>
                <a:latin typeface="Verdana" charset="0"/>
                <a:ea typeface="ＭＳ Ｐゴシック" charset="0"/>
              </a:defRPr>
            </a:lvl7pPr>
            <a:lvl8pPr eaLnBrk="0" fontAlgn="base" hangingPunct="0">
              <a:spcBef>
                <a:spcPct val="0"/>
              </a:spcBef>
              <a:spcAft>
                <a:spcPct val="0"/>
              </a:spcAft>
              <a:defRPr>
                <a:solidFill>
                  <a:schemeClr val="tx1"/>
                </a:solidFill>
                <a:latin typeface="Verdana" charset="0"/>
                <a:ea typeface="ＭＳ Ｐゴシック" charset="0"/>
              </a:defRPr>
            </a:lvl8pPr>
            <a:lvl9pPr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zh-CN" altLang="en-US" sz="3600" b="1">
                <a:cs typeface="Arial" charset="0"/>
              </a:rPr>
              <a:t>神所禁止</a:t>
            </a:r>
          </a:p>
        </p:txBody>
      </p:sp>
      <p:sp>
        <p:nvSpPr>
          <p:cNvPr id="393221" name="Text Box 5"/>
          <p:cNvSpPr txBox="1">
            <a:spLocks noChangeArrowheads="1"/>
          </p:cNvSpPr>
          <p:nvPr/>
        </p:nvSpPr>
        <p:spPr bwMode="auto">
          <a:xfrm>
            <a:off x="457200" y="2711450"/>
            <a:ext cx="38100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eaLnBrk="0" hangingPunct="0">
              <a:defRPr>
                <a:solidFill>
                  <a:schemeClr val="tx1"/>
                </a:solidFill>
                <a:latin typeface="Verdana" charset="0"/>
                <a:ea typeface="ＭＳ Ｐゴシック" charset="0"/>
              </a:defRPr>
            </a:lvl1pPr>
            <a:lvl2pPr marL="1260475" eaLnBrk="0" hangingPunct="0">
              <a:defRPr>
                <a:solidFill>
                  <a:schemeClr val="tx1"/>
                </a:solidFill>
                <a:latin typeface="Verdana" charset="0"/>
                <a:ea typeface="ＭＳ Ｐゴシック" charset="0"/>
              </a:defRPr>
            </a:lvl2pPr>
            <a:lvl3pPr marL="1374775" eaLnBrk="0" hangingPunct="0">
              <a:defRPr>
                <a:solidFill>
                  <a:schemeClr val="tx1"/>
                </a:solidFill>
                <a:latin typeface="Verdana" charset="0"/>
                <a:ea typeface="ＭＳ Ｐゴシック" charset="0"/>
              </a:defRPr>
            </a:lvl3pPr>
            <a:lvl4pPr marL="1489075" eaLnBrk="0" hangingPunct="0">
              <a:defRPr>
                <a:solidFill>
                  <a:schemeClr val="tx1"/>
                </a:solidFill>
                <a:latin typeface="Verdana" charset="0"/>
                <a:ea typeface="ＭＳ Ｐゴシック" charset="0"/>
              </a:defRPr>
            </a:lvl4pPr>
            <a:lvl5pPr eaLnBrk="0" hangingPunct="0">
              <a:defRPr>
                <a:solidFill>
                  <a:schemeClr val="tx1"/>
                </a:solidFill>
                <a:latin typeface="Verdana" charset="0"/>
                <a:ea typeface="ＭＳ Ｐゴシック" charset="0"/>
              </a:defRPr>
            </a:lvl5pPr>
            <a:lvl6pPr eaLnBrk="0" fontAlgn="base" hangingPunct="0">
              <a:spcBef>
                <a:spcPct val="0"/>
              </a:spcBef>
              <a:spcAft>
                <a:spcPct val="0"/>
              </a:spcAft>
              <a:defRPr>
                <a:solidFill>
                  <a:schemeClr val="tx1"/>
                </a:solidFill>
                <a:latin typeface="Verdana" charset="0"/>
                <a:ea typeface="ＭＳ Ｐゴシック" charset="0"/>
              </a:defRPr>
            </a:lvl6pPr>
            <a:lvl7pPr eaLnBrk="0" fontAlgn="base" hangingPunct="0">
              <a:spcBef>
                <a:spcPct val="0"/>
              </a:spcBef>
              <a:spcAft>
                <a:spcPct val="0"/>
              </a:spcAft>
              <a:defRPr>
                <a:solidFill>
                  <a:schemeClr val="tx1"/>
                </a:solidFill>
                <a:latin typeface="Verdana" charset="0"/>
                <a:ea typeface="ＭＳ Ｐゴシック" charset="0"/>
              </a:defRPr>
            </a:lvl7pPr>
            <a:lvl8pPr eaLnBrk="0" fontAlgn="base" hangingPunct="0">
              <a:spcBef>
                <a:spcPct val="0"/>
              </a:spcBef>
              <a:spcAft>
                <a:spcPct val="0"/>
              </a:spcAft>
              <a:defRPr>
                <a:solidFill>
                  <a:schemeClr val="tx1"/>
                </a:solidFill>
                <a:latin typeface="Verdana" charset="0"/>
                <a:ea typeface="ＭＳ Ｐゴシック" charset="0"/>
              </a:defRPr>
            </a:lvl8pPr>
            <a:lvl9pPr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zh-CN" altLang="en-US" sz="3600" b="1">
                <a:cs typeface="Arial" charset="0"/>
              </a:rPr>
              <a:t>探讨与发问</a:t>
            </a:r>
          </a:p>
        </p:txBody>
      </p:sp>
      <p:sp>
        <p:nvSpPr>
          <p:cNvPr id="393222" name="Text Box 6"/>
          <p:cNvSpPr txBox="1">
            <a:spLocks noChangeArrowheads="1"/>
          </p:cNvSpPr>
          <p:nvPr/>
        </p:nvSpPr>
        <p:spPr bwMode="auto">
          <a:xfrm>
            <a:off x="4724400" y="2711450"/>
            <a:ext cx="40386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eaLnBrk="0" hangingPunct="0">
              <a:defRPr>
                <a:solidFill>
                  <a:schemeClr val="tx1"/>
                </a:solidFill>
                <a:latin typeface="Verdana" charset="0"/>
                <a:ea typeface="ＭＳ Ｐゴシック" charset="0"/>
              </a:defRPr>
            </a:lvl1pPr>
            <a:lvl2pPr marL="1260475" eaLnBrk="0" hangingPunct="0">
              <a:defRPr>
                <a:solidFill>
                  <a:schemeClr val="tx1"/>
                </a:solidFill>
                <a:latin typeface="Verdana" charset="0"/>
                <a:ea typeface="ＭＳ Ｐゴシック" charset="0"/>
              </a:defRPr>
            </a:lvl2pPr>
            <a:lvl3pPr marL="1374775" eaLnBrk="0" hangingPunct="0">
              <a:defRPr>
                <a:solidFill>
                  <a:schemeClr val="tx1"/>
                </a:solidFill>
                <a:latin typeface="Verdana" charset="0"/>
                <a:ea typeface="ＭＳ Ｐゴシック" charset="0"/>
              </a:defRPr>
            </a:lvl3pPr>
            <a:lvl4pPr marL="1489075" eaLnBrk="0" hangingPunct="0">
              <a:defRPr>
                <a:solidFill>
                  <a:schemeClr val="tx1"/>
                </a:solidFill>
                <a:latin typeface="Verdana" charset="0"/>
                <a:ea typeface="ＭＳ Ｐゴシック" charset="0"/>
              </a:defRPr>
            </a:lvl4pPr>
            <a:lvl5pPr eaLnBrk="0" hangingPunct="0">
              <a:defRPr>
                <a:solidFill>
                  <a:schemeClr val="tx1"/>
                </a:solidFill>
                <a:latin typeface="Verdana" charset="0"/>
                <a:ea typeface="ＭＳ Ｐゴシック" charset="0"/>
              </a:defRPr>
            </a:lvl5pPr>
            <a:lvl6pPr eaLnBrk="0" fontAlgn="base" hangingPunct="0">
              <a:spcBef>
                <a:spcPct val="0"/>
              </a:spcBef>
              <a:spcAft>
                <a:spcPct val="0"/>
              </a:spcAft>
              <a:defRPr>
                <a:solidFill>
                  <a:schemeClr val="tx1"/>
                </a:solidFill>
                <a:latin typeface="Verdana" charset="0"/>
                <a:ea typeface="ＭＳ Ｐゴシック" charset="0"/>
              </a:defRPr>
            </a:lvl6pPr>
            <a:lvl7pPr eaLnBrk="0" fontAlgn="base" hangingPunct="0">
              <a:spcBef>
                <a:spcPct val="0"/>
              </a:spcBef>
              <a:spcAft>
                <a:spcPct val="0"/>
              </a:spcAft>
              <a:defRPr>
                <a:solidFill>
                  <a:schemeClr val="tx1"/>
                </a:solidFill>
                <a:latin typeface="Verdana" charset="0"/>
                <a:ea typeface="ＭＳ Ｐゴシック" charset="0"/>
              </a:defRPr>
            </a:lvl7pPr>
            <a:lvl8pPr eaLnBrk="0" fontAlgn="base" hangingPunct="0">
              <a:spcBef>
                <a:spcPct val="0"/>
              </a:spcBef>
              <a:spcAft>
                <a:spcPct val="0"/>
              </a:spcAft>
              <a:defRPr>
                <a:solidFill>
                  <a:schemeClr val="tx1"/>
                </a:solidFill>
                <a:latin typeface="Verdana" charset="0"/>
                <a:ea typeface="ＭＳ Ｐゴシック" charset="0"/>
              </a:defRPr>
            </a:lvl8pPr>
            <a:lvl9pPr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zh-CN" altLang="en-US" sz="3600" b="1">
                <a:cs typeface="Arial" charset="0"/>
              </a:rPr>
              <a:t>道听途说</a:t>
            </a:r>
          </a:p>
        </p:txBody>
      </p:sp>
      <p:sp>
        <p:nvSpPr>
          <p:cNvPr id="393223" name="Text Box 7"/>
          <p:cNvSpPr txBox="1">
            <a:spLocks noChangeArrowheads="1"/>
          </p:cNvSpPr>
          <p:nvPr/>
        </p:nvSpPr>
        <p:spPr bwMode="auto">
          <a:xfrm>
            <a:off x="457200" y="3702050"/>
            <a:ext cx="38100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eaLnBrk="0" hangingPunct="0">
              <a:defRPr>
                <a:solidFill>
                  <a:schemeClr val="tx1"/>
                </a:solidFill>
                <a:latin typeface="Verdana" charset="0"/>
                <a:ea typeface="ＭＳ Ｐゴシック" charset="0"/>
              </a:defRPr>
            </a:lvl1pPr>
            <a:lvl2pPr marL="1260475" eaLnBrk="0" hangingPunct="0">
              <a:defRPr>
                <a:solidFill>
                  <a:schemeClr val="tx1"/>
                </a:solidFill>
                <a:latin typeface="Verdana" charset="0"/>
                <a:ea typeface="ＭＳ Ｐゴシック" charset="0"/>
              </a:defRPr>
            </a:lvl2pPr>
            <a:lvl3pPr marL="1374775" eaLnBrk="0" hangingPunct="0">
              <a:defRPr>
                <a:solidFill>
                  <a:schemeClr val="tx1"/>
                </a:solidFill>
                <a:latin typeface="Verdana" charset="0"/>
                <a:ea typeface="ＭＳ Ｐゴシック" charset="0"/>
              </a:defRPr>
            </a:lvl3pPr>
            <a:lvl4pPr marL="1489075" eaLnBrk="0" hangingPunct="0">
              <a:defRPr>
                <a:solidFill>
                  <a:schemeClr val="tx1"/>
                </a:solidFill>
                <a:latin typeface="Verdana" charset="0"/>
                <a:ea typeface="ＭＳ Ｐゴシック" charset="0"/>
              </a:defRPr>
            </a:lvl4pPr>
            <a:lvl5pPr eaLnBrk="0" hangingPunct="0">
              <a:defRPr>
                <a:solidFill>
                  <a:schemeClr val="tx1"/>
                </a:solidFill>
                <a:latin typeface="Verdana" charset="0"/>
                <a:ea typeface="ＭＳ Ｐゴシック" charset="0"/>
              </a:defRPr>
            </a:lvl5pPr>
            <a:lvl6pPr eaLnBrk="0" fontAlgn="base" hangingPunct="0">
              <a:spcBef>
                <a:spcPct val="0"/>
              </a:spcBef>
              <a:spcAft>
                <a:spcPct val="0"/>
              </a:spcAft>
              <a:defRPr>
                <a:solidFill>
                  <a:schemeClr val="tx1"/>
                </a:solidFill>
                <a:latin typeface="Verdana" charset="0"/>
                <a:ea typeface="ＭＳ Ｐゴシック" charset="0"/>
              </a:defRPr>
            </a:lvl6pPr>
            <a:lvl7pPr eaLnBrk="0" fontAlgn="base" hangingPunct="0">
              <a:spcBef>
                <a:spcPct val="0"/>
              </a:spcBef>
              <a:spcAft>
                <a:spcPct val="0"/>
              </a:spcAft>
              <a:defRPr>
                <a:solidFill>
                  <a:schemeClr val="tx1"/>
                </a:solidFill>
                <a:latin typeface="Verdana" charset="0"/>
                <a:ea typeface="ＭＳ Ｐゴシック" charset="0"/>
              </a:defRPr>
            </a:lvl7pPr>
            <a:lvl8pPr eaLnBrk="0" fontAlgn="base" hangingPunct="0">
              <a:spcBef>
                <a:spcPct val="0"/>
              </a:spcBef>
              <a:spcAft>
                <a:spcPct val="0"/>
              </a:spcAft>
              <a:defRPr>
                <a:solidFill>
                  <a:schemeClr val="tx1"/>
                </a:solidFill>
                <a:latin typeface="Verdana" charset="0"/>
                <a:ea typeface="ＭＳ Ｐゴシック" charset="0"/>
              </a:defRPr>
            </a:lvl8pPr>
            <a:lvl9pPr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ja-JP" altLang="en-US" sz="3600" b="1"/>
              <a:t>自我</a:t>
            </a:r>
            <a:r>
              <a:rPr lang="zh-CN" altLang="en-US" sz="3600" b="1">
                <a:cs typeface="Arial" charset="0"/>
              </a:rPr>
              <a:t>检讨</a:t>
            </a:r>
          </a:p>
        </p:txBody>
      </p:sp>
      <p:sp>
        <p:nvSpPr>
          <p:cNvPr id="393224" name="Text Box 8"/>
          <p:cNvSpPr txBox="1">
            <a:spLocks noChangeArrowheads="1"/>
          </p:cNvSpPr>
          <p:nvPr/>
        </p:nvSpPr>
        <p:spPr bwMode="auto">
          <a:xfrm>
            <a:off x="4724400" y="3702050"/>
            <a:ext cx="42672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eaLnBrk="0" hangingPunct="0">
              <a:defRPr>
                <a:solidFill>
                  <a:schemeClr val="tx1"/>
                </a:solidFill>
                <a:latin typeface="Verdana" charset="0"/>
                <a:ea typeface="ＭＳ Ｐゴシック" charset="0"/>
              </a:defRPr>
            </a:lvl1pPr>
            <a:lvl2pPr marL="1260475" eaLnBrk="0" hangingPunct="0">
              <a:defRPr>
                <a:solidFill>
                  <a:schemeClr val="tx1"/>
                </a:solidFill>
                <a:latin typeface="Verdana" charset="0"/>
                <a:ea typeface="ＭＳ Ｐゴシック" charset="0"/>
              </a:defRPr>
            </a:lvl2pPr>
            <a:lvl3pPr marL="1374775" eaLnBrk="0" hangingPunct="0">
              <a:defRPr>
                <a:solidFill>
                  <a:schemeClr val="tx1"/>
                </a:solidFill>
                <a:latin typeface="Verdana" charset="0"/>
                <a:ea typeface="ＭＳ Ｐゴシック" charset="0"/>
              </a:defRPr>
            </a:lvl3pPr>
            <a:lvl4pPr marL="1489075" eaLnBrk="0" hangingPunct="0">
              <a:defRPr>
                <a:solidFill>
                  <a:schemeClr val="tx1"/>
                </a:solidFill>
                <a:latin typeface="Verdana" charset="0"/>
                <a:ea typeface="ＭＳ Ｐゴシック" charset="0"/>
              </a:defRPr>
            </a:lvl4pPr>
            <a:lvl5pPr eaLnBrk="0" hangingPunct="0">
              <a:defRPr>
                <a:solidFill>
                  <a:schemeClr val="tx1"/>
                </a:solidFill>
                <a:latin typeface="Verdana" charset="0"/>
                <a:ea typeface="ＭＳ Ｐゴシック" charset="0"/>
              </a:defRPr>
            </a:lvl5pPr>
            <a:lvl6pPr eaLnBrk="0" fontAlgn="base" hangingPunct="0">
              <a:spcBef>
                <a:spcPct val="0"/>
              </a:spcBef>
              <a:spcAft>
                <a:spcPct val="0"/>
              </a:spcAft>
              <a:defRPr>
                <a:solidFill>
                  <a:schemeClr val="tx1"/>
                </a:solidFill>
                <a:latin typeface="Verdana" charset="0"/>
                <a:ea typeface="ＭＳ Ｐゴシック" charset="0"/>
              </a:defRPr>
            </a:lvl6pPr>
            <a:lvl7pPr eaLnBrk="0" fontAlgn="base" hangingPunct="0">
              <a:spcBef>
                <a:spcPct val="0"/>
              </a:spcBef>
              <a:spcAft>
                <a:spcPct val="0"/>
              </a:spcAft>
              <a:defRPr>
                <a:solidFill>
                  <a:schemeClr val="tx1"/>
                </a:solidFill>
                <a:latin typeface="Verdana" charset="0"/>
                <a:ea typeface="ＭＳ Ｐゴシック" charset="0"/>
              </a:defRPr>
            </a:lvl7pPr>
            <a:lvl8pPr eaLnBrk="0" fontAlgn="base" hangingPunct="0">
              <a:spcBef>
                <a:spcPct val="0"/>
              </a:spcBef>
              <a:spcAft>
                <a:spcPct val="0"/>
              </a:spcAft>
              <a:defRPr>
                <a:solidFill>
                  <a:schemeClr val="tx1"/>
                </a:solidFill>
                <a:latin typeface="Verdana" charset="0"/>
                <a:ea typeface="ＭＳ Ｐゴシック" charset="0"/>
              </a:defRPr>
            </a:lvl8pPr>
            <a:lvl9pPr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zh-CN" altLang="en-US" sz="3600" b="1">
                <a:cs typeface="Arial" charset="0"/>
              </a:rPr>
              <a:t>检讨别人</a:t>
            </a:r>
          </a:p>
        </p:txBody>
      </p:sp>
      <p:sp>
        <p:nvSpPr>
          <p:cNvPr id="393225" name="Text Box 9"/>
          <p:cNvSpPr txBox="1">
            <a:spLocks noChangeArrowheads="1"/>
          </p:cNvSpPr>
          <p:nvPr/>
        </p:nvSpPr>
        <p:spPr bwMode="auto">
          <a:xfrm>
            <a:off x="457200" y="4692650"/>
            <a:ext cx="38100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eaLnBrk="0" hangingPunct="0">
              <a:defRPr>
                <a:solidFill>
                  <a:schemeClr val="tx1"/>
                </a:solidFill>
                <a:latin typeface="Verdana" charset="0"/>
                <a:ea typeface="ＭＳ Ｐゴシック" charset="0"/>
              </a:defRPr>
            </a:lvl1pPr>
            <a:lvl2pPr marL="1260475" eaLnBrk="0" hangingPunct="0">
              <a:defRPr>
                <a:solidFill>
                  <a:schemeClr val="tx1"/>
                </a:solidFill>
                <a:latin typeface="Verdana" charset="0"/>
                <a:ea typeface="ＭＳ Ｐゴシック" charset="0"/>
              </a:defRPr>
            </a:lvl2pPr>
            <a:lvl3pPr marL="1374775" eaLnBrk="0" hangingPunct="0">
              <a:defRPr>
                <a:solidFill>
                  <a:schemeClr val="tx1"/>
                </a:solidFill>
                <a:latin typeface="Verdana" charset="0"/>
                <a:ea typeface="ＭＳ Ｐゴシック" charset="0"/>
              </a:defRPr>
            </a:lvl3pPr>
            <a:lvl4pPr marL="1489075" eaLnBrk="0" hangingPunct="0">
              <a:defRPr>
                <a:solidFill>
                  <a:schemeClr val="tx1"/>
                </a:solidFill>
                <a:latin typeface="Verdana" charset="0"/>
                <a:ea typeface="ＭＳ Ｐゴシック" charset="0"/>
              </a:defRPr>
            </a:lvl4pPr>
            <a:lvl5pPr eaLnBrk="0" hangingPunct="0">
              <a:defRPr>
                <a:solidFill>
                  <a:schemeClr val="tx1"/>
                </a:solidFill>
                <a:latin typeface="Verdana" charset="0"/>
                <a:ea typeface="ＭＳ Ｐゴシック" charset="0"/>
              </a:defRPr>
            </a:lvl5pPr>
            <a:lvl6pPr eaLnBrk="0" fontAlgn="base" hangingPunct="0">
              <a:spcBef>
                <a:spcPct val="0"/>
              </a:spcBef>
              <a:spcAft>
                <a:spcPct val="0"/>
              </a:spcAft>
              <a:defRPr>
                <a:solidFill>
                  <a:schemeClr val="tx1"/>
                </a:solidFill>
                <a:latin typeface="Verdana" charset="0"/>
                <a:ea typeface="ＭＳ Ｐゴシック" charset="0"/>
              </a:defRPr>
            </a:lvl6pPr>
            <a:lvl7pPr eaLnBrk="0" fontAlgn="base" hangingPunct="0">
              <a:spcBef>
                <a:spcPct val="0"/>
              </a:spcBef>
              <a:spcAft>
                <a:spcPct val="0"/>
              </a:spcAft>
              <a:defRPr>
                <a:solidFill>
                  <a:schemeClr val="tx1"/>
                </a:solidFill>
                <a:latin typeface="Verdana" charset="0"/>
                <a:ea typeface="ＭＳ Ｐゴシック" charset="0"/>
              </a:defRPr>
            </a:lvl7pPr>
            <a:lvl8pPr eaLnBrk="0" fontAlgn="base" hangingPunct="0">
              <a:spcBef>
                <a:spcPct val="0"/>
              </a:spcBef>
              <a:spcAft>
                <a:spcPct val="0"/>
              </a:spcAft>
              <a:defRPr>
                <a:solidFill>
                  <a:schemeClr val="tx1"/>
                </a:solidFill>
                <a:latin typeface="Verdana" charset="0"/>
                <a:ea typeface="ＭＳ Ｐゴシック" charset="0"/>
              </a:defRPr>
            </a:lvl8pPr>
            <a:lvl9pPr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zh-CN" altLang="en-US" sz="3600" b="1">
                <a:cs typeface="Arial" charset="0"/>
              </a:rPr>
              <a:t>谦卑</a:t>
            </a:r>
          </a:p>
        </p:txBody>
      </p:sp>
      <p:sp>
        <p:nvSpPr>
          <p:cNvPr id="393226" name="Text Box 10"/>
          <p:cNvSpPr txBox="1">
            <a:spLocks noChangeArrowheads="1"/>
          </p:cNvSpPr>
          <p:nvPr/>
        </p:nvSpPr>
        <p:spPr bwMode="auto">
          <a:xfrm>
            <a:off x="4724400" y="4692650"/>
            <a:ext cx="36576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eaLnBrk="0" hangingPunct="0">
              <a:defRPr>
                <a:solidFill>
                  <a:schemeClr val="tx1"/>
                </a:solidFill>
                <a:latin typeface="Verdana" charset="0"/>
                <a:ea typeface="ＭＳ Ｐゴシック" charset="0"/>
              </a:defRPr>
            </a:lvl1pPr>
            <a:lvl2pPr marL="1260475" eaLnBrk="0" hangingPunct="0">
              <a:defRPr>
                <a:solidFill>
                  <a:schemeClr val="tx1"/>
                </a:solidFill>
                <a:latin typeface="Verdana" charset="0"/>
                <a:ea typeface="ＭＳ Ｐゴシック" charset="0"/>
              </a:defRPr>
            </a:lvl2pPr>
            <a:lvl3pPr marL="1374775" eaLnBrk="0" hangingPunct="0">
              <a:defRPr>
                <a:solidFill>
                  <a:schemeClr val="tx1"/>
                </a:solidFill>
                <a:latin typeface="Verdana" charset="0"/>
                <a:ea typeface="ＭＳ Ｐゴシック" charset="0"/>
              </a:defRPr>
            </a:lvl3pPr>
            <a:lvl4pPr marL="1489075" eaLnBrk="0" hangingPunct="0">
              <a:defRPr>
                <a:solidFill>
                  <a:schemeClr val="tx1"/>
                </a:solidFill>
                <a:latin typeface="Verdana" charset="0"/>
                <a:ea typeface="ＭＳ Ｐゴシック" charset="0"/>
              </a:defRPr>
            </a:lvl4pPr>
            <a:lvl5pPr eaLnBrk="0" hangingPunct="0">
              <a:defRPr>
                <a:solidFill>
                  <a:schemeClr val="tx1"/>
                </a:solidFill>
                <a:latin typeface="Verdana" charset="0"/>
                <a:ea typeface="ＭＳ Ｐゴシック" charset="0"/>
              </a:defRPr>
            </a:lvl5pPr>
            <a:lvl6pPr eaLnBrk="0" fontAlgn="base" hangingPunct="0">
              <a:spcBef>
                <a:spcPct val="0"/>
              </a:spcBef>
              <a:spcAft>
                <a:spcPct val="0"/>
              </a:spcAft>
              <a:defRPr>
                <a:solidFill>
                  <a:schemeClr val="tx1"/>
                </a:solidFill>
                <a:latin typeface="Verdana" charset="0"/>
                <a:ea typeface="ＭＳ Ｐゴシック" charset="0"/>
              </a:defRPr>
            </a:lvl6pPr>
            <a:lvl7pPr eaLnBrk="0" fontAlgn="base" hangingPunct="0">
              <a:spcBef>
                <a:spcPct val="0"/>
              </a:spcBef>
              <a:spcAft>
                <a:spcPct val="0"/>
              </a:spcAft>
              <a:defRPr>
                <a:solidFill>
                  <a:schemeClr val="tx1"/>
                </a:solidFill>
                <a:latin typeface="Verdana" charset="0"/>
                <a:ea typeface="ＭＳ Ｐゴシック" charset="0"/>
              </a:defRPr>
            </a:lvl7pPr>
            <a:lvl8pPr eaLnBrk="0" fontAlgn="base" hangingPunct="0">
              <a:spcBef>
                <a:spcPct val="0"/>
              </a:spcBef>
              <a:spcAft>
                <a:spcPct val="0"/>
              </a:spcAft>
              <a:defRPr>
                <a:solidFill>
                  <a:schemeClr val="tx1"/>
                </a:solidFill>
                <a:latin typeface="Verdana" charset="0"/>
                <a:ea typeface="ＭＳ Ｐゴシック" charset="0"/>
              </a:defRPr>
            </a:lvl8pPr>
            <a:lvl9pPr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zh-CN" altLang="en-US" sz="3600" b="1">
                <a:latin typeface="Times New Roman" charset="0"/>
                <a:cs typeface="Arial" charset="0"/>
              </a:rPr>
              <a:t>骄傲</a:t>
            </a:r>
          </a:p>
        </p:txBody>
      </p:sp>
      <p:sp>
        <p:nvSpPr>
          <p:cNvPr id="393227" name="Text Box 11"/>
          <p:cNvSpPr txBox="1">
            <a:spLocks noChangeArrowheads="1"/>
          </p:cNvSpPr>
          <p:nvPr/>
        </p:nvSpPr>
        <p:spPr bwMode="auto">
          <a:xfrm>
            <a:off x="457200" y="5683250"/>
            <a:ext cx="38100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eaLnBrk="0" hangingPunct="0">
              <a:defRPr>
                <a:solidFill>
                  <a:schemeClr val="tx1"/>
                </a:solidFill>
                <a:latin typeface="Verdana" charset="0"/>
                <a:ea typeface="ＭＳ Ｐゴシック" charset="0"/>
              </a:defRPr>
            </a:lvl1pPr>
            <a:lvl2pPr marL="1260475" eaLnBrk="0" hangingPunct="0">
              <a:defRPr>
                <a:solidFill>
                  <a:schemeClr val="tx1"/>
                </a:solidFill>
                <a:latin typeface="Verdana" charset="0"/>
                <a:ea typeface="ＭＳ Ｐゴシック" charset="0"/>
              </a:defRPr>
            </a:lvl2pPr>
            <a:lvl3pPr marL="1374775" eaLnBrk="0" hangingPunct="0">
              <a:defRPr>
                <a:solidFill>
                  <a:schemeClr val="tx1"/>
                </a:solidFill>
                <a:latin typeface="Verdana" charset="0"/>
                <a:ea typeface="ＭＳ Ｐゴシック" charset="0"/>
              </a:defRPr>
            </a:lvl3pPr>
            <a:lvl4pPr marL="1489075" eaLnBrk="0" hangingPunct="0">
              <a:defRPr>
                <a:solidFill>
                  <a:schemeClr val="tx1"/>
                </a:solidFill>
                <a:latin typeface="Verdana" charset="0"/>
                <a:ea typeface="ＭＳ Ｐゴシック" charset="0"/>
              </a:defRPr>
            </a:lvl4pPr>
            <a:lvl5pPr eaLnBrk="0" hangingPunct="0">
              <a:defRPr>
                <a:solidFill>
                  <a:schemeClr val="tx1"/>
                </a:solidFill>
                <a:latin typeface="Verdana" charset="0"/>
                <a:ea typeface="ＭＳ Ｐゴシック" charset="0"/>
              </a:defRPr>
            </a:lvl5pPr>
            <a:lvl6pPr eaLnBrk="0" fontAlgn="base" hangingPunct="0">
              <a:spcBef>
                <a:spcPct val="0"/>
              </a:spcBef>
              <a:spcAft>
                <a:spcPct val="0"/>
              </a:spcAft>
              <a:defRPr>
                <a:solidFill>
                  <a:schemeClr val="tx1"/>
                </a:solidFill>
                <a:latin typeface="Verdana" charset="0"/>
                <a:ea typeface="ＭＳ Ｐゴシック" charset="0"/>
              </a:defRPr>
            </a:lvl6pPr>
            <a:lvl7pPr eaLnBrk="0" fontAlgn="base" hangingPunct="0">
              <a:spcBef>
                <a:spcPct val="0"/>
              </a:spcBef>
              <a:spcAft>
                <a:spcPct val="0"/>
              </a:spcAft>
              <a:defRPr>
                <a:solidFill>
                  <a:schemeClr val="tx1"/>
                </a:solidFill>
                <a:latin typeface="Verdana" charset="0"/>
                <a:ea typeface="ＭＳ Ｐゴシック" charset="0"/>
              </a:defRPr>
            </a:lvl7pPr>
            <a:lvl8pPr eaLnBrk="0" fontAlgn="base" hangingPunct="0">
              <a:spcBef>
                <a:spcPct val="0"/>
              </a:spcBef>
              <a:spcAft>
                <a:spcPct val="0"/>
              </a:spcAft>
              <a:defRPr>
                <a:solidFill>
                  <a:schemeClr val="tx1"/>
                </a:solidFill>
                <a:latin typeface="Verdana" charset="0"/>
                <a:ea typeface="ＭＳ Ｐゴシック" charset="0"/>
              </a:defRPr>
            </a:lvl8pPr>
            <a:lvl9pPr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zh-CN" altLang="en-US" sz="3600" b="1">
                <a:latin typeface="Arial" charset="0"/>
                <a:cs typeface="Arial" charset="0"/>
              </a:rPr>
              <a:t>保护</a:t>
            </a:r>
            <a:endParaRPr lang="zh-CN" altLang="en-US" sz="2800" b="1" i="1">
              <a:latin typeface="Times New Roman" charset="0"/>
              <a:cs typeface="Arial" charset="0"/>
            </a:endParaRPr>
          </a:p>
        </p:txBody>
      </p:sp>
      <p:sp>
        <p:nvSpPr>
          <p:cNvPr id="393228" name="Text Box 12"/>
          <p:cNvSpPr txBox="1">
            <a:spLocks noChangeArrowheads="1"/>
          </p:cNvSpPr>
          <p:nvPr/>
        </p:nvSpPr>
        <p:spPr bwMode="auto">
          <a:xfrm>
            <a:off x="4724400" y="5683250"/>
            <a:ext cx="36576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eaLnBrk="0" hangingPunct="0">
              <a:defRPr>
                <a:solidFill>
                  <a:schemeClr val="tx1"/>
                </a:solidFill>
                <a:latin typeface="Verdana" charset="0"/>
                <a:ea typeface="ＭＳ Ｐゴシック" charset="0"/>
              </a:defRPr>
            </a:lvl1pPr>
            <a:lvl2pPr marL="1260475" eaLnBrk="0" hangingPunct="0">
              <a:defRPr>
                <a:solidFill>
                  <a:schemeClr val="tx1"/>
                </a:solidFill>
                <a:latin typeface="Verdana" charset="0"/>
                <a:ea typeface="ＭＳ Ｐゴシック" charset="0"/>
              </a:defRPr>
            </a:lvl2pPr>
            <a:lvl3pPr marL="1374775" eaLnBrk="0" hangingPunct="0">
              <a:defRPr>
                <a:solidFill>
                  <a:schemeClr val="tx1"/>
                </a:solidFill>
                <a:latin typeface="Verdana" charset="0"/>
                <a:ea typeface="ＭＳ Ｐゴシック" charset="0"/>
              </a:defRPr>
            </a:lvl3pPr>
            <a:lvl4pPr marL="1489075" eaLnBrk="0" hangingPunct="0">
              <a:defRPr>
                <a:solidFill>
                  <a:schemeClr val="tx1"/>
                </a:solidFill>
                <a:latin typeface="Verdana" charset="0"/>
                <a:ea typeface="ＭＳ Ｐゴシック" charset="0"/>
              </a:defRPr>
            </a:lvl4pPr>
            <a:lvl5pPr eaLnBrk="0" hangingPunct="0">
              <a:defRPr>
                <a:solidFill>
                  <a:schemeClr val="tx1"/>
                </a:solidFill>
                <a:latin typeface="Verdana" charset="0"/>
                <a:ea typeface="ＭＳ Ｐゴシック" charset="0"/>
              </a:defRPr>
            </a:lvl5pPr>
            <a:lvl6pPr eaLnBrk="0" fontAlgn="base" hangingPunct="0">
              <a:spcBef>
                <a:spcPct val="0"/>
              </a:spcBef>
              <a:spcAft>
                <a:spcPct val="0"/>
              </a:spcAft>
              <a:defRPr>
                <a:solidFill>
                  <a:schemeClr val="tx1"/>
                </a:solidFill>
                <a:latin typeface="Verdana" charset="0"/>
                <a:ea typeface="ＭＳ Ｐゴシック" charset="0"/>
              </a:defRPr>
            </a:lvl6pPr>
            <a:lvl7pPr eaLnBrk="0" fontAlgn="base" hangingPunct="0">
              <a:spcBef>
                <a:spcPct val="0"/>
              </a:spcBef>
              <a:spcAft>
                <a:spcPct val="0"/>
              </a:spcAft>
              <a:defRPr>
                <a:solidFill>
                  <a:schemeClr val="tx1"/>
                </a:solidFill>
                <a:latin typeface="Verdana" charset="0"/>
                <a:ea typeface="ＭＳ Ｐゴシック" charset="0"/>
              </a:defRPr>
            </a:lvl7pPr>
            <a:lvl8pPr eaLnBrk="0" fontAlgn="base" hangingPunct="0">
              <a:spcBef>
                <a:spcPct val="0"/>
              </a:spcBef>
              <a:spcAft>
                <a:spcPct val="0"/>
              </a:spcAft>
              <a:defRPr>
                <a:solidFill>
                  <a:schemeClr val="tx1"/>
                </a:solidFill>
                <a:latin typeface="Verdana" charset="0"/>
                <a:ea typeface="ＭＳ Ｐゴシック" charset="0"/>
              </a:defRPr>
            </a:lvl8pPr>
            <a:lvl9pPr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ja-JP" altLang="en-US" sz="3600" b="1"/>
              <a:t>抹黑</a:t>
            </a:r>
            <a:endParaRPr lang="en-US" sz="3600" b="1">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93221"/>
                                        </p:tgtEl>
                                        <p:attrNameLst>
                                          <p:attrName>style.visibility</p:attrName>
                                        </p:attrNameLst>
                                      </p:cBhvr>
                                      <p:to>
                                        <p:strVal val="visible"/>
                                      </p:to>
                                    </p:set>
                                    <p:anim calcmode="lin" valueType="num">
                                      <p:cBhvr>
                                        <p:cTn id="7" dur="1000" fill="hold"/>
                                        <p:tgtEl>
                                          <p:spTgt spid="393221"/>
                                        </p:tgtEl>
                                        <p:attrNameLst>
                                          <p:attrName>ppt_w</p:attrName>
                                        </p:attrNameLst>
                                      </p:cBhvr>
                                      <p:tavLst>
                                        <p:tav tm="0">
                                          <p:val>
                                            <p:fltVal val="0"/>
                                          </p:val>
                                        </p:tav>
                                        <p:tav tm="100000">
                                          <p:val>
                                            <p:strVal val="#ppt_w"/>
                                          </p:val>
                                        </p:tav>
                                      </p:tavLst>
                                    </p:anim>
                                    <p:anim calcmode="lin" valueType="num">
                                      <p:cBhvr>
                                        <p:cTn id="8" dur="1000" fill="hold"/>
                                        <p:tgtEl>
                                          <p:spTgt spid="393221"/>
                                        </p:tgtEl>
                                        <p:attrNameLst>
                                          <p:attrName>ppt_h</p:attrName>
                                        </p:attrNameLst>
                                      </p:cBhvr>
                                      <p:tavLst>
                                        <p:tav tm="0">
                                          <p:val>
                                            <p:fltVal val="0"/>
                                          </p:val>
                                        </p:tav>
                                        <p:tav tm="100000">
                                          <p:val>
                                            <p:strVal val="#ppt_h"/>
                                          </p:val>
                                        </p:tav>
                                      </p:tavLst>
                                    </p:anim>
                                    <p:anim calcmode="lin" valueType="num">
                                      <p:cBhvr>
                                        <p:cTn id="9" dur="1000" fill="hold"/>
                                        <p:tgtEl>
                                          <p:spTgt spid="3932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32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93222"/>
                                        </p:tgtEl>
                                        <p:attrNameLst>
                                          <p:attrName>style.visibility</p:attrName>
                                        </p:attrNameLst>
                                      </p:cBhvr>
                                      <p:to>
                                        <p:strVal val="visible"/>
                                      </p:to>
                                    </p:set>
                                    <p:anim calcmode="lin" valueType="num">
                                      <p:cBhvr>
                                        <p:cTn id="15" dur="1000" fill="hold"/>
                                        <p:tgtEl>
                                          <p:spTgt spid="393222"/>
                                        </p:tgtEl>
                                        <p:attrNameLst>
                                          <p:attrName>ppt_w</p:attrName>
                                        </p:attrNameLst>
                                      </p:cBhvr>
                                      <p:tavLst>
                                        <p:tav tm="0">
                                          <p:val>
                                            <p:fltVal val="0"/>
                                          </p:val>
                                        </p:tav>
                                        <p:tav tm="100000">
                                          <p:val>
                                            <p:strVal val="#ppt_w"/>
                                          </p:val>
                                        </p:tav>
                                      </p:tavLst>
                                    </p:anim>
                                    <p:anim calcmode="lin" valueType="num">
                                      <p:cBhvr>
                                        <p:cTn id="16" dur="1000" fill="hold"/>
                                        <p:tgtEl>
                                          <p:spTgt spid="393222"/>
                                        </p:tgtEl>
                                        <p:attrNameLst>
                                          <p:attrName>ppt_h</p:attrName>
                                        </p:attrNameLst>
                                      </p:cBhvr>
                                      <p:tavLst>
                                        <p:tav tm="0">
                                          <p:val>
                                            <p:fltVal val="0"/>
                                          </p:val>
                                        </p:tav>
                                        <p:tav tm="100000">
                                          <p:val>
                                            <p:strVal val="#ppt_h"/>
                                          </p:val>
                                        </p:tav>
                                      </p:tavLst>
                                    </p:anim>
                                    <p:anim calcmode="lin" valueType="num">
                                      <p:cBhvr>
                                        <p:cTn id="17" dur="1000" fill="hold"/>
                                        <p:tgtEl>
                                          <p:spTgt spid="39322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32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93223"/>
                                        </p:tgtEl>
                                        <p:attrNameLst>
                                          <p:attrName>style.visibility</p:attrName>
                                        </p:attrNameLst>
                                      </p:cBhvr>
                                      <p:to>
                                        <p:strVal val="visible"/>
                                      </p:to>
                                    </p:set>
                                    <p:anim calcmode="lin" valueType="num">
                                      <p:cBhvr>
                                        <p:cTn id="23" dur="1000" fill="hold"/>
                                        <p:tgtEl>
                                          <p:spTgt spid="393223"/>
                                        </p:tgtEl>
                                        <p:attrNameLst>
                                          <p:attrName>ppt_w</p:attrName>
                                        </p:attrNameLst>
                                      </p:cBhvr>
                                      <p:tavLst>
                                        <p:tav tm="0">
                                          <p:val>
                                            <p:fltVal val="0"/>
                                          </p:val>
                                        </p:tav>
                                        <p:tav tm="100000">
                                          <p:val>
                                            <p:strVal val="#ppt_w"/>
                                          </p:val>
                                        </p:tav>
                                      </p:tavLst>
                                    </p:anim>
                                    <p:anim calcmode="lin" valueType="num">
                                      <p:cBhvr>
                                        <p:cTn id="24" dur="1000" fill="hold"/>
                                        <p:tgtEl>
                                          <p:spTgt spid="393223"/>
                                        </p:tgtEl>
                                        <p:attrNameLst>
                                          <p:attrName>ppt_h</p:attrName>
                                        </p:attrNameLst>
                                      </p:cBhvr>
                                      <p:tavLst>
                                        <p:tav tm="0">
                                          <p:val>
                                            <p:fltVal val="0"/>
                                          </p:val>
                                        </p:tav>
                                        <p:tav tm="100000">
                                          <p:val>
                                            <p:strVal val="#ppt_h"/>
                                          </p:val>
                                        </p:tav>
                                      </p:tavLst>
                                    </p:anim>
                                    <p:anim calcmode="lin" valueType="num">
                                      <p:cBhvr>
                                        <p:cTn id="25" dur="1000" fill="hold"/>
                                        <p:tgtEl>
                                          <p:spTgt spid="39322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32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93224"/>
                                        </p:tgtEl>
                                        <p:attrNameLst>
                                          <p:attrName>style.visibility</p:attrName>
                                        </p:attrNameLst>
                                      </p:cBhvr>
                                      <p:to>
                                        <p:strVal val="visible"/>
                                      </p:to>
                                    </p:set>
                                    <p:anim calcmode="lin" valueType="num">
                                      <p:cBhvr>
                                        <p:cTn id="31" dur="1000" fill="hold"/>
                                        <p:tgtEl>
                                          <p:spTgt spid="393224"/>
                                        </p:tgtEl>
                                        <p:attrNameLst>
                                          <p:attrName>ppt_w</p:attrName>
                                        </p:attrNameLst>
                                      </p:cBhvr>
                                      <p:tavLst>
                                        <p:tav tm="0">
                                          <p:val>
                                            <p:fltVal val="0"/>
                                          </p:val>
                                        </p:tav>
                                        <p:tav tm="100000">
                                          <p:val>
                                            <p:strVal val="#ppt_w"/>
                                          </p:val>
                                        </p:tav>
                                      </p:tavLst>
                                    </p:anim>
                                    <p:anim calcmode="lin" valueType="num">
                                      <p:cBhvr>
                                        <p:cTn id="32" dur="1000" fill="hold"/>
                                        <p:tgtEl>
                                          <p:spTgt spid="393224"/>
                                        </p:tgtEl>
                                        <p:attrNameLst>
                                          <p:attrName>ppt_h</p:attrName>
                                        </p:attrNameLst>
                                      </p:cBhvr>
                                      <p:tavLst>
                                        <p:tav tm="0">
                                          <p:val>
                                            <p:fltVal val="0"/>
                                          </p:val>
                                        </p:tav>
                                        <p:tav tm="100000">
                                          <p:val>
                                            <p:strVal val="#ppt_h"/>
                                          </p:val>
                                        </p:tav>
                                      </p:tavLst>
                                    </p:anim>
                                    <p:anim calcmode="lin" valueType="num">
                                      <p:cBhvr>
                                        <p:cTn id="33" dur="1000" fill="hold"/>
                                        <p:tgtEl>
                                          <p:spTgt spid="39322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932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93225"/>
                                        </p:tgtEl>
                                        <p:attrNameLst>
                                          <p:attrName>style.visibility</p:attrName>
                                        </p:attrNameLst>
                                      </p:cBhvr>
                                      <p:to>
                                        <p:strVal val="visible"/>
                                      </p:to>
                                    </p:set>
                                    <p:anim calcmode="lin" valueType="num">
                                      <p:cBhvr>
                                        <p:cTn id="39" dur="1000" fill="hold"/>
                                        <p:tgtEl>
                                          <p:spTgt spid="393225"/>
                                        </p:tgtEl>
                                        <p:attrNameLst>
                                          <p:attrName>ppt_w</p:attrName>
                                        </p:attrNameLst>
                                      </p:cBhvr>
                                      <p:tavLst>
                                        <p:tav tm="0">
                                          <p:val>
                                            <p:fltVal val="0"/>
                                          </p:val>
                                        </p:tav>
                                        <p:tav tm="100000">
                                          <p:val>
                                            <p:strVal val="#ppt_w"/>
                                          </p:val>
                                        </p:tav>
                                      </p:tavLst>
                                    </p:anim>
                                    <p:anim calcmode="lin" valueType="num">
                                      <p:cBhvr>
                                        <p:cTn id="40" dur="1000" fill="hold"/>
                                        <p:tgtEl>
                                          <p:spTgt spid="393225"/>
                                        </p:tgtEl>
                                        <p:attrNameLst>
                                          <p:attrName>ppt_h</p:attrName>
                                        </p:attrNameLst>
                                      </p:cBhvr>
                                      <p:tavLst>
                                        <p:tav tm="0">
                                          <p:val>
                                            <p:fltVal val="0"/>
                                          </p:val>
                                        </p:tav>
                                        <p:tav tm="100000">
                                          <p:val>
                                            <p:strVal val="#ppt_h"/>
                                          </p:val>
                                        </p:tav>
                                      </p:tavLst>
                                    </p:anim>
                                    <p:anim calcmode="lin" valueType="num">
                                      <p:cBhvr>
                                        <p:cTn id="41" dur="1000" fill="hold"/>
                                        <p:tgtEl>
                                          <p:spTgt spid="393225"/>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932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93226"/>
                                        </p:tgtEl>
                                        <p:attrNameLst>
                                          <p:attrName>style.visibility</p:attrName>
                                        </p:attrNameLst>
                                      </p:cBhvr>
                                      <p:to>
                                        <p:strVal val="visible"/>
                                      </p:to>
                                    </p:set>
                                    <p:anim calcmode="lin" valueType="num">
                                      <p:cBhvr>
                                        <p:cTn id="47" dur="1000" fill="hold"/>
                                        <p:tgtEl>
                                          <p:spTgt spid="393226"/>
                                        </p:tgtEl>
                                        <p:attrNameLst>
                                          <p:attrName>ppt_w</p:attrName>
                                        </p:attrNameLst>
                                      </p:cBhvr>
                                      <p:tavLst>
                                        <p:tav tm="0">
                                          <p:val>
                                            <p:fltVal val="0"/>
                                          </p:val>
                                        </p:tav>
                                        <p:tav tm="100000">
                                          <p:val>
                                            <p:strVal val="#ppt_w"/>
                                          </p:val>
                                        </p:tav>
                                      </p:tavLst>
                                    </p:anim>
                                    <p:anim calcmode="lin" valueType="num">
                                      <p:cBhvr>
                                        <p:cTn id="48" dur="1000" fill="hold"/>
                                        <p:tgtEl>
                                          <p:spTgt spid="393226"/>
                                        </p:tgtEl>
                                        <p:attrNameLst>
                                          <p:attrName>ppt_h</p:attrName>
                                        </p:attrNameLst>
                                      </p:cBhvr>
                                      <p:tavLst>
                                        <p:tav tm="0">
                                          <p:val>
                                            <p:fltVal val="0"/>
                                          </p:val>
                                        </p:tav>
                                        <p:tav tm="100000">
                                          <p:val>
                                            <p:strVal val="#ppt_h"/>
                                          </p:val>
                                        </p:tav>
                                      </p:tavLst>
                                    </p:anim>
                                    <p:anim calcmode="lin" valueType="num">
                                      <p:cBhvr>
                                        <p:cTn id="49" dur="1000" fill="hold"/>
                                        <p:tgtEl>
                                          <p:spTgt spid="393226"/>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932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93227"/>
                                        </p:tgtEl>
                                        <p:attrNameLst>
                                          <p:attrName>style.visibility</p:attrName>
                                        </p:attrNameLst>
                                      </p:cBhvr>
                                      <p:to>
                                        <p:strVal val="visible"/>
                                      </p:to>
                                    </p:set>
                                    <p:anim calcmode="lin" valueType="num">
                                      <p:cBhvr>
                                        <p:cTn id="55" dur="1000" fill="hold"/>
                                        <p:tgtEl>
                                          <p:spTgt spid="393227"/>
                                        </p:tgtEl>
                                        <p:attrNameLst>
                                          <p:attrName>ppt_w</p:attrName>
                                        </p:attrNameLst>
                                      </p:cBhvr>
                                      <p:tavLst>
                                        <p:tav tm="0">
                                          <p:val>
                                            <p:fltVal val="0"/>
                                          </p:val>
                                        </p:tav>
                                        <p:tav tm="100000">
                                          <p:val>
                                            <p:strVal val="#ppt_w"/>
                                          </p:val>
                                        </p:tav>
                                      </p:tavLst>
                                    </p:anim>
                                    <p:anim calcmode="lin" valueType="num">
                                      <p:cBhvr>
                                        <p:cTn id="56" dur="1000" fill="hold"/>
                                        <p:tgtEl>
                                          <p:spTgt spid="393227"/>
                                        </p:tgtEl>
                                        <p:attrNameLst>
                                          <p:attrName>ppt_h</p:attrName>
                                        </p:attrNameLst>
                                      </p:cBhvr>
                                      <p:tavLst>
                                        <p:tav tm="0">
                                          <p:val>
                                            <p:fltVal val="0"/>
                                          </p:val>
                                        </p:tav>
                                        <p:tav tm="100000">
                                          <p:val>
                                            <p:strVal val="#ppt_h"/>
                                          </p:val>
                                        </p:tav>
                                      </p:tavLst>
                                    </p:anim>
                                    <p:anim calcmode="lin" valueType="num">
                                      <p:cBhvr>
                                        <p:cTn id="57" dur="1000" fill="hold"/>
                                        <p:tgtEl>
                                          <p:spTgt spid="39322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932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93228"/>
                                        </p:tgtEl>
                                        <p:attrNameLst>
                                          <p:attrName>style.visibility</p:attrName>
                                        </p:attrNameLst>
                                      </p:cBhvr>
                                      <p:to>
                                        <p:strVal val="visible"/>
                                      </p:to>
                                    </p:set>
                                    <p:anim calcmode="lin" valueType="num">
                                      <p:cBhvr>
                                        <p:cTn id="63" dur="1000" fill="hold"/>
                                        <p:tgtEl>
                                          <p:spTgt spid="393228"/>
                                        </p:tgtEl>
                                        <p:attrNameLst>
                                          <p:attrName>ppt_w</p:attrName>
                                        </p:attrNameLst>
                                      </p:cBhvr>
                                      <p:tavLst>
                                        <p:tav tm="0">
                                          <p:val>
                                            <p:fltVal val="0"/>
                                          </p:val>
                                        </p:tav>
                                        <p:tav tm="100000">
                                          <p:val>
                                            <p:strVal val="#ppt_w"/>
                                          </p:val>
                                        </p:tav>
                                      </p:tavLst>
                                    </p:anim>
                                    <p:anim calcmode="lin" valueType="num">
                                      <p:cBhvr>
                                        <p:cTn id="64" dur="1000" fill="hold"/>
                                        <p:tgtEl>
                                          <p:spTgt spid="393228"/>
                                        </p:tgtEl>
                                        <p:attrNameLst>
                                          <p:attrName>ppt_h</p:attrName>
                                        </p:attrNameLst>
                                      </p:cBhvr>
                                      <p:tavLst>
                                        <p:tav tm="0">
                                          <p:val>
                                            <p:fltVal val="0"/>
                                          </p:val>
                                        </p:tav>
                                        <p:tav tm="100000">
                                          <p:val>
                                            <p:strVal val="#ppt_h"/>
                                          </p:val>
                                        </p:tav>
                                      </p:tavLst>
                                    </p:anim>
                                    <p:anim calcmode="lin" valueType="num">
                                      <p:cBhvr>
                                        <p:cTn id="65" dur="1000" fill="hold"/>
                                        <p:tgtEl>
                                          <p:spTgt spid="393228"/>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9322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21" grpId="0"/>
      <p:bldP spid="393222" grpId="0"/>
      <p:bldP spid="393223" grpId="0"/>
      <p:bldP spid="393224" grpId="0"/>
      <p:bldP spid="393225" grpId="0"/>
      <p:bldP spid="393226" grpId="0"/>
      <p:bldP spid="393227" grpId="0"/>
      <p:bldP spid="393228"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a:xfrm>
            <a:off x="4724400" y="609600"/>
            <a:ext cx="3733800" cy="1143000"/>
          </a:xfrm>
        </p:spPr>
        <p:txBody>
          <a:bodyPr/>
          <a:lstStyle/>
          <a:p>
            <a:pPr eaLnBrk="1" hangingPunct="1">
              <a:defRPr/>
            </a:pPr>
            <a:r>
              <a:rPr lang="en-US" b="1"/>
              <a:t>4:1-12 </a:t>
            </a:r>
            <a:r>
              <a:rPr lang="ja-JP" altLang="en-US" b="1"/>
              <a:t>摘要</a:t>
            </a:r>
            <a:endParaRPr lang="en-US" b="1"/>
          </a:p>
        </p:txBody>
      </p:sp>
      <p:sp>
        <p:nvSpPr>
          <p:cNvPr id="397315" name="Rectangle 3"/>
          <p:cNvSpPr>
            <a:spLocks noGrp="1" noChangeArrowheads="1"/>
          </p:cNvSpPr>
          <p:nvPr>
            <p:ph type="body" idx="1"/>
          </p:nvPr>
        </p:nvSpPr>
        <p:spPr>
          <a:xfrm>
            <a:off x="4724400" y="2743200"/>
            <a:ext cx="4038600" cy="3276600"/>
          </a:xfrm>
        </p:spPr>
        <p:txBody>
          <a:bodyPr/>
          <a:lstStyle/>
          <a:p>
            <a:pPr eaLnBrk="1" hangingPunct="1">
              <a:defRPr/>
            </a:pPr>
            <a:r>
              <a:rPr lang="zh-CN" altLang="en-US" sz="3600" b="1" i="1"/>
              <a:t>不可跟随邪恶的欲望</a:t>
            </a:r>
            <a:r>
              <a:rPr lang="zh-CN" altLang="en-US" sz="3600" b="1"/>
              <a:t> </a:t>
            </a:r>
            <a:r>
              <a:rPr lang="en-US" sz="3600" b="1"/>
              <a:t>(1-10)</a:t>
            </a:r>
          </a:p>
          <a:p>
            <a:pPr eaLnBrk="1" hangingPunct="1">
              <a:defRPr/>
            </a:pPr>
            <a:r>
              <a:rPr lang="ja-JP" altLang="en-US" sz="3600" b="1" i="1"/>
              <a:t>不</a:t>
            </a:r>
            <a:r>
              <a:rPr lang="zh-CN" altLang="en-US" sz="3600" b="1" i="1"/>
              <a:t>可论断</a:t>
            </a:r>
            <a:r>
              <a:rPr lang="en-US" sz="3600" b="1"/>
              <a:t> (11-12)</a:t>
            </a:r>
          </a:p>
        </p:txBody>
      </p:sp>
      <p:pic>
        <p:nvPicPr>
          <p:cNvPr id="397316"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457200"/>
            <a:ext cx="4216400" cy="6121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2"/>
          <p:cNvSpPr>
            <a:spLocks noGrp="1" noChangeArrowheads="1"/>
          </p:cNvSpPr>
          <p:nvPr>
            <p:ph type="ctrTitle"/>
          </p:nvPr>
        </p:nvSpPr>
        <p:spPr>
          <a:xfrm>
            <a:off x="685800" y="2286000"/>
            <a:ext cx="5715000" cy="990600"/>
          </a:xfrm>
        </p:spPr>
        <p:txBody>
          <a:bodyPr/>
          <a:lstStyle/>
          <a:p>
            <a:r>
              <a:rPr lang="en-US">
                <a:latin typeface="Times New Roman" charset="0"/>
              </a:rPr>
              <a:t>Planning and Faith</a:t>
            </a:r>
          </a:p>
        </p:txBody>
      </p:sp>
      <p:sp>
        <p:nvSpPr>
          <p:cNvPr id="403459" name="Rectangle 3"/>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403460" name="Rectangle 4"/>
          <p:cNvSpPr>
            <a:spLocks noGrp="1" noChangeArrowheads="1"/>
          </p:cNvSpPr>
          <p:nvPr>
            <p:ph type="subTitle" idx="1"/>
          </p:nvPr>
        </p:nvSpPr>
        <p:spPr>
          <a:xfrm>
            <a:off x="6477000" y="4191000"/>
            <a:ext cx="2514600" cy="2514600"/>
          </a:xfrm>
        </p:spPr>
        <p:txBody>
          <a:bodyPr/>
          <a:lstStyle/>
          <a:p>
            <a:r>
              <a:rPr lang="zh-CN" altLang="en-US" sz="3600" b="1">
                <a:latin typeface="Times New Roman" charset="0"/>
              </a:rPr>
              <a:t>不可扮演神</a:t>
            </a:r>
          </a:p>
          <a:p>
            <a:r>
              <a:rPr lang="en-US" sz="3600" b="1">
                <a:latin typeface="Times New Roman" charset="0"/>
              </a:rPr>
              <a:t>(</a:t>
            </a:r>
            <a:r>
              <a:rPr lang="zh-CN" altLang="en-US" sz="3600" b="1">
                <a:latin typeface="Times New Roman" charset="0"/>
              </a:rPr>
              <a:t>雅各 </a:t>
            </a:r>
            <a:r>
              <a:rPr lang="en-US" sz="3600" b="1">
                <a:latin typeface="Times New Roman" charset="0"/>
              </a:rPr>
              <a:t>4:13-17)</a:t>
            </a:r>
          </a:p>
        </p:txBody>
      </p:sp>
      <p:pic>
        <p:nvPicPr>
          <p:cNvPr id="403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8493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3923928" y="548680"/>
            <a:ext cx="2448272" cy="5478423"/>
          </a:xfrm>
          <a:prstGeom prst="rect">
            <a:avLst/>
          </a:prstGeom>
          <a:solidFill>
            <a:srgbClr val="FFFFFF"/>
          </a:solidFill>
        </p:spPr>
        <p:txBody>
          <a:bodyPr wrap="square" rtlCol="0">
            <a:spAutoFit/>
          </a:bodyPr>
          <a:lstStyle/>
          <a:p>
            <a:pPr algn="ctr"/>
            <a:r>
              <a:rPr lang="zh-TW" altLang="en-US" sz="5000" dirty="0">
                <a:solidFill>
                  <a:srgbClr val="000000"/>
                </a:solidFill>
              </a:rPr>
              <a:t>规划在十字路口：在中心地区建立伟大的社区。</a:t>
            </a:r>
            <a:endParaRPr lang="en-GB" sz="5000" dirty="0">
              <a:solidFill>
                <a:srgbClr val="000000"/>
              </a:solidFill>
            </a:endParaRPr>
          </a:p>
        </p:txBody>
      </p:sp>
      <p:sp>
        <p:nvSpPr>
          <p:cNvPr id="3" name="TextBox 2"/>
          <p:cNvSpPr txBox="1"/>
          <p:nvPr/>
        </p:nvSpPr>
        <p:spPr>
          <a:xfrm>
            <a:off x="3923928" y="6259378"/>
            <a:ext cx="2448272" cy="553998"/>
          </a:xfrm>
          <a:prstGeom prst="rect">
            <a:avLst/>
          </a:prstGeom>
          <a:solidFill>
            <a:srgbClr val="FFFFFF"/>
          </a:solidFill>
        </p:spPr>
        <p:txBody>
          <a:bodyPr wrap="square" rtlCol="0">
            <a:spAutoFit/>
          </a:bodyPr>
          <a:lstStyle/>
          <a:p>
            <a:pPr algn="ctr"/>
            <a:r>
              <a:rPr lang="en-US" altLang="zh-TW" sz="1500" dirty="0">
                <a:solidFill>
                  <a:srgbClr val="000000"/>
                </a:solidFill>
              </a:rPr>
              <a:t>2004</a:t>
            </a:r>
            <a:r>
              <a:rPr lang="zh-TW" altLang="en-US" sz="1500" dirty="0">
                <a:solidFill>
                  <a:srgbClr val="000000"/>
                </a:solidFill>
              </a:rPr>
              <a:t>年</a:t>
            </a:r>
            <a:r>
              <a:rPr lang="en-US" altLang="zh-TW" sz="1500" dirty="0">
                <a:solidFill>
                  <a:srgbClr val="000000"/>
                </a:solidFill>
              </a:rPr>
              <a:t>10</a:t>
            </a:r>
            <a:r>
              <a:rPr lang="zh-TW" altLang="en-US" sz="1500" dirty="0">
                <a:solidFill>
                  <a:srgbClr val="000000"/>
                </a:solidFill>
              </a:rPr>
              <a:t>月</a:t>
            </a:r>
            <a:r>
              <a:rPr lang="en-US" altLang="zh-TW" sz="1500" dirty="0">
                <a:solidFill>
                  <a:srgbClr val="000000"/>
                </a:solidFill>
              </a:rPr>
              <a:t>13</a:t>
            </a:r>
            <a:r>
              <a:rPr lang="zh-TW" altLang="en-US" sz="1500" dirty="0">
                <a:solidFill>
                  <a:srgbClr val="000000"/>
                </a:solidFill>
              </a:rPr>
              <a:t>日至</a:t>
            </a:r>
            <a:r>
              <a:rPr lang="en-US" altLang="zh-TW" sz="1500" dirty="0">
                <a:solidFill>
                  <a:srgbClr val="000000"/>
                </a:solidFill>
              </a:rPr>
              <a:t>15</a:t>
            </a:r>
            <a:r>
              <a:rPr lang="zh-TW" altLang="en-US" sz="1500" dirty="0">
                <a:solidFill>
                  <a:srgbClr val="000000"/>
                </a:solidFill>
              </a:rPr>
              <a:t>日</a:t>
            </a:r>
          </a:p>
          <a:p>
            <a:pPr algn="ctr"/>
            <a:r>
              <a:rPr lang="en-US" altLang="zh-TW" sz="1500" dirty="0">
                <a:solidFill>
                  <a:srgbClr val="000000"/>
                </a:solidFill>
              </a:rPr>
              <a:t>Indianapolis, Indiana</a:t>
            </a:r>
            <a:endParaRPr lang="en-GB" sz="1500" dirty="0">
              <a:solidFill>
                <a:srgbClr val="000000"/>
              </a:solidFill>
            </a:endParaRPr>
          </a:p>
        </p:txBody>
      </p:sp>
      <p:sp>
        <p:nvSpPr>
          <p:cNvPr id="403462" name="WordArt 6"/>
          <p:cNvSpPr>
            <a:spLocks noChangeArrowheads="1" noChangeShapeType="1" noTextEdit="1"/>
          </p:cNvSpPr>
          <p:nvPr/>
        </p:nvSpPr>
        <p:spPr bwMode="auto">
          <a:xfrm rot="-596570">
            <a:off x="55613" y="4297497"/>
            <a:ext cx="4317169" cy="1101418"/>
          </a:xfrm>
          <a:prstGeom prst="rect">
            <a:avLst/>
          </a:prstGeom>
        </p:spPr>
        <p:txBody>
          <a:bodyPr wrap="none" fromWordArt="1">
            <a:prstTxWarp prst="textDoubleWave1">
              <a:avLst>
                <a:gd name="adj1" fmla="val 6500"/>
                <a:gd name="adj2" fmla="val 0"/>
              </a:avLst>
            </a:prstTxWarp>
          </a:bodyPr>
          <a:lstStyle/>
          <a:p>
            <a:pPr algn="ctr"/>
            <a:r>
              <a:rPr lang="zh-TW" alt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策划与信心</a:t>
            </a:r>
            <a:endPar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03462"/>
                                        </p:tgtEl>
                                        <p:attrNameLst>
                                          <p:attrName>style.visibility</p:attrName>
                                        </p:attrNameLst>
                                      </p:cBhvr>
                                      <p:to>
                                        <p:strVal val="visible"/>
                                      </p:to>
                                    </p:set>
                                    <p:animEffect transition="in" filter="fade">
                                      <p:cBhvr>
                                        <p:cTn id="7" dur="770" decel="100000"/>
                                        <p:tgtEl>
                                          <p:spTgt spid="403462"/>
                                        </p:tgtEl>
                                      </p:cBhvr>
                                    </p:animEffect>
                                    <p:animScale>
                                      <p:cBhvr>
                                        <p:cTn id="8" dur="770" decel="100000"/>
                                        <p:tgtEl>
                                          <p:spTgt spid="403462"/>
                                        </p:tgtEl>
                                      </p:cBhvr>
                                      <p:from x="10000" y="10000"/>
                                      <p:to x="200000" y="450000"/>
                                    </p:animScale>
                                    <p:animScale>
                                      <p:cBhvr>
                                        <p:cTn id="9" dur="1230" accel="100000" fill="hold">
                                          <p:stCondLst>
                                            <p:cond delay="770"/>
                                          </p:stCondLst>
                                        </p:cTn>
                                        <p:tgtEl>
                                          <p:spTgt spid="403462"/>
                                        </p:tgtEl>
                                      </p:cBhvr>
                                      <p:from x="200000" y="450000"/>
                                      <p:to x="100000" y="100000"/>
                                    </p:animScale>
                                    <p:set>
                                      <p:cBhvr>
                                        <p:cTn id="10" dur="770" fill="hold"/>
                                        <p:tgtEl>
                                          <p:spTgt spid="403462"/>
                                        </p:tgtEl>
                                        <p:attrNameLst>
                                          <p:attrName>ppt_x</p:attrName>
                                        </p:attrNameLst>
                                      </p:cBhvr>
                                      <p:to>
                                        <p:strVal val="(0.5)"/>
                                      </p:to>
                                    </p:set>
                                    <p:anim from="(0.5)" to="(#ppt_x)" calcmode="lin" valueType="num">
                                      <p:cBhvr>
                                        <p:cTn id="11" dur="1230" accel="100000" fill="hold">
                                          <p:stCondLst>
                                            <p:cond delay="770"/>
                                          </p:stCondLst>
                                        </p:cTn>
                                        <p:tgtEl>
                                          <p:spTgt spid="403462"/>
                                        </p:tgtEl>
                                        <p:attrNameLst>
                                          <p:attrName>ppt_x</p:attrName>
                                        </p:attrNameLst>
                                      </p:cBhvr>
                                    </p:anim>
                                    <p:set>
                                      <p:cBhvr>
                                        <p:cTn id="12" dur="770" fill="hold"/>
                                        <p:tgtEl>
                                          <p:spTgt spid="403462"/>
                                        </p:tgtEl>
                                        <p:attrNameLst>
                                          <p:attrName>ppt_y</p:attrName>
                                        </p:attrNameLst>
                                      </p:cBhvr>
                                      <p:to>
                                        <p:strVal val="(#ppt_y+0.4)"/>
                                      </p:to>
                                    </p:set>
                                    <p:anim from="(#ppt_y+0.4)" to="(#ppt_y)" calcmode="lin" valueType="num">
                                      <p:cBhvr>
                                        <p:cTn id="13" dur="1230" accel="100000" fill="hold">
                                          <p:stCondLst>
                                            <p:cond delay="770"/>
                                          </p:stCondLst>
                                        </p:cTn>
                                        <p:tgtEl>
                                          <p:spTgt spid="4034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03460">
                                            <p:txEl>
                                              <p:pRg st="0" end="0"/>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0346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60" grpId="0" build="p"/>
      <p:bldP spid="4034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14450" y="2698142"/>
            <a:ext cx="6457950" cy="2619293"/>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我们基督教信仰</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的特征是什么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3" name="Rectangle 2">
            <a:extLst>
              <a:ext uri="{FF2B5EF4-FFF2-40B4-BE49-F238E27FC236}">
                <a16:creationId xmlns:a16="http://schemas.microsoft.com/office/drawing/2014/main" id="{79F7CB48-6A2E-724B-A496-61CF724767C2}"/>
              </a:ext>
            </a:extLst>
          </p:cNvPr>
          <p:cNvSpPr txBox="1">
            <a:spLocks noChangeArrowheads="1"/>
          </p:cNvSpPr>
          <p:nvPr/>
        </p:nvSpPr>
        <p:spPr bwMode="auto">
          <a:xfrm rot="20665404">
            <a:off x="6274188" y="3791942"/>
            <a:ext cx="2952006" cy="181903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00"/>
                </a:solidFill>
                <a:effectLst>
                  <a:glow rad="736600">
                    <a:srgbClr val="000000">
                      <a:satMod val="175000"/>
                    </a:srgbClr>
                  </a:glow>
                </a:effectLst>
                <a:uLnTx/>
                <a:uFillTx/>
                <a:latin typeface="Microsoft YaHei UI" panose="020B0503020204020204" pitchFamily="34" charset="-122"/>
                <a:ea typeface="Microsoft YaHei UI" panose="020B0503020204020204" pitchFamily="34" charset="-122"/>
                <a:cs typeface="ＭＳ Ｐゴシック" charset="0"/>
              </a:rPr>
              <a:t>7</a:t>
            </a:r>
          </a:p>
        </p:txBody>
      </p:sp>
      <p:sp>
        <p:nvSpPr>
          <p:cNvPr id="4" name="Rectangle 2">
            <a:extLst>
              <a:ext uri="{FF2B5EF4-FFF2-40B4-BE49-F238E27FC236}">
                <a16:creationId xmlns:a16="http://schemas.microsoft.com/office/drawing/2014/main" id="{608B0DEF-DD4A-B54E-9387-87791C9BA29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p>
        </p:txBody>
      </p:sp>
    </p:spTree>
    <p:extLst>
      <p:ext uri="{BB962C8B-B14F-4D97-AF65-F5344CB8AC3E}">
        <p14:creationId xmlns:p14="http://schemas.microsoft.com/office/powerpoint/2010/main" val="12489108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descr="Green marble"/>
          <p:cNvSpPr>
            <a:spLocks noGrp="1" noChangeArrowheads="1"/>
          </p:cNvSpPr>
          <p:nvPr>
            <p:ph type="title"/>
          </p:nvPr>
        </p:nvSpPr>
        <p:spPr>
          <a:blipFill dpi="0" rotWithShape="0">
            <a:blip r:embed="rId3"/>
            <a:srcRect/>
            <a:tile tx="0" ty="0" sx="100000" sy="100000" flip="none" algn="tl"/>
          </a:blipFill>
          <a:effectLst>
            <a:outerShdw blurRad="12700" dist="35921" dir="2700000" algn="ctr" rotWithShape="0">
              <a:srgbClr val="000000">
                <a:alpha val="99962"/>
              </a:srgbClr>
            </a:outerShdw>
          </a:effectLst>
        </p:spPr>
        <p:txBody>
          <a:bodyPr/>
          <a:lstStyle/>
          <a:p>
            <a:pPr eaLnBrk="1" hangingPunct="1">
              <a:defRPr/>
            </a:pPr>
            <a:r>
              <a:rPr lang="zh-CN" altLang="en-US" sz="6600" b="1">
                <a:solidFill>
                  <a:srgbClr val="FFFFFF"/>
                </a:solidFill>
              </a:rPr>
              <a:t>不可扮演神</a:t>
            </a:r>
            <a:r>
              <a:rPr lang="zh-CN" altLang="en-US"/>
              <a:t> </a:t>
            </a:r>
            <a:endParaRPr lang="en-US"/>
          </a:p>
        </p:txBody>
      </p:sp>
      <p:sp>
        <p:nvSpPr>
          <p:cNvPr id="407555" name="Rectangle 3"/>
          <p:cNvSpPr>
            <a:spLocks noGrp="1" noChangeArrowheads="1"/>
          </p:cNvSpPr>
          <p:nvPr>
            <p:ph type="body" idx="1"/>
          </p:nvPr>
        </p:nvSpPr>
        <p:spPr>
          <a:xfrm>
            <a:off x="685800" y="2057400"/>
            <a:ext cx="8153400" cy="4114800"/>
          </a:xfrm>
        </p:spPr>
        <p:txBody>
          <a:bodyPr/>
          <a:lstStyle/>
          <a:p>
            <a:pPr eaLnBrk="1" hangingPunct="1"/>
            <a:r>
              <a:rPr lang="zh-CN" altLang="en-US" sz="4400" b="1">
                <a:latin typeface="Copperplate Gothic Light" charset="0"/>
                <a:ea typeface="MS Pゴシック" charset="0"/>
                <a:cs typeface="MS Pゴシック" charset="0"/>
              </a:rPr>
              <a:t>与他人 </a:t>
            </a:r>
            <a:r>
              <a:rPr lang="en-US" sz="4400" b="1">
                <a:latin typeface="Copperplate Gothic Light" charset="0"/>
                <a:ea typeface="MS Pゴシック" charset="0"/>
                <a:cs typeface="MS Pゴシック" charset="0"/>
              </a:rPr>
              <a:t>(4:11-12)</a:t>
            </a:r>
          </a:p>
          <a:p>
            <a:pPr lvl="1" eaLnBrk="1" hangingPunct="1"/>
            <a:r>
              <a:rPr lang="zh-CN" altLang="en-US" sz="4000" b="1">
                <a:latin typeface="Copperplate Gothic Light" charset="0"/>
                <a:ea typeface="MS Pゴシック" charset="0"/>
                <a:cs typeface="MS Pゴシック" charset="0"/>
              </a:rPr>
              <a:t>毁谤他人 </a:t>
            </a:r>
            <a:r>
              <a:rPr lang="en-US" sz="4000" b="1">
                <a:latin typeface="Copperplate Gothic Light" charset="0"/>
                <a:ea typeface="MS Pゴシック" charset="0"/>
                <a:cs typeface="MS Pゴシック" charset="0"/>
              </a:rPr>
              <a:t>(11)</a:t>
            </a:r>
          </a:p>
          <a:p>
            <a:pPr lvl="1" eaLnBrk="1" hangingPunct="1"/>
            <a:r>
              <a:rPr lang="zh-CN" altLang="en-US" sz="4000" b="1">
                <a:latin typeface="Copperplate Gothic Light" charset="0"/>
                <a:ea typeface="MS Pゴシック" charset="0"/>
                <a:cs typeface="MS Pゴシック" charset="0"/>
              </a:rPr>
              <a:t>论断他人 </a:t>
            </a:r>
            <a:r>
              <a:rPr lang="en-US" sz="4000" b="1">
                <a:latin typeface="Copperplate Gothic Light" charset="0"/>
                <a:ea typeface="MS Pゴシック" charset="0"/>
                <a:cs typeface="MS Pゴシック" charset="0"/>
              </a:rPr>
              <a:t>(12)</a:t>
            </a:r>
          </a:p>
          <a:p>
            <a:pPr lvl="1" eaLnBrk="1" hangingPunct="1"/>
            <a:endParaRPr lang="en-US" sz="4000" b="1">
              <a:latin typeface="Copperplate Gothic Light" charset="0"/>
              <a:ea typeface="MS Pゴシック" charset="0"/>
              <a:cs typeface="MS Pゴシック" charset="0"/>
            </a:endParaRPr>
          </a:p>
          <a:p>
            <a:pPr eaLnBrk="1" hangingPunct="1"/>
            <a:r>
              <a:rPr lang="zh-CN" altLang="en-US" sz="4400" b="1">
                <a:latin typeface="Copperplate Gothic Light" charset="0"/>
                <a:ea typeface="MS Pゴシック" charset="0"/>
                <a:cs typeface="MS Pゴシック" charset="0"/>
              </a:rPr>
              <a:t>与自己 </a:t>
            </a:r>
            <a:r>
              <a:rPr lang="en-US" sz="4400" b="1">
                <a:latin typeface="Copperplate Gothic Light" charset="0"/>
                <a:ea typeface="MS Pゴシック" charset="0"/>
                <a:cs typeface="MS Pゴシック" charset="0"/>
              </a:rPr>
              <a:t>(4:13-17)</a:t>
            </a:r>
          </a:p>
        </p:txBody>
      </p:sp>
      <p:sp>
        <p:nvSpPr>
          <p:cNvPr id="407556" name="Text Box 4"/>
          <p:cNvSpPr txBox="1">
            <a:spLocks noChangeArrowheads="1"/>
          </p:cNvSpPr>
          <p:nvPr/>
        </p:nvSpPr>
        <p:spPr bwMode="auto">
          <a:xfrm>
            <a:off x="-42863" y="6472238"/>
            <a:ext cx="9186863"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400" b="1">
                <a:cs typeface="Arial" charset="0"/>
              </a:rPr>
              <a:t>Adapted from Charles Swindoll, </a:t>
            </a:r>
            <a:r>
              <a:rPr lang="en-US" sz="1400" b="1" i="1">
                <a:cs typeface="Arial" charset="0"/>
              </a:rPr>
              <a:t>James</a:t>
            </a:r>
            <a:r>
              <a:rPr lang="en-US" sz="1400" b="1">
                <a:cs typeface="Arial" charset="0"/>
              </a:rPr>
              <a:t> Bible Study Guide (Insight for Living, 1983), 70-71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07555">
                                            <p:txEl>
                                              <p:pRg st="0" end="0"/>
                                            </p:txEl>
                                          </p:spTgt>
                                        </p:tgtEl>
                                        <p:attrNameLst>
                                          <p:attrName>style.visibility</p:attrName>
                                        </p:attrNameLst>
                                      </p:cBhvr>
                                      <p:to>
                                        <p:strVal val="visible"/>
                                      </p:to>
                                    </p:set>
                                    <p:animEffect transition="in" filter="wipe(down)">
                                      <p:cBhvr>
                                        <p:cTn id="7" dur="580">
                                          <p:stCondLst>
                                            <p:cond delay="0"/>
                                          </p:stCondLst>
                                        </p:cTn>
                                        <p:tgtEl>
                                          <p:spTgt spid="407555">
                                            <p:txEl>
                                              <p:pRg st="0" end="0"/>
                                            </p:txEl>
                                          </p:spTgt>
                                        </p:tgtEl>
                                      </p:cBhvr>
                                    </p:animEffect>
                                    <p:anim calcmode="lin" valueType="num">
                                      <p:cBhvr>
                                        <p:cTn id="8" dur="1822" tmFilter="0,0; 0.14,0.36; 0.43,0.73; 0.71,0.91; 1.0,1.0">
                                          <p:stCondLst>
                                            <p:cond delay="0"/>
                                          </p:stCondLst>
                                        </p:cTn>
                                        <p:tgtEl>
                                          <p:spTgt spid="40755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755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755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755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755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07555">
                                            <p:txEl>
                                              <p:pRg st="0" end="0"/>
                                            </p:txEl>
                                          </p:spTgt>
                                        </p:tgtEl>
                                      </p:cBhvr>
                                      <p:to x="100000" y="60000"/>
                                    </p:animScale>
                                    <p:animScale>
                                      <p:cBhvr>
                                        <p:cTn id="14" dur="166" decel="50000">
                                          <p:stCondLst>
                                            <p:cond delay="676"/>
                                          </p:stCondLst>
                                        </p:cTn>
                                        <p:tgtEl>
                                          <p:spTgt spid="407555">
                                            <p:txEl>
                                              <p:pRg st="0" end="0"/>
                                            </p:txEl>
                                          </p:spTgt>
                                        </p:tgtEl>
                                      </p:cBhvr>
                                      <p:to x="100000" y="100000"/>
                                    </p:animScale>
                                    <p:animScale>
                                      <p:cBhvr>
                                        <p:cTn id="15" dur="26">
                                          <p:stCondLst>
                                            <p:cond delay="1312"/>
                                          </p:stCondLst>
                                        </p:cTn>
                                        <p:tgtEl>
                                          <p:spTgt spid="407555">
                                            <p:txEl>
                                              <p:pRg st="0" end="0"/>
                                            </p:txEl>
                                          </p:spTgt>
                                        </p:tgtEl>
                                      </p:cBhvr>
                                      <p:to x="100000" y="80000"/>
                                    </p:animScale>
                                    <p:animScale>
                                      <p:cBhvr>
                                        <p:cTn id="16" dur="166" decel="50000">
                                          <p:stCondLst>
                                            <p:cond delay="1338"/>
                                          </p:stCondLst>
                                        </p:cTn>
                                        <p:tgtEl>
                                          <p:spTgt spid="407555">
                                            <p:txEl>
                                              <p:pRg st="0" end="0"/>
                                            </p:txEl>
                                          </p:spTgt>
                                        </p:tgtEl>
                                      </p:cBhvr>
                                      <p:to x="100000" y="100000"/>
                                    </p:animScale>
                                    <p:animScale>
                                      <p:cBhvr>
                                        <p:cTn id="17" dur="26">
                                          <p:stCondLst>
                                            <p:cond delay="1642"/>
                                          </p:stCondLst>
                                        </p:cTn>
                                        <p:tgtEl>
                                          <p:spTgt spid="407555">
                                            <p:txEl>
                                              <p:pRg st="0" end="0"/>
                                            </p:txEl>
                                          </p:spTgt>
                                        </p:tgtEl>
                                      </p:cBhvr>
                                      <p:to x="100000" y="90000"/>
                                    </p:animScale>
                                    <p:animScale>
                                      <p:cBhvr>
                                        <p:cTn id="18" dur="166" decel="50000">
                                          <p:stCondLst>
                                            <p:cond delay="1668"/>
                                          </p:stCondLst>
                                        </p:cTn>
                                        <p:tgtEl>
                                          <p:spTgt spid="407555">
                                            <p:txEl>
                                              <p:pRg st="0" end="0"/>
                                            </p:txEl>
                                          </p:spTgt>
                                        </p:tgtEl>
                                      </p:cBhvr>
                                      <p:to x="100000" y="100000"/>
                                    </p:animScale>
                                    <p:animScale>
                                      <p:cBhvr>
                                        <p:cTn id="19" dur="26">
                                          <p:stCondLst>
                                            <p:cond delay="1808"/>
                                          </p:stCondLst>
                                        </p:cTn>
                                        <p:tgtEl>
                                          <p:spTgt spid="407555">
                                            <p:txEl>
                                              <p:pRg st="0" end="0"/>
                                            </p:txEl>
                                          </p:spTgt>
                                        </p:tgtEl>
                                      </p:cBhvr>
                                      <p:to x="100000" y="95000"/>
                                    </p:animScale>
                                    <p:animScale>
                                      <p:cBhvr>
                                        <p:cTn id="20" dur="166" decel="50000">
                                          <p:stCondLst>
                                            <p:cond delay="1834"/>
                                          </p:stCondLst>
                                        </p:cTn>
                                        <p:tgtEl>
                                          <p:spTgt spid="407555">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07555">
                                            <p:txEl>
                                              <p:pRg st="1" end="1"/>
                                            </p:txEl>
                                          </p:spTgt>
                                        </p:tgtEl>
                                        <p:attrNameLst>
                                          <p:attrName>style.visibility</p:attrName>
                                        </p:attrNameLst>
                                      </p:cBhvr>
                                      <p:to>
                                        <p:strVal val="visible"/>
                                      </p:to>
                                    </p:set>
                                    <p:animEffect transition="in" filter="wipe(down)">
                                      <p:cBhvr>
                                        <p:cTn id="25" dur="580">
                                          <p:stCondLst>
                                            <p:cond delay="0"/>
                                          </p:stCondLst>
                                        </p:cTn>
                                        <p:tgtEl>
                                          <p:spTgt spid="407555">
                                            <p:txEl>
                                              <p:pRg st="1" end="1"/>
                                            </p:txEl>
                                          </p:spTgt>
                                        </p:tgtEl>
                                      </p:cBhvr>
                                    </p:animEffect>
                                    <p:anim calcmode="lin" valueType="num">
                                      <p:cBhvr>
                                        <p:cTn id="26" dur="1822" tmFilter="0,0; 0.14,0.36; 0.43,0.73; 0.71,0.91; 1.0,1.0">
                                          <p:stCondLst>
                                            <p:cond delay="0"/>
                                          </p:stCondLst>
                                        </p:cTn>
                                        <p:tgtEl>
                                          <p:spTgt spid="407555">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07555">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07555">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07555">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07555">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07555">
                                            <p:txEl>
                                              <p:pRg st="1" end="1"/>
                                            </p:txEl>
                                          </p:spTgt>
                                        </p:tgtEl>
                                      </p:cBhvr>
                                      <p:to x="100000" y="60000"/>
                                    </p:animScale>
                                    <p:animScale>
                                      <p:cBhvr>
                                        <p:cTn id="32" dur="166" decel="50000">
                                          <p:stCondLst>
                                            <p:cond delay="676"/>
                                          </p:stCondLst>
                                        </p:cTn>
                                        <p:tgtEl>
                                          <p:spTgt spid="407555">
                                            <p:txEl>
                                              <p:pRg st="1" end="1"/>
                                            </p:txEl>
                                          </p:spTgt>
                                        </p:tgtEl>
                                      </p:cBhvr>
                                      <p:to x="100000" y="100000"/>
                                    </p:animScale>
                                    <p:animScale>
                                      <p:cBhvr>
                                        <p:cTn id="33" dur="26">
                                          <p:stCondLst>
                                            <p:cond delay="1312"/>
                                          </p:stCondLst>
                                        </p:cTn>
                                        <p:tgtEl>
                                          <p:spTgt spid="407555">
                                            <p:txEl>
                                              <p:pRg st="1" end="1"/>
                                            </p:txEl>
                                          </p:spTgt>
                                        </p:tgtEl>
                                      </p:cBhvr>
                                      <p:to x="100000" y="80000"/>
                                    </p:animScale>
                                    <p:animScale>
                                      <p:cBhvr>
                                        <p:cTn id="34" dur="166" decel="50000">
                                          <p:stCondLst>
                                            <p:cond delay="1338"/>
                                          </p:stCondLst>
                                        </p:cTn>
                                        <p:tgtEl>
                                          <p:spTgt spid="407555">
                                            <p:txEl>
                                              <p:pRg st="1" end="1"/>
                                            </p:txEl>
                                          </p:spTgt>
                                        </p:tgtEl>
                                      </p:cBhvr>
                                      <p:to x="100000" y="100000"/>
                                    </p:animScale>
                                    <p:animScale>
                                      <p:cBhvr>
                                        <p:cTn id="35" dur="26">
                                          <p:stCondLst>
                                            <p:cond delay="1642"/>
                                          </p:stCondLst>
                                        </p:cTn>
                                        <p:tgtEl>
                                          <p:spTgt spid="407555">
                                            <p:txEl>
                                              <p:pRg st="1" end="1"/>
                                            </p:txEl>
                                          </p:spTgt>
                                        </p:tgtEl>
                                      </p:cBhvr>
                                      <p:to x="100000" y="90000"/>
                                    </p:animScale>
                                    <p:animScale>
                                      <p:cBhvr>
                                        <p:cTn id="36" dur="166" decel="50000">
                                          <p:stCondLst>
                                            <p:cond delay="1668"/>
                                          </p:stCondLst>
                                        </p:cTn>
                                        <p:tgtEl>
                                          <p:spTgt spid="407555">
                                            <p:txEl>
                                              <p:pRg st="1" end="1"/>
                                            </p:txEl>
                                          </p:spTgt>
                                        </p:tgtEl>
                                      </p:cBhvr>
                                      <p:to x="100000" y="100000"/>
                                    </p:animScale>
                                    <p:animScale>
                                      <p:cBhvr>
                                        <p:cTn id="37" dur="26">
                                          <p:stCondLst>
                                            <p:cond delay="1808"/>
                                          </p:stCondLst>
                                        </p:cTn>
                                        <p:tgtEl>
                                          <p:spTgt spid="407555">
                                            <p:txEl>
                                              <p:pRg st="1" end="1"/>
                                            </p:txEl>
                                          </p:spTgt>
                                        </p:tgtEl>
                                      </p:cBhvr>
                                      <p:to x="100000" y="95000"/>
                                    </p:animScale>
                                    <p:animScale>
                                      <p:cBhvr>
                                        <p:cTn id="38" dur="166" decel="50000">
                                          <p:stCondLst>
                                            <p:cond delay="1834"/>
                                          </p:stCondLst>
                                        </p:cTn>
                                        <p:tgtEl>
                                          <p:spTgt spid="407555">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07555">
                                            <p:txEl>
                                              <p:pRg st="2" end="2"/>
                                            </p:txEl>
                                          </p:spTgt>
                                        </p:tgtEl>
                                        <p:attrNameLst>
                                          <p:attrName>style.visibility</p:attrName>
                                        </p:attrNameLst>
                                      </p:cBhvr>
                                      <p:to>
                                        <p:strVal val="visible"/>
                                      </p:to>
                                    </p:set>
                                    <p:animEffect transition="in" filter="wipe(down)">
                                      <p:cBhvr>
                                        <p:cTn id="43" dur="580">
                                          <p:stCondLst>
                                            <p:cond delay="0"/>
                                          </p:stCondLst>
                                        </p:cTn>
                                        <p:tgtEl>
                                          <p:spTgt spid="407555">
                                            <p:txEl>
                                              <p:pRg st="2" end="2"/>
                                            </p:txEl>
                                          </p:spTgt>
                                        </p:tgtEl>
                                      </p:cBhvr>
                                    </p:animEffect>
                                    <p:anim calcmode="lin" valueType="num">
                                      <p:cBhvr>
                                        <p:cTn id="44" dur="1822" tmFilter="0,0; 0.14,0.36; 0.43,0.73; 0.71,0.91; 1.0,1.0">
                                          <p:stCondLst>
                                            <p:cond delay="0"/>
                                          </p:stCondLst>
                                        </p:cTn>
                                        <p:tgtEl>
                                          <p:spTgt spid="407555">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07555">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07555">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07555">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07555">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07555">
                                            <p:txEl>
                                              <p:pRg st="2" end="2"/>
                                            </p:txEl>
                                          </p:spTgt>
                                        </p:tgtEl>
                                      </p:cBhvr>
                                      <p:to x="100000" y="60000"/>
                                    </p:animScale>
                                    <p:animScale>
                                      <p:cBhvr>
                                        <p:cTn id="50" dur="166" decel="50000">
                                          <p:stCondLst>
                                            <p:cond delay="676"/>
                                          </p:stCondLst>
                                        </p:cTn>
                                        <p:tgtEl>
                                          <p:spTgt spid="407555">
                                            <p:txEl>
                                              <p:pRg st="2" end="2"/>
                                            </p:txEl>
                                          </p:spTgt>
                                        </p:tgtEl>
                                      </p:cBhvr>
                                      <p:to x="100000" y="100000"/>
                                    </p:animScale>
                                    <p:animScale>
                                      <p:cBhvr>
                                        <p:cTn id="51" dur="26">
                                          <p:stCondLst>
                                            <p:cond delay="1312"/>
                                          </p:stCondLst>
                                        </p:cTn>
                                        <p:tgtEl>
                                          <p:spTgt spid="407555">
                                            <p:txEl>
                                              <p:pRg st="2" end="2"/>
                                            </p:txEl>
                                          </p:spTgt>
                                        </p:tgtEl>
                                      </p:cBhvr>
                                      <p:to x="100000" y="80000"/>
                                    </p:animScale>
                                    <p:animScale>
                                      <p:cBhvr>
                                        <p:cTn id="52" dur="166" decel="50000">
                                          <p:stCondLst>
                                            <p:cond delay="1338"/>
                                          </p:stCondLst>
                                        </p:cTn>
                                        <p:tgtEl>
                                          <p:spTgt spid="407555">
                                            <p:txEl>
                                              <p:pRg st="2" end="2"/>
                                            </p:txEl>
                                          </p:spTgt>
                                        </p:tgtEl>
                                      </p:cBhvr>
                                      <p:to x="100000" y="100000"/>
                                    </p:animScale>
                                    <p:animScale>
                                      <p:cBhvr>
                                        <p:cTn id="53" dur="26">
                                          <p:stCondLst>
                                            <p:cond delay="1642"/>
                                          </p:stCondLst>
                                        </p:cTn>
                                        <p:tgtEl>
                                          <p:spTgt spid="407555">
                                            <p:txEl>
                                              <p:pRg st="2" end="2"/>
                                            </p:txEl>
                                          </p:spTgt>
                                        </p:tgtEl>
                                      </p:cBhvr>
                                      <p:to x="100000" y="90000"/>
                                    </p:animScale>
                                    <p:animScale>
                                      <p:cBhvr>
                                        <p:cTn id="54" dur="166" decel="50000">
                                          <p:stCondLst>
                                            <p:cond delay="1668"/>
                                          </p:stCondLst>
                                        </p:cTn>
                                        <p:tgtEl>
                                          <p:spTgt spid="407555">
                                            <p:txEl>
                                              <p:pRg st="2" end="2"/>
                                            </p:txEl>
                                          </p:spTgt>
                                        </p:tgtEl>
                                      </p:cBhvr>
                                      <p:to x="100000" y="100000"/>
                                    </p:animScale>
                                    <p:animScale>
                                      <p:cBhvr>
                                        <p:cTn id="55" dur="26">
                                          <p:stCondLst>
                                            <p:cond delay="1808"/>
                                          </p:stCondLst>
                                        </p:cTn>
                                        <p:tgtEl>
                                          <p:spTgt spid="407555">
                                            <p:txEl>
                                              <p:pRg st="2" end="2"/>
                                            </p:txEl>
                                          </p:spTgt>
                                        </p:tgtEl>
                                      </p:cBhvr>
                                      <p:to x="100000" y="95000"/>
                                    </p:animScale>
                                    <p:animScale>
                                      <p:cBhvr>
                                        <p:cTn id="56" dur="166" decel="50000">
                                          <p:stCondLst>
                                            <p:cond delay="1834"/>
                                          </p:stCondLst>
                                        </p:cTn>
                                        <p:tgtEl>
                                          <p:spTgt spid="407555">
                                            <p:txEl>
                                              <p:pRg st="2" end="2"/>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407555">
                                            <p:txEl>
                                              <p:pRg st="4" end="4"/>
                                            </p:txEl>
                                          </p:spTgt>
                                        </p:tgtEl>
                                        <p:attrNameLst>
                                          <p:attrName>style.visibility</p:attrName>
                                        </p:attrNameLst>
                                      </p:cBhvr>
                                      <p:to>
                                        <p:strVal val="visible"/>
                                      </p:to>
                                    </p:set>
                                    <p:animEffect transition="in" filter="wipe(down)">
                                      <p:cBhvr>
                                        <p:cTn id="61" dur="580">
                                          <p:stCondLst>
                                            <p:cond delay="0"/>
                                          </p:stCondLst>
                                        </p:cTn>
                                        <p:tgtEl>
                                          <p:spTgt spid="407555">
                                            <p:txEl>
                                              <p:pRg st="4" end="4"/>
                                            </p:txEl>
                                          </p:spTgt>
                                        </p:tgtEl>
                                      </p:cBhvr>
                                    </p:animEffect>
                                    <p:anim calcmode="lin" valueType="num">
                                      <p:cBhvr>
                                        <p:cTn id="62" dur="1822" tmFilter="0,0; 0.14,0.36; 0.43,0.73; 0.71,0.91; 1.0,1.0">
                                          <p:stCondLst>
                                            <p:cond delay="0"/>
                                          </p:stCondLst>
                                        </p:cTn>
                                        <p:tgtEl>
                                          <p:spTgt spid="407555">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07555">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07555">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07555">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07555">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407555">
                                            <p:txEl>
                                              <p:pRg st="4" end="4"/>
                                            </p:txEl>
                                          </p:spTgt>
                                        </p:tgtEl>
                                      </p:cBhvr>
                                      <p:to x="100000" y="60000"/>
                                    </p:animScale>
                                    <p:animScale>
                                      <p:cBhvr>
                                        <p:cTn id="68" dur="166" decel="50000">
                                          <p:stCondLst>
                                            <p:cond delay="676"/>
                                          </p:stCondLst>
                                        </p:cTn>
                                        <p:tgtEl>
                                          <p:spTgt spid="407555">
                                            <p:txEl>
                                              <p:pRg st="4" end="4"/>
                                            </p:txEl>
                                          </p:spTgt>
                                        </p:tgtEl>
                                      </p:cBhvr>
                                      <p:to x="100000" y="100000"/>
                                    </p:animScale>
                                    <p:animScale>
                                      <p:cBhvr>
                                        <p:cTn id="69" dur="26">
                                          <p:stCondLst>
                                            <p:cond delay="1312"/>
                                          </p:stCondLst>
                                        </p:cTn>
                                        <p:tgtEl>
                                          <p:spTgt spid="407555">
                                            <p:txEl>
                                              <p:pRg st="4" end="4"/>
                                            </p:txEl>
                                          </p:spTgt>
                                        </p:tgtEl>
                                      </p:cBhvr>
                                      <p:to x="100000" y="80000"/>
                                    </p:animScale>
                                    <p:animScale>
                                      <p:cBhvr>
                                        <p:cTn id="70" dur="166" decel="50000">
                                          <p:stCondLst>
                                            <p:cond delay="1338"/>
                                          </p:stCondLst>
                                        </p:cTn>
                                        <p:tgtEl>
                                          <p:spTgt spid="407555">
                                            <p:txEl>
                                              <p:pRg st="4" end="4"/>
                                            </p:txEl>
                                          </p:spTgt>
                                        </p:tgtEl>
                                      </p:cBhvr>
                                      <p:to x="100000" y="100000"/>
                                    </p:animScale>
                                    <p:animScale>
                                      <p:cBhvr>
                                        <p:cTn id="71" dur="26">
                                          <p:stCondLst>
                                            <p:cond delay="1642"/>
                                          </p:stCondLst>
                                        </p:cTn>
                                        <p:tgtEl>
                                          <p:spTgt spid="407555">
                                            <p:txEl>
                                              <p:pRg st="4" end="4"/>
                                            </p:txEl>
                                          </p:spTgt>
                                        </p:tgtEl>
                                      </p:cBhvr>
                                      <p:to x="100000" y="90000"/>
                                    </p:animScale>
                                    <p:animScale>
                                      <p:cBhvr>
                                        <p:cTn id="72" dur="166" decel="50000">
                                          <p:stCondLst>
                                            <p:cond delay="1668"/>
                                          </p:stCondLst>
                                        </p:cTn>
                                        <p:tgtEl>
                                          <p:spTgt spid="407555">
                                            <p:txEl>
                                              <p:pRg st="4" end="4"/>
                                            </p:txEl>
                                          </p:spTgt>
                                        </p:tgtEl>
                                      </p:cBhvr>
                                      <p:to x="100000" y="100000"/>
                                    </p:animScale>
                                    <p:animScale>
                                      <p:cBhvr>
                                        <p:cTn id="73" dur="26">
                                          <p:stCondLst>
                                            <p:cond delay="1808"/>
                                          </p:stCondLst>
                                        </p:cTn>
                                        <p:tgtEl>
                                          <p:spTgt spid="407555">
                                            <p:txEl>
                                              <p:pRg st="4" end="4"/>
                                            </p:txEl>
                                          </p:spTgt>
                                        </p:tgtEl>
                                      </p:cBhvr>
                                      <p:to x="100000" y="95000"/>
                                    </p:animScale>
                                    <p:animScale>
                                      <p:cBhvr>
                                        <p:cTn id="74" dur="166" decel="50000">
                                          <p:stCondLst>
                                            <p:cond delay="1834"/>
                                          </p:stCondLst>
                                        </p:cTn>
                                        <p:tgtEl>
                                          <p:spTgt spid="407555">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build="p" bldLvl="2"/>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p:txBody>
          <a:bodyPr/>
          <a:lstStyle/>
          <a:p>
            <a:pPr eaLnBrk="1" hangingPunct="1">
              <a:defRPr/>
            </a:pPr>
            <a:r>
              <a:rPr lang="zh-CN" altLang="en-US" b="1">
                <a:solidFill>
                  <a:srgbClr val="FFFFFF"/>
                </a:solidFill>
              </a:rPr>
              <a:t>扮演神 </a:t>
            </a:r>
            <a:r>
              <a:rPr lang="en-US" b="1">
                <a:solidFill>
                  <a:srgbClr val="FFFFFF"/>
                </a:solidFill>
              </a:rPr>
              <a:t>(4:13)</a:t>
            </a:r>
          </a:p>
        </p:txBody>
      </p:sp>
      <p:sp>
        <p:nvSpPr>
          <p:cNvPr id="411651" name="Rectangle 3"/>
          <p:cNvSpPr>
            <a:spLocks noGrp="1" noChangeArrowheads="1"/>
          </p:cNvSpPr>
          <p:nvPr>
            <p:ph type="body" idx="1"/>
          </p:nvPr>
        </p:nvSpPr>
        <p:spPr/>
        <p:txBody>
          <a:bodyPr/>
          <a:lstStyle/>
          <a:p>
            <a:pPr marL="533400" indent="-533400" eaLnBrk="1" hangingPunct="1">
              <a:buFont typeface="Arial" charset="0"/>
              <a:buAutoNum type="arabicPeriod"/>
              <a:defRPr/>
            </a:pPr>
            <a:r>
              <a:rPr lang="zh-CN" altLang="en-US" b="1"/>
              <a:t>选择方便自己的时间与时段</a:t>
            </a:r>
          </a:p>
          <a:p>
            <a:pPr marL="533400" indent="-533400" eaLnBrk="1" hangingPunct="1">
              <a:buFont typeface="Arial" charset="0"/>
              <a:buAutoNum type="arabicPeriod"/>
              <a:defRPr/>
            </a:pPr>
            <a:r>
              <a:rPr lang="zh-CN" altLang="en-US" b="1"/>
              <a:t>选择自己喜欢的地点</a:t>
            </a:r>
            <a:endParaRPr lang="en-US" altLang="zh-CN" b="1"/>
          </a:p>
          <a:p>
            <a:pPr marL="533400" indent="-533400" eaLnBrk="1" hangingPunct="1">
              <a:buFont typeface="Arial" charset="0"/>
              <a:buAutoNum type="arabicPeriod"/>
              <a:defRPr/>
            </a:pPr>
            <a:r>
              <a:rPr lang="zh-CN" altLang="en-US" b="1"/>
              <a:t>应和自己而缩短逗留</a:t>
            </a:r>
            <a:endParaRPr lang="en-US" altLang="zh-CN" b="1"/>
          </a:p>
          <a:p>
            <a:pPr marL="533400" indent="-533400" eaLnBrk="1" hangingPunct="1">
              <a:buFont typeface="Arial" charset="0"/>
              <a:buAutoNum type="arabicPeriod"/>
              <a:defRPr/>
            </a:pPr>
            <a:r>
              <a:rPr lang="zh-CN" altLang="en-US" b="1"/>
              <a:t>安排迎合自己的节目</a:t>
            </a:r>
            <a:endParaRPr lang="en-US" altLang="zh-CN" b="1"/>
          </a:p>
          <a:p>
            <a:pPr marL="533400" indent="-533400" eaLnBrk="1" hangingPunct="1">
              <a:buFont typeface="Arial" charset="0"/>
              <a:buAutoNum type="arabicPeriod"/>
              <a:defRPr/>
            </a:pPr>
            <a:r>
              <a:rPr lang="zh-CN" altLang="en-US" b="1"/>
              <a:t>夸耀自己所预测的实现</a:t>
            </a:r>
            <a:endParaRPr lang="en-US" altLang="zh-CN" b="1"/>
          </a:p>
        </p:txBody>
      </p:sp>
      <p:sp>
        <p:nvSpPr>
          <p:cNvPr id="411652" name="Text Box 4"/>
          <p:cNvSpPr txBox="1">
            <a:spLocks noChangeArrowheads="1"/>
          </p:cNvSpPr>
          <p:nvPr/>
        </p:nvSpPr>
        <p:spPr bwMode="auto">
          <a:xfrm>
            <a:off x="0" y="6472238"/>
            <a:ext cx="8848725"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400" b="1">
                <a:cs typeface="Arial" charset="0"/>
              </a:rPr>
              <a:t>Adapted from Charles Swindoll, </a:t>
            </a:r>
            <a:r>
              <a:rPr lang="en-US" sz="1400" b="1" i="1">
                <a:cs typeface="Arial" charset="0"/>
              </a:rPr>
              <a:t>James</a:t>
            </a:r>
            <a:r>
              <a:rPr lang="en-US" sz="1400" b="1">
                <a:cs typeface="Arial" charset="0"/>
              </a:rPr>
              <a:t> Bible Study Guide (Insight for Living, 1983), 71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11651">
                                            <p:txEl>
                                              <p:pRg st="0" end="0"/>
                                            </p:txEl>
                                          </p:spTgt>
                                        </p:tgtEl>
                                        <p:attrNameLst>
                                          <p:attrName>style.visibility</p:attrName>
                                        </p:attrNameLst>
                                      </p:cBhvr>
                                      <p:to>
                                        <p:strVal val="visible"/>
                                      </p:to>
                                    </p:set>
                                    <p:anim calcmode="lin" valueType="num">
                                      <p:cBhvr>
                                        <p:cTn id="7" dur="500" fill="hold"/>
                                        <p:tgtEl>
                                          <p:spTgt spid="4116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165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41165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41165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411651">
                                            <p:txEl>
                                              <p:pRg st="1" end="1"/>
                                            </p:txEl>
                                          </p:spTgt>
                                        </p:tgtEl>
                                        <p:attrNameLst>
                                          <p:attrName>style.visibility</p:attrName>
                                        </p:attrNameLst>
                                      </p:cBhvr>
                                      <p:to>
                                        <p:strVal val="visible"/>
                                      </p:to>
                                    </p:set>
                                    <p:anim calcmode="lin" valueType="num">
                                      <p:cBhvr>
                                        <p:cTn id="15" dur="500" fill="hold"/>
                                        <p:tgtEl>
                                          <p:spTgt spid="411651">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411651">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411651">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41165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411651">
                                            <p:txEl>
                                              <p:pRg st="2" end="2"/>
                                            </p:txEl>
                                          </p:spTgt>
                                        </p:tgtEl>
                                        <p:attrNameLst>
                                          <p:attrName>style.visibility</p:attrName>
                                        </p:attrNameLst>
                                      </p:cBhvr>
                                      <p:to>
                                        <p:strVal val="visible"/>
                                      </p:to>
                                    </p:set>
                                    <p:anim calcmode="lin" valueType="num">
                                      <p:cBhvr>
                                        <p:cTn id="23" dur="500" fill="hold"/>
                                        <p:tgtEl>
                                          <p:spTgt spid="411651">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411651">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411651">
                                            <p:txEl>
                                              <p:pRg st="2" end="2"/>
                                            </p:txEl>
                                          </p:spTgt>
                                        </p:tgtEl>
                                        <p:attrNameLst>
                                          <p:attrName>style.rotation</p:attrName>
                                        </p:attrNameLst>
                                      </p:cBhvr>
                                      <p:tavLst>
                                        <p:tav tm="0">
                                          <p:val>
                                            <p:fltVal val="360"/>
                                          </p:val>
                                        </p:tav>
                                        <p:tav tm="100000">
                                          <p:val>
                                            <p:fltVal val="0"/>
                                          </p:val>
                                        </p:tav>
                                      </p:tavLst>
                                    </p:anim>
                                    <p:animEffect transition="in" filter="fade">
                                      <p:cBhvr>
                                        <p:cTn id="26" dur="500"/>
                                        <p:tgtEl>
                                          <p:spTgt spid="411651">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411651">
                                            <p:txEl>
                                              <p:pRg st="3" end="3"/>
                                            </p:txEl>
                                          </p:spTgt>
                                        </p:tgtEl>
                                        <p:attrNameLst>
                                          <p:attrName>style.visibility</p:attrName>
                                        </p:attrNameLst>
                                      </p:cBhvr>
                                      <p:to>
                                        <p:strVal val="visible"/>
                                      </p:to>
                                    </p:set>
                                    <p:anim calcmode="lin" valueType="num">
                                      <p:cBhvr>
                                        <p:cTn id="31" dur="500" fill="hold"/>
                                        <p:tgtEl>
                                          <p:spTgt spid="411651">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411651">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411651">
                                            <p:txEl>
                                              <p:pRg st="3" end="3"/>
                                            </p:txEl>
                                          </p:spTgt>
                                        </p:tgtEl>
                                        <p:attrNameLst>
                                          <p:attrName>style.rotation</p:attrName>
                                        </p:attrNameLst>
                                      </p:cBhvr>
                                      <p:tavLst>
                                        <p:tav tm="0">
                                          <p:val>
                                            <p:fltVal val="360"/>
                                          </p:val>
                                        </p:tav>
                                        <p:tav tm="100000">
                                          <p:val>
                                            <p:fltVal val="0"/>
                                          </p:val>
                                        </p:tav>
                                      </p:tavLst>
                                    </p:anim>
                                    <p:animEffect transition="in" filter="fade">
                                      <p:cBhvr>
                                        <p:cTn id="34" dur="500"/>
                                        <p:tgtEl>
                                          <p:spTgt spid="411651">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411651">
                                            <p:txEl>
                                              <p:pRg st="4" end="4"/>
                                            </p:txEl>
                                          </p:spTgt>
                                        </p:tgtEl>
                                        <p:attrNameLst>
                                          <p:attrName>style.visibility</p:attrName>
                                        </p:attrNameLst>
                                      </p:cBhvr>
                                      <p:to>
                                        <p:strVal val="visible"/>
                                      </p:to>
                                    </p:set>
                                    <p:anim calcmode="lin" valueType="num">
                                      <p:cBhvr>
                                        <p:cTn id="39" dur="500" fill="hold"/>
                                        <p:tgtEl>
                                          <p:spTgt spid="411651">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411651">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411651">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4116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1"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2"/>
          <p:cNvSpPr>
            <a:spLocks noGrp="1" noChangeArrowheads="1"/>
          </p:cNvSpPr>
          <p:nvPr>
            <p:ph type="title"/>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b="1">
                <a:solidFill>
                  <a:srgbClr val="FFFFFF"/>
                </a:solidFill>
                <a:effectLst/>
                <a:latin typeface="Tahoma" charset="0"/>
              </a:rPr>
              <a:t>对真神的评估</a:t>
            </a:r>
            <a:endParaRPr lang="en-US" b="1">
              <a:solidFill>
                <a:srgbClr val="FFFFFF"/>
              </a:solidFill>
              <a:effectLst/>
              <a:latin typeface="Tahoma" charset="0"/>
            </a:endParaRPr>
          </a:p>
        </p:txBody>
      </p:sp>
      <p:sp>
        <p:nvSpPr>
          <p:cNvPr id="413699" name="Rectangle 3"/>
          <p:cNvSpPr>
            <a:spLocks noGrp="1" noChangeArrowheads="1"/>
          </p:cNvSpPr>
          <p:nvPr>
            <p:ph type="body" idx="1"/>
          </p:nvPr>
        </p:nvSpPr>
        <p:spPr>
          <a:xfrm>
            <a:off x="2133600" y="1905000"/>
            <a:ext cx="7010400" cy="4572000"/>
          </a:xfrm>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buFontTx/>
              <a:buAutoNum type="arabicPeriod"/>
              <a:defRPr/>
            </a:pPr>
            <a:r>
              <a:rPr lang="zh-CN" altLang="en-US" b="1">
                <a:effectLst/>
                <a:latin typeface="Tahoma" charset="0"/>
              </a:rPr>
              <a:t>你不晓得明天会发生的事 </a:t>
            </a:r>
            <a:r>
              <a:rPr lang="en-US" b="1">
                <a:effectLst/>
                <a:latin typeface="Tahoma" charset="0"/>
              </a:rPr>
              <a:t>(14</a:t>
            </a:r>
            <a:r>
              <a:rPr lang="zh-CN" altLang="en-US" b="1">
                <a:effectLst/>
                <a:latin typeface="Tahoma" charset="0"/>
              </a:rPr>
              <a:t>上</a:t>
            </a:r>
            <a:r>
              <a:rPr lang="en-US" altLang="ja-JP" b="1">
                <a:effectLst/>
                <a:latin typeface="Tahoma" charset="0"/>
              </a:rPr>
              <a:t>)</a:t>
            </a:r>
          </a:p>
          <a:p>
            <a:pPr marL="609600" indent="-609600">
              <a:buFontTx/>
              <a:buAutoNum type="arabicPeriod"/>
              <a:defRPr/>
            </a:pPr>
            <a:r>
              <a:rPr lang="zh-CN" altLang="en-US" b="1">
                <a:effectLst/>
                <a:latin typeface="Tahoma" charset="0"/>
              </a:rPr>
              <a:t>你不晓得自己的寿命 </a:t>
            </a:r>
            <a:r>
              <a:rPr lang="en-US" b="1">
                <a:effectLst/>
                <a:latin typeface="Tahoma" charset="0"/>
              </a:rPr>
              <a:t>(14</a:t>
            </a:r>
            <a:r>
              <a:rPr lang="zh-CN" altLang="en-US" b="1">
                <a:effectLst/>
                <a:latin typeface="Tahoma" charset="0"/>
              </a:rPr>
              <a:t>下</a:t>
            </a:r>
            <a:r>
              <a:rPr lang="en-US" altLang="ja-JP" b="1">
                <a:effectLst/>
                <a:latin typeface="Tahoma" charset="0"/>
              </a:rPr>
              <a:t>)</a:t>
            </a:r>
          </a:p>
          <a:p>
            <a:pPr marL="609600" indent="-609600">
              <a:buFontTx/>
              <a:buAutoNum type="arabicPeriod"/>
              <a:defRPr/>
            </a:pPr>
            <a:r>
              <a:rPr lang="zh-CN" altLang="en-US" b="1">
                <a:effectLst/>
                <a:latin typeface="Tahoma" charset="0"/>
              </a:rPr>
              <a:t>你没有权利不理会神的旨意</a:t>
            </a:r>
            <a:r>
              <a:rPr lang="en-US" altLang="ja-JP" b="1">
                <a:effectLst/>
                <a:latin typeface="Tahoma" charset="0"/>
              </a:rPr>
              <a:t> (15-17)</a:t>
            </a:r>
            <a:endParaRPr lang="en-US">
              <a:effectLst/>
              <a:latin typeface="Tahoma"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372600" cy="6848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15747" name="Rectangle 3"/>
          <p:cNvSpPr>
            <a:spLocks noGrp="1" noChangeArrowheads="1"/>
          </p:cNvSpPr>
          <p:nvPr>
            <p:ph type="ctrTitle"/>
          </p:nvPr>
        </p:nvSpPr>
        <p:spPr>
          <a:xfrm>
            <a:off x="381000" y="457200"/>
            <a:ext cx="8294688" cy="1981200"/>
          </a:xfrm>
          <a:effectLst>
            <a:outerShdw blurRad="63500" dist="35921" dir="2700000" algn="ctr" rotWithShape="0">
              <a:srgbClr val="000000">
                <a:alpha val="74998"/>
              </a:srgbClr>
            </a:outerShdw>
          </a:effectLst>
        </p:spPr>
        <p:txBody>
          <a:bodyPr anchor="ctr"/>
          <a:lstStyle/>
          <a:p>
            <a:pPr eaLnBrk="1" hangingPunct="1">
              <a:defRPr/>
            </a:pPr>
            <a:r>
              <a:rPr lang="zh-CN" altLang="en-US" b="1"/>
              <a:t>你有什么计划必须交托给神呢？</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15747"/>
                                        </p:tgtEl>
                                        <p:attrNameLst>
                                          <p:attrName>style.visibility</p:attrName>
                                        </p:attrNameLst>
                                      </p:cBhvr>
                                      <p:to>
                                        <p:strVal val="visible"/>
                                      </p:to>
                                    </p:set>
                                    <p:animEffect transition="in" filter="dissolve">
                                      <p:cBhvr>
                                        <p:cTn id="7" dur="5000"/>
                                        <p:tgtEl>
                                          <p:spTgt spid="415747"/>
                                        </p:tgtEl>
                                      </p:cBhvr>
                                    </p:animEffect>
                                  </p:childTnLst>
                                </p:cTn>
                              </p:par>
                            </p:childTnLst>
                          </p:cTn>
                        </p:par>
                        <p:par>
                          <p:cTn id="8" fill="hold" nodeType="afterGroup">
                            <p:stCondLst>
                              <p:cond delay="5000"/>
                            </p:stCondLst>
                            <p:childTnLst>
                              <p:par>
                                <p:cTn id="9" presetID="9" presetClass="entr" presetSubtype="0" fill="hold" nodeType="afterEffect">
                                  <p:stCondLst>
                                    <p:cond delay="0"/>
                                  </p:stCondLst>
                                  <p:childTnLst>
                                    <p:set>
                                      <p:cBhvr>
                                        <p:cTn id="10" dur="1" fill="hold">
                                          <p:stCondLst>
                                            <p:cond delay="0"/>
                                          </p:stCondLst>
                                        </p:cTn>
                                        <p:tgtEl>
                                          <p:spTgt spid="415746"/>
                                        </p:tgtEl>
                                        <p:attrNameLst>
                                          <p:attrName>style.visibility</p:attrName>
                                        </p:attrNameLst>
                                      </p:cBhvr>
                                      <p:to>
                                        <p:strVal val="visible"/>
                                      </p:to>
                                    </p:set>
                                    <p:animEffect transition="in" filter="dissolve">
                                      <p:cBhvr>
                                        <p:cTn id="11" dur="5000"/>
                                        <p:tgtEl>
                                          <p:spTgt spid="415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7"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雅各</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295873995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1219200" y="3200400"/>
            <a:ext cx="6858000" cy="2895600"/>
          </a:xfrm>
        </p:spPr>
        <p:txBody>
          <a:bodyPr/>
          <a:lstStyle/>
          <a:p>
            <a:pPr eaLnBrk="1" hangingPunct="1">
              <a:defRPr/>
            </a:pPr>
            <a:r>
              <a:rPr lang="ja-JP" altLang="en-US">
                <a:latin typeface="Curlz MT" charset="0"/>
                <a:ea typeface="MS Pゴシック" charset="0"/>
                <a:cs typeface="MS Pゴシック" charset="0"/>
              </a:rPr>
              <a:t>对</a:t>
            </a:r>
            <a:r>
              <a:rPr lang="ja-JP" altLang="en-US">
                <a:latin typeface="Curlz MT" charset="0"/>
                <a:ea typeface="ＭＳ Ｐゴシック" charset="0"/>
                <a:cs typeface="ＭＳ Ｐゴシック" charset="0"/>
              </a:rPr>
              <a:t>富裕</a:t>
            </a:r>
            <a:r>
              <a:rPr lang="zh-CN" altLang="en-US">
                <a:latin typeface="Curlz MT" charset="0"/>
                <a:ea typeface="ＭＳ Ｐゴシック" charset="0"/>
                <a:cs typeface="ＭＳ Ｐゴシック" charset="0"/>
              </a:rPr>
              <a:t>人的</a:t>
            </a:r>
            <a:r>
              <a:rPr lang="ja-JP" altLang="en-US">
                <a:latin typeface="Curlz MT" charset="0"/>
                <a:ea typeface="ＭＳ Ｐゴシック" charset="0"/>
                <a:cs typeface="ＭＳ Ｐゴシック" charset="0"/>
              </a:rPr>
              <a:t>警告</a:t>
            </a:r>
            <a:br>
              <a:rPr lang="en-US" altLang="ja-JP">
                <a:latin typeface="Curlz MT" charset="0"/>
                <a:ea typeface="MS Pゴシック" charset="0"/>
                <a:cs typeface="MS Pゴシック" charset="0"/>
              </a:rPr>
            </a:br>
            <a:r>
              <a:rPr lang="en-US" altLang="ja-JP">
                <a:latin typeface="Curlz MT" charset="0"/>
                <a:ea typeface="MS Pゴシック" charset="0"/>
                <a:cs typeface="MS Pゴシック" charset="0"/>
              </a:rPr>
              <a:t>(</a:t>
            </a:r>
            <a:r>
              <a:rPr lang="zh-CN" altLang="en-US">
                <a:latin typeface="Curlz MT" charset="0"/>
                <a:ea typeface="ＭＳ Ｐゴシック" charset="0"/>
                <a:cs typeface="ＭＳ Ｐゴシック" charset="0"/>
              </a:rPr>
              <a:t>雅各 </a:t>
            </a:r>
            <a:r>
              <a:rPr lang="en-US" altLang="ja-JP">
                <a:latin typeface="Curlz MT" charset="0"/>
                <a:ea typeface="MS Pゴシック" charset="0"/>
                <a:cs typeface="MS Pゴシック" charset="0"/>
              </a:rPr>
              <a:t>5:1-6)</a:t>
            </a:r>
            <a:endParaRPr lang="en-US">
              <a:latin typeface="Curlz MT" charset="0"/>
              <a:ea typeface="MS Pゴシック" charset="0"/>
              <a:cs typeface="MS Pゴシック"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ctrTitle"/>
          </p:nvPr>
        </p:nvSpPr>
        <p:spPr>
          <a:xfrm>
            <a:off x="92075" y="838200"/>
            <a:ext cx="5638800" cy="838200"/>
          </a:xfrm>
          <a:effectLst>
            <a:outerShdw blurRad="63500" dist="35921" dir="2700000" algn="ctr" rotWithShape="0">
              <a:srgbClr val="000000">
                <a:alpha val="74998"/>
              </a:srgbClr>
            </a:outerShdw>
          </a:effectLst>
        </p:spPr>
        <p:txBody>
          <a:bodyPr/>
          <a:lstStyle/>
          <a:p>
            <a:pPr algn="l">
              <a:defRPr/>
            </a:pPr>
            <a:r>
              <a:rPr lang="zh-CN" altLang="en-US" b="1">
                <a:solidFill>
                  <a:schemeClr val="accent1"/>
                </a:solidFill>
                <a:latin typeface="Impact" charset="0"/>
                <a:ea typeface="ＭＳ Ｐゴシック" charset="0"/>
              </a:rPr>
              <a:t>人的四个类型。。。</a:t>
            </a:r>
            <a:endParaRPr lang="en-US" b="1">
              <a:solidFill>
                <a:schemeClr val="accent1"/>
              </a:solidFill>
              <a:latin typeface="Impact" charset="0"/>
              <a:ea typeface="ＭＳ Ｐゴシック" charset="0"/>
            </a:endParaRPr>
          </a:p>
        </p:txBody>
      </p:sp>
      <p:sp>
        <p:nvSpPr>
          <p:cNvPr id="423939" name="Text Box 3"/>
          <p:cNvSpPr txBox="1">
            <a:spLocks noChangeArrowheads="1"/>
          </p:cNvSpPr>
          <p:nvPr/>
        </p:nvSpPr>
        <p:spPr bwMode="auto">
          <a:xfrm>
            <a:off x="0" y="1828800"/>
            <a:ext cx="8245475" cy="18002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519113" indent="-519113" eaLnBrk="0" hangingPunct="0">
              <a:defRPr>
                <a:solidFill>
                  <a:schemeClr val="tx1"/>
                </a:solidFill>
                <a:latin typeface="Verdana" charset="0"/>
                <a:ea typeface="ＭＳ Ｐゴシック" charset="0"/>
              </a:defRPr>
            </a:lvl1pPr>
            <a:lvl2pPr marL="1370013" indent="-342900" eaLnBrk="0" hangingPunct="0">
              <a:defRPr>
                <a:solidFill>
                  <a:schemeClr val="tx1"/>
                </a:solidFill>
                <a:latin typeface="Verdana" charset="0"/>
                <a:ea typeface="ＭＳ Ｐゴシック" charset="0"/>
              </a:defRPr>
            </a:lvl2pPr>
            <a:lvl3pPr marL="1768475" indent="-342900" eaLnBrk="0" hangingPunct="0">
              <a:defRPr>
                <a:solidFill>
                  <a:schemeClr val="tx1"/>
                </a:solidFill>
                <a:latin typeface="Verdana" charset="0"/>
                <a:ea typeface="ＭＳ Ｐゴシック" charset="0"/>
              </a:defRPr>
            </a:lvl3pPr>
            <a:lvl4pPr marL="2225675" indent="-342900" eaLnBrk="0" hangingPunct="0">
              <a:defRPr>
                <a:solidFill>
                  <a:schemeClr val="tx1"/>
                </a:solidFill>
                <a:latin typeface="Verdana" charset="0"/>
                <a:ea typeface="ＭＳ Ｐゴシック" charset="0"/>
              </a:defRPr>
            </a:lvl4pPr>
            <a:lvl5pPr marL="2682875" indent="-342900" eaLnBrk="0" hangingPunct="0">
              <a:defRPr>
                <a:solidFill>
                  <a:schemeClr val="tx1"/>
                </a:solidFill>
                <a:latin typeface="Verdana" charset="0"/>
                <a:ea typeface="ＭＳ Ｐゴシック" charset="0"/>
              </a:defRPr>
            </a:lvl5pPr>
            <a:lvl6pPr marL="3140075" indent="-342900" eaLnBrk="0" fontAlgn="base" hangingPunct="0">
              <a:spcBef>
                <a:spcPct val="0"/>
              </a:spcBef>
              <a:spcAft>
                <a:spcPct val="0"/>
              </a:spcAft>
              <a:defRPr>
                <a:solidFill>
                  <a:schemeClr val="tx1"/>
                </a:solidFill>
                <a:latin typeface="Verdana" charset="0"/>
                <a:ea typeface="ＭＳ Ｐゴシック" charset="0"/>
              </a:defRPr>
            </a:lvl6pPr>
            <a:lvl7pPr marL="3597275" indent="-342900" eaLnBrk="0" fontAlgn="base" hangingPunct="0">
              <a:spcBef>
                <a:spcPct val="0"/>
              </a:spcBef>
              <a:spcAft>
                <a:spcPct val="0"/>
              </a:spcAft>
              <a:defRPr>
                <a:solidFill>
                  <a:schemeClr val="tx1"/>
                </a:solidFill>
                <a:latin typeface="Verdana" charset="0"/>
                <a:ea typeface="ＭＳ Ｐゴシック" charset="0"/>
              </a:defRPr>
            </a:lvl7pPr>
            <a:lvl8pPr marL="4054475" indent="-342900" eaLnBrk="0" fontAlgn="base" hangingPunct="0">
              <a:spcBef>
                <a:spcPct val="0"/>
              </a:spcBef>
              <a:spcAft>
                <a:spcPct val="0"/>
              </a:spcAft>
              <a:defRPr>
                <a:solidFill>
                  <a:schemeClr val="tx1"/>
                </a:solidFill>
                <a:latin typeface="Verdana" charset="0"/>
                <a:ea typeface="ＭＳ Ｐゴシック" charset="0"/>
              </a:defRPr>
            </a:lvl8pPr>
            <a:lvl9pPr marL="4511675" indent="-342900" eaLnBrk="0" fontAlgn="base" hangingPunct="0">
              <a:spcBef>
                <a:spcPct val="0"/>
              </a:spcBef>
              <a:spcAft>
                <a:spcPct val="0"/>
              </a:spcAft>
              <a:defRPr>
                <a:solidFill>
                  <a:schemeClr val="tx1"/>
                </a:solidFill>
                <a:latin typeface="Verdana" charset="0"/>
                <a:ea typeface="ＭＳ Ｐゴシック" charset="0"/>
              </a:defRPr>
            </a:lvl9pPr>
          </a:lstStyle>
          <a:p>
            <a:pPr>
              <a:buFont typeface="Arial" charset="0"/>
              <a:buAutoNum type="arabicPeriod"/>
              <a:defRPr/>
            </a:pPr>
            <a:r>
              <a:rPr lang="zh-CN" altLang="en-US" sz="2800" b="1">
                <a:solidFill>
                  <a:schemeClr val="accent1"/>
                </a:solidFill>
                <a:cs typeface="Arial" charset="0"/>
              </a:rPr>
              <a:t>属灵贫穷</a:t>
            </a:r>
            <a:r>
              <a:rPr lang="en-US" sz="2800" b="1">
                <a:solidFill>
                  <a:schemeClr val="accent1"/>
                </a:solidFill>
                <a:cs typeface="Arial" charset="0"/>
              </a:rPr>
              <a:t> </a:t>
            </a:r>
            <a:r>
              <a:rPr lang="zh-CN" altLang="en-US" sz="2800" b="1">
                <a:solidFill>
                  <a:schemeClr val="accent1"/>
                </a:solidFill>
                <a:cs typeface="Arial" charset="0"/>
              </a:rPr>
              <a:t>与 物质贫穷</a:t>
            </a:r>
            <a:endParaRPr lang="en-US" sz="2800" b="1">
              <a:solidFill>
                <a:schemeClr val="accent1"/>
              </a:solidFill>
              <a:cs typeface="Arial" charset="0"/>
            </a:endParaRPr>
          </a:p>
          <a:p>
            <a:pPr>
              <a:buFont typeface="Arial" charset="0"/>
              <a:buAutoNum type="arabicPeriod"/>
              <a:defRPr/>
            </a:pPr>
            <a:r>
              <a:rPr lang="zh-CN" altLang="en-US" sz="2800" b="1">
                <a:solidFill>
                  <a:schemeClr val="accent1"/>
                </a:solidFill>
                <a:cs typeface="Arial" charset="0"/>
              </a:rPr>
              <a:t>属灵富足 与 物质富足</a:t>
            </a:r>
            <a:endParaRPr lang="en-US" sz="4000" b="1">
              <a:solidFill>
                <a:schemeClr val="accent1"/>
              </a:solidFill>
              <a:cs typeface="Arial" charset="0"/>
            </a:endParaRPr>
          </a:p>
          <a:p>
            <a:pPr>
              <a:buFont typeface="Arial" charset="0"/>
              <a:buAutoNum type="arabicPeriod"/>
              <a:defRPr/>
            </a:pPr>
            <a:r>
              <a:rPr lang="zh-CN" altLang="en-US" sz="2800" b="1">
                <a:solidFill>
                  <a:schemeClr val="accent1"/>
                </a:solidFill>
                <a:cs typeface="Arial" charset="0"/>
              </a:rPr>
              <a:t>属灵富足 与 物质贫穷</a:t>
            </a:r>
            <a:endParaRPr lang="en-US" sz="4000" b="1">
              <a:solidFill>
                <a:schemeClr val="accent1"/>
              </a:solidFill>
              <a:cs typeface="Arial" charset="0"/>
            </a:endParaRPr>
          </a:p>
          <a:p>
            <a:pPr>
              <a:buFont typeface="Arial" charset="0"/>
              <a:buAutoNum type="arabicPeriod"/>
              <a:defRPr/>
            </a:pPr>
            <a:r>
              <a:rPr lang="zh-CN" altLang="en-US" sz="2800" b="1">
                <a:solidFill>
                  <a:schemeClr val="accent1"/>
                </a:solidFill>
                <a:cs typeface="Arial" charset="0"/>
              </a:rPr>
              <a:t>属灵贫穷</a:t>
            </a:r>
            <a:r>
              <a:rPr lang="en-US" sz="2800" b="1">
                <a:solidFill>
                  <a:schemeClr val="accent1"/>
                </a:solidFill>
                <a:cs typeface="Arial" charset="0"/>
              </a:rPr>
              <a:t> </a:t>
            </a:r>
            <a:r>
              <a:rPr lang="zh-CN" altLang="en-US" sz="2800" b="1">
                <a:solidFill>
                  <a:schemeClr val="accent1"/>
                </a:solidFill>
                <a:cs typeface="Arial" charset="0"/>
              </a:rPr>
              <a:t>与 物质富足</a:t>
            </a:r>
            <a:endParaRPr lang="en-US" sz="4000" b="1">
              <a:solidFill>
                <a:schemeClr val="accent1"/>
              </a:solidFill>
              <a:cs typeface="Arial" charset="0"/>
            </a:endParaRPr>
          </a:p>
        </p:txBody>
      </p:sp>
      <p:sp>
        <p:nvSpPr>
          <p:cNvPr id="423940" name="WordArt 4"/>
          <p:cNvSpPr>
            <a:spLocks noChangeArrowheads="1" noChangeShapeType="1" noTextEdit="1"/>
          </p:cNvSpPr>
          <p:nvPr/>
        </p:nvSpPr>
        <p:spPr bwMode="auto">
          <a:xfrm>
            <a:off x="228600" y="4419600"/>
            <a:ext cx="8280400" cy="647700"/>
          </a:xfrm>
          <a:prstGeom prst="rect">
            <a:avLst/>
          </a:prstGeom>
        </p:spPr>
        <p:txBody>
          <a:bodyPr wrap="none" fromWordArt="1">
            <a:prstTxWarp prst="textPlain">
              <a:avLst>
                <a:gd name="adj" fmla="val 50000"/>
              </a:avLst>
            </a:prstTxWarp>
          </a:bodyPr>
          <a:lstStyle/>
          <a:p>
            <a:pPr algn="ctr"/>
            <a:r>
              <a:rPr lang="zh-TW"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rPr>
              <a:t>雅各向第四类型的教诲。</a:t>
            </a:r>
            <a:endPar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23939">
                                            <p:txEl>
                                              <p:pRg st="0" end="0"/>
                                            </p:txEl>
                                          </p:spTgt>
                                        </p:tgtEl>
                                        <p:attrNameLst>
                                          <p:attrName>style.visibility</p:attrName>
                                        </p:attrNameLst>
                                      </p:cBhvr>
                                      <p:to>
                                        <p:strVal val="visible"/>
                                      </p:to>
                                    </p:set>
                                    <p:anim calcmode="lin" valueType="num">
                                      <p:cBhvr>
                                        <p:cTn id="7" dur="500" fill="hold"/>
                                        <p:tgtEl>
                                          <p:spTgt spid="423939">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23939">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23939">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23939">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2393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23939">
                                            <p:txEl>
                                              <p:pRg st="1" end="1"/>
                                            </p:txEl>
                                          </p:spTgt>
                                        </p:tgtEl>
                                        <p:attrNameLst>
                                          <p:attrName>style.visibility</p:attrName>
                                        </p:attrNameLst>
                                      </p:cBhvr>
                                      <p:to>
                                        <p:strVal val="visible"/>
                                      </p:to>
                                    </p:set>
                                    <p:anim calcmode="lin" valueType="num">
                                      <p:cBhvr>
                                        <p:cTn id="16" dur="500" fill="hold"/>
                                        <p:tgtEl>
                                          <p:spTgt spid="423939">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423939">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423939">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423939">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42393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423939">
                                            <p:txEl>
                                              <p:pRg st="2" end="2"/>
                                            </p:txEl>
                                          </p:spTgt>
                                        </p:tgtEl>
                                        <p:attrNameLst>
                                          <p:attrName>style.visibility</p:attrName>
                                        </p:attrNameLst>
                                      </p:cBhvr>
                                      <p:to>
                                        <p:strVal val="visible"/>
                                      </p:to>
                                    </p:set>
                                    <p:anim calcmode="lin" valueType="num">
                                      <p:cBhvr>
                                        <p:cTn id="25" dur="500" fill="hold"/>
                                        <p:tgtEl>
                                          <p:spTgt spid="423939">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423939">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423939">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423939">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423939">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423939">
                                            <p:txEl>
                                              <p:pRg st="3" end="3"/>
                                            </p:txEl>
                                          </p:spTgt>
                                        </p:tgtEl>
                                        <p:attrNameLst>
                                          <p:attrName>style.visibility</p:attrName>
                                        </p:attrNameLst>
                                      </p:cBhvr>
                                      <p:to>
                                        <p:strVal val="visible"/>
                                      </p:to>
                                    </p:set>
                                    <p:anim calcmode="lin" valueType="num">
                                      <p:cBhvr>
                                        <p:cTn id="34" dur="500" fill="hold"/>
                                        <p:tgtEl>
                                          <p:spTgt spid="423939">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423939">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423939">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423939">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423939">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423940"/>
                                        </p:tgtEl>
                                        <p:attrNameLst>
                                          <p:attrName>style.visibility</p:attrName>
                                        </p:attrNameLst>
                                      </p:cBhvr>
                                      <p:to>
                                        <p:strVal val="visible"/>
                                      </p:to>
                                    </p:set>
                                    <p:anim calcmode="lin" valueType="num">
                                      <p:cBhvr>
                                        <p:cTn id="43" dur="500" fill="hold"/>
                                        <p:tgtEl>
                                          <p:spTgt spid="423940"/>
                                        </p:tgtEl>
                                        <p:attrNameLst>
                                          <p:attrName>ppt_w</p:attrName>
                                        </p:attrNameLst>
                                      </p:cBhvr>
                                      <p:tavLst>
                                        <p:tav tm="0">
                                          <p:val>
                                            <p:strVal val="#ppt_w*0.05"/>
                                          </p:val>
                                        </p:tav>
                                        <p:tav tm="100000">
                                          <p:val>
                                            <p:strVal val="#ppt_w"/>
                                          </p:val>
                                        </p:tav>
                                      </p:tavLst>
                                    </p:anim>
                                    <p:anim calcmode="lin" valueType="num">
                                      <p:cBhvr>
                                        <p:cTn id="44" dur="500" fill="hold"/>
                                        <p:tgtEl>
                                          <p:spTgt spid="423940"/>
                                        </p:tgtEl>
                                        <p:attrNameLst>
                                          <p:attrName>ppt_h</p:attrName>
                                        </p:attrNameLst>
                                      </p:cBhvr>
                                      <p:tavLst>
                                        <p:tav tm="0">
                                          <p:val>
                                            <p:strVal val="#ppt_h"/>
                                          </p:val>
                                        </p:tav>
                                        <p:tav tm="100000">
                                          <p:val>
                                            <p:strVal val="#ppt_h"/>
                                          </p:val>
                                        </p:tav>
                                      </p:tavLst>
                                    </p:anim>
                                    <p:anim calcmode="lin" valueType="num">
                                      <p:cBhvr>
                                        <p:cTn id="45" dur="500" fill="hold"/>
                                        <p:tgtEl>
                                          <p:spTgt spid="423940"/>
                                        </p:tgtEl>
                                        <p:attrNameLst>
                                          <p:attrName>ppt_x</p:attrName>
                                        </p:attrNameLst>
                                      </p:cBhvr>
                                      <p:tavLst>
                                        <p:tav tm="0">
                                          <p:val>
                                            <p:strVal val="#ppt_x-.2"/>
                                          </p:val>
                                        </p:tav>
                                        <p:tav tm="100000">
                                          <p:val>
                                            <p:strVal val="#ppt_x"/>
                                          </p:val>
                                        </p:tav>
                                      </p:tavLst>
                                    </p:anim>
                                    <p:anim calcmode="lin" valueType="num">
                                      <p:cBhvr>
                                        <p:cTn id="46" dur="500" fill="hold"/>
                                        <p:tgtEl>
                                          <p:spTgt spid="423940"/>
                                        </p:tgtEl>
                                        <p:attrNameLst>
                                          <p:attrName>ppt_y</p:attrName>
                                        </p:attrNameLst>
                                      </p:cBhvr>
                                      <p:tavLst>
                                        <p:tav tm="0">
                                          <p:val>
                                            <p:strVal val="#ppt_y"/>
                                          </p:val>
                                        </p:tav>
                                        <p:tav tm="100000">
                                          <p:val>
                                            <p:strVal val="#ppt_y"/>
                                          </p:val>
                                        </p:tav>
                                      </p:tavLst>
                                    </p:anim>
                                    <p:animEffect transition="in" filter="fade">
                                      <p:cBhvr>
                                        <p:cTn id="47" dur="500"/>
                                        <p:tgtEl>
                                          <p:spTgt spid="423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9" grpId="0" build="p"/>
      <p:bldP spid="423940"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a:xfrm>
            <a:off x="685800" y="752475"/>
            <a:ext cx="7772400" cy="857250"/>
          </a:xfrm>
        </p:spPr>
        <p:txBody>
          <a:bodyPr/>
          <a:lstStyle/>
          <a:p>
            <a:pPr>
              <a:defRPr/>
            </a:pPr>
            <a:r>
              <a:rPr lang="zh-CN" altLang="en-US" sz="4000" b="1">
                <a:cs typeface="+mj-cs"/>
              </a:rPr>
              <a:t>雅各书的</a:t>
            </a:r>
            <a:r>
              <a:rPr lang="zh-CN" altLang="en-US" b="1">
                <a:cs typeface="+mj-cs"/>
              </a:rPr>
              <a:t>富足人和贫穷人</a:t>
            </a:r>
          </a:p>
        </p:txBody>
      </p:sp>
      <p:graphicFrame>
        <p:nvGraphicFramePr>
          <p:cNvPr id="428035" name="Group 3"/>
          <p:cNvGraphicFramePr>
            <a:graphicFrameLocks noGrp="1"/>
          </p:cNvGraphicFramePr>
          <p:nvPr/>
        </p:nvGraphicFramePr>
        <p:xfrm>
          <a:off x="685800" y="1752600"/>
          <a:ext cx="7772400" cy="4298950"/>
        </p:xfrm>
        <a:graphic>
          <a:graphicData uri="http://schemas.openxmlformats.org/drawingml/2006/table">
            <a:tbl>
              <a:tblPr/>
              <a:tblGrid>
                <a:gridCol w="12192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585294">
                <a:tc>
                  <a: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pPr>
                      <a:endParaRPr kumimoji="0" lang="en-US" sz="3600" b="1" i="1" u="none" strike="noStrike" cap="none" normalizeH="0" baseline="0">
                        <a:ln>
                          <a:noFill/>
                        </a:ln>
                        <a:solidFill>
                          <a:schemeClr val="tx1"/>
                        </a:solidFill>
                        <a:effectLst/>
                        <a:latin typeface="Times New Roman" charset="0"/>
                        <a:ea typeface="ＭＳ Ｐゴシック"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pPr>
                      <a:r>
                        <a:rPr kumimoji="0" lang="zh-CN" altLang="en-US" sz="3600" b="1" i="1" u="none" strike="noStrike" cap="none" normalizeH="0" baseline="0">
                          <a:ln>
                            <a:noFill/>
                          </a:ln>
                          <a:solidFill>
                            <a:schemeClr val="tx1"/>
                          </a:solidFill>
                          <a:effectLst/>
                          <a:latin typeface="Times New Roman" charset="0"/>
                          <a:ea typeface="ＭＳ Ｐゴシック" charset="0"/>
                        </a:rPr>
                        <a:t>富足的人</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pPr>
                      <a:r>
                        <a:rPr kumimoji="0" lang="zh-CN" altLang="en-US" sz="3600" b="1" i="1" u="none" strike="noStrike" cap="none" normalizeH="0" baseline="0">
                          <a:ln>
                            <a:noFill/>
                          </a:ln>
                          <a:solidFill>
                            <a:schemeClr val="tx1"/>
                          </a:solidFill>
                          <a:effectLst/>
                          <a:latin typeface="Times New Roman" charset="0"/>
                          <a:ea typeface="ＭＳ Ｐゴシック" charset="0"/>
                        </a:rPr>
                        <a:t>贫穷的人</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1236827">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pPr>
                      <a:r>
                        <a:rPr kumimoji="0" lang="en-US" sz="2800" b="1" i="1" u="none" strike="noStrike" cap="none" normalizeH="0" baseline="0">
                          <a:ln>
                            <a:noFill/>
                          </a:ln>
                          <a:solidFill>
                            <a:schemeClr val="tx1"/>
                          </a:solidFill>
                          <a:effectLst/>
                          <a:latin typeface="Times New Roman" charset="0"/>
                          <a:ea typeface="ＭＳ Ｐゴシック" charset="0"/>
                        </a:rPr>
                        <a:t>1:9-11</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pPr>
                      <a:endParaRPr kumimoji="0" lang="en-US" sz="2800" b="1" i="1" u="none" strike="noStrike" cap="none" normalizeH="0" baseline="0">
                        <a:ln>
                          <a:noFill/>
                        </a:ln>
                        <a:solidFill>
                          <a:schemeClr val="tx1"/>
                        </a:solidFill>
                        <a:effectLst/>
                        <a:latin typeface="Times New Roman" charset="0"/>
                        <a:ea typeface="ＭＳ Ｐゴシック"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pPr>
                      <a:endParaRPr kumimoji="0" lang="en-US" sz="2800" b="1" i="1" u="none" strike="noStrike" cap="none" normalizeH="0" baseline="0">
                        <a:ln>
                          <a:noFill/>
                        </a:ln>
                        <a:solidFill>
                          <a:schemeClr val="tx1"/>
                        </a:solidFill>
                        <a:effectLst/>
                        <a:latin typeface="Times New Roman" charset="0"/>
                        <a:ea typeface="ＭＳ Ｐゴシック"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40002">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pPr>
                      <a:r>
                        <a:rPr kumimoji="0" lang="en-US" sz="2800" b="1" i="1" u="none" strike="noStrike" cap="none" normalizeH="0" baseline="0">
                          <a:ln>
                            <a:noFill/>
                          </a:ln>
                          <a:solidFill>
                            <a:schemeClr val="tx1"/>
                          </a:solidFill>
                          <a:effectLst/>
                          <a:latin typeface="Times New Roman" charset="0"/>
                          <a:ea typeface="ＭＳ Ｐゴシック" charset="0"/>
                        </a:rPr>
                        <a:t>2:1-7</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pPr>
                      <a:endParaRPr kumimoji="0" lang="en-US" sz="2800" b="1" i="1" u="none" strike="noStrike" cap="none" normalizeH="0" baseline="0">
                        <a:ln>
                          <a:noFill/>
                        </a:ln>
                        <a:solidFill>
                          <a:schemeClr val="tx1"/>
                        </a:solidFill>
                        <a:effectLst/>
                        <a:latin typeface="Times New Roman" charset="0"/>
                        <a:ea typeface="ＭＳ Ｐゴシック"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pPr>
                      <a:endParaRPr kumimoji="0" lang="en-US" sz="2800" b="1" i="1" u="none" strike="noStrike" cap="none" normalizeH="0" baseline="0">
                        <a:ln>
                          <a:noFill/>
                        </a:ln>
                        <a:solidFill>
                          <a:schemeClr val="tx1"/>
                        </a:solidFill>
                        <a:effectLst/>
                        <a:latin typeface="Times New Roman" charset="0"/>
                        <a:ea typeface="ＭＳ Ｐゴシック"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36827">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pPr>
                      <a:r>
                        <a:rPr kumimoji="0" lang="en-US" sz="2800" b="1" i="1" u="none" strike="noStrike" cap="none" normalizeH="0" baseline="0">
                          <a:ln>
                            <a:noFill/>
                          </a:ln>
                          <a:solidFill>
                            <a:schemeClr val="tx1"/>
                          </a:solidFill>
                          <a:effectLst/>
                          <a:latin typeface="Times New Roman" charset="0"/>
                          <a:ea typeface="ＭＳ Ｐゴシック" charset="0"/>
                        </a:rPr>
                        <a:t>5:1-6</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pPr>
                      <a:endParaRPr kumimoji="0" lang="en-US" sz="2800" b="1" i="1" u="none" strike="noStrike" cap="none" normalizeH="0" baseline="0">
                        <a:ln>
                          <a:noFill/>
                        </a:ln>
                        <a:solidFill>
                          <a:schemeClr val="tx1"/>
                        </a:solidFill>
                        <a:effectLst/>
                        <a:latin typeface="Times New Roman" charset="0"/>
                        <a:ea typeface="ＭＳ Ｐゴシック"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pPr>
                      <a:endParaRPr kumimoji="0" lang="en-US" sz="2800" b="1" i="1" u="none" strike="noStrike" cap="none" normalizeH="0" baseline="0">
                        <a:ln>
                          <a:noFill/>
                        </a:ln>
                        <a:solidFill>
                          <a:schemeClr val="tx1"/>
                        </a:solidFill>
                        <a:effectLst/>
                        <a:latin typeface="Times New Roman" charset="0"/>
                        <a:ea typeface="ＭＳ Ｐゴシック"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a:xfrm>
            <a:off x="304800" y="152400"/>
            <a:ext cx="7543800" cy="838200"/>
          </a:xfrm>
          <a:effectLst>
            <a:outerShdw blurRad="63500" dist="35921" dir="2700000" algn="ctr" rotWithShape="0">
              <a:schemeClr val="tx2">
                <a:alpha val="74998"/>
              </a:schemeClr>
            </a:outerShdw>
          </a:effectLst>
        </p:spPr>
        <p:txBody>
          <a:bodyPr/>
          <a:lstStyle/>
          <a:p>
            <a:pPr>
              <a:defRPr/>
            </a:pPr>
            <a:r>
              <a:rPr lang="zh-CN" altLang="en-US" b="1">
                <a:solidFill>
                  <a:schemeClr val="accent1"/>
                </a:solidFill>
                <a:latin typeface="Impact" charset="0"/>
                <a:ea typeface="ＭＳ Ｐゴシック" charset="0"/>
              </a:rPr>
              <a:t>贪财</a:t>
            </a:r>
            <a:endParaRPr lang="zh-CN" altLang="en-US" b="1">
              <a:latin typeface="Impact" charset="0"/>
              <a:ea typeface="ＭＳ Ｐゴシック" charset="0"/>
            </a:endParaRPr>
          </a:p>
        </p:txBody>
      </p:sp>
      <p:graphicFrame>
        <p:nvGraphicFramePr>
          <p:cNvPr id="430083" name="Group 3"/>
          <p:cNvGraphicFramePr>
            <a:graphicFrameLocks noGrp="1"/>
          </p:cNvGraphicFramePr>
          <p:nvPr/>
        </p:nvGraphicFramePr>
        <p:xfrm>
          <a:off x="228600" y="1066800"/>
          <a:ext cx="7391400" cy="5637214"/>
        </p:xfrm>
        <a:graphic>
          <a:graphicData uri="http://schemas.openxmlformats.org/drawingml/2006/table">
            <a:tbl>
              <a:tblPr/>
              <a:tblGrid>
                <a:gridCol w="3695700">
                  <a:extLst>
                    <a:ext uri="{9D8B030D-6E8A-4147-A177-3AD203B41FA5}">
                      <a16:colId xmlns:a16="http://schemas.microsoft.com/office/drawing/2014/main" val="20000"/>
                    </a:ext>
                  </a:extLst>
                </a:gridCol>
                <a:gridCol w="3695700">
                  <a:extLst>
                    <a:ext uri="{9D8B030D-6E8A-4147-A177-3AD203B41FA5}">
                      <a16:colId xmlns:a16="http://schemas.microsoft.com/office/drawing/2014/main" val="20001"/>
                    </a:ext>
                  </a:extLst>
                </a:gridCol>
              </a:tblGrid>
              <a:tr h="609600">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0"/>
                        <a:buNone/>
                        <a:tabLst/>
                      </a:pPr>
                      <a:r>
                        <a:rPr kumimoji="0" lang="zh-CN" altLang="en-US" sz="2800" b="1" i="0" u="none" strike="noStrike" cap="none" normalizeH="0" baseline="0">
                          <a:ln>
                            <a:noFill/>
                          </a:ln>
                          <a:solidFill>
                            <a:schemeClr val="accent1"/>
                          </a:solidFill>
                          <a:effectLst/>
                          <a:latin typeface="Impact" charset="0"/>
                          <a:ea typeface="ＭＳ Ｐゴシック" charset="0"/>
                          <a:cs typeface="ＭＳ Ｐゴシック" charset="0"/>
                        </a:rPr>
                        <a:t>富足的烦恼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0"/>
                        <a:buNone/>
                        <a:tabLst/>
                      </a:pPr>
                      <a:r>
                        <a:rPr kumimoji="0" lang="zh-CN" altLang="en-US" sz="2800" b="1" i="0" u="none" strike="noStrike" cap="none" normalizeH="0" baseline="0">
                          <a:ln>
                            <a:noFill/>
                          </a:ln>
                          <a:solidFill>
                            <a:schemeClr val="accent1"/>
                          </a:solidFill>
                          <a:effectLst/>
                          <a:latin typeface="Impact" charset="0"/>
                          <a:ea typeface="ＭＳ Ｐゴシック" charset="0"/>
                          <a:cs typeface="ＭＳ Ｐゴシック" charset="0"/>
                        </a:rPr>
                        <a:t>富足的罪</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0"/>
                  </a:ext>
                </a:extLst>
              </a:tr>
              <a:tr h="1004888">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800" b="0" i="0" u="none" strike="noStrike" cap="none" normalizeH="0" baseline="0">
                        <a:ln>
                          <a:noFill/>
                        </a:ln>
                        <a:solidFill>
                          <a:schemeClr val="accent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800" b="0" i="0" u="none" strike="noStrike" cap="none" normalizeH="0" baseline="0">
                        <a:ln>
                          <a:noFill/>
                        </a:ln>
                        <a:solidFill>
                          <a:schemeClr val="accent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6475">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800" b="0" i="0" u="none" strike="noStrike" cap="none" normalizeH="0" baseline="0">
                        <a:ln>
                          <a:noFill/>
                        </a:ln>
                        <a:solidFill>
                          <a:schemeClr val="accent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800" b="0" i="0" u="none" strike="noStrike" cap="none" normalizeH="0" baseline="0">
                        <a:ln>
                          <a:noFill/>
                        </a:ln>
                        <a:solidFill>
                          <a:schemeClr val="accent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4888">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800" b="0" i="0" u="none" strike="noStrike" cap="none" normalizeH="0" baseline="0">
                        <a:ln>
                          <a:noFill/>
                        </a:ln>
                        <a:solidFill>
                          <a:schemeClr val="accent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800" b="0" i="0" u="none" strike="noStrike" cap="none" normalizeH="0" baseline="0">
                        <a:ln>
                          <a:noFill/>
                        </a:ln>
                        <a:solidFill>
                          <a:schemeClr val="accent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4888">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800" b="0" i="0" u="none" strike="noStrike" cap="none" normalizeH="0" baseline="0">
                        <a:ln>
                          <a:noFill/>
                        </a:ln>
                        <a:solidFill>
                          <a:schemeClr val="accent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800" b="0" i="0" u="none" strike="noStrike" cap="none" normalizeH="0" baseline="0">
                        <a:ln>
                          <a:noFill/>
                        </a:ln>
                        <a:solidFill>
                          <a:schemeClr val="accent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6475">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800" b="0" i="0" u="none" strike="noStrike" cap="none" normalizeH="0" baseline="0">
                        <a:ln>
                          <a:noFill/>
                        </a:ln>
                        <a:solidFill>
                          <a:schemeClr val="accent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800" b="0" i="0" u="none" strike="noStrike" cap="none" normalizeH="0" baseline="0">
                        <a:ln>
                          <a:noFill/>
                        </a:ln>
                        <a:solidFill>
                          <a:schemeClr val="accent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ctrTitle"/>
          </p:nvPr>
        </p:nvSpPr>
        <p:spPr>
          <a:xfrm>
            <a:off x="304800" y="228600"/>
            <a:ext cx="8534400" cy="914400"/>
          </a:xfrm>
          <a:effectLst>
            <a:outerShdw blurRad="12700" dist="35921" dir="2700000" algn="ctr" rotWithShape="0">
              <a:srgbClr val="FFFFFF">
                <a:alpha val="75000"/>
              </a:srgbClr>
            </a:outerShdw>
          </a:effectLst>
        </p:spPr>
        <p:txBody>
          <a:bodyPr/>
          <a:lstStyle/>
          <a:p>
            <a:pPr eaLnBrk="1" hangingPunct="1">
              <a:defRPr/>
            </a:pPr>
            <a:r>
              <a:rPr lang="zh-CN" altLang="en-US"/>
              <a:t>我们学了什么？</a:t>
            </a:r>
          </a:p>
        </p:txBody>
      </p:sp>
      <p:sp>
        <p:nvSpPr>
          <p:cNvPr id="434179" name="Text Box 3"/>
          <p:cNvSpPr txBox="1">
            <a:spLocks noChangeArrowheads="1"/>
          </p:cNvSpPr>
          <p:nvPr/>
        </p:nvSpPr>
        <p:spPr bwMode="auto">
          <a:xfrm>
            <a:off x="381000" y="1477963"/>
            <a:ext cx="8382000" cy="4543425"/>
          </a:xfrm>
          <a:prstGeom prst="rect">
            <a:avLst/>
          </a:prstGeom>
          <a:solidFill>
            <a:schemeClr val="bg1"/>
          </a:solidFill>
          <a:ln w="57150">
            <a:solidFill>
              <a:schemeClr val="tx1"/>
            </a:solidFill>
            <a:miter lim="800000"/>
            <a:headEnd/>
            <a:tailEnd/>
          </a:ln>
          <a:effectLst>
            <a:outerShdw blurRad="63500" dist="38099" dir="2700000" algn="ctr" rotWithShape="0">
              <a:srgbClr val="FFFFFF">
                <a:alpha val="74998"/>
              </a:srgbClr>
            </a:outerShdw>
          </a:effectLst>
        </p:spPr>
        <p:txBody>
          <a:bodyPr>
            <a:spAutoFit/>
          </a:bodyPr>
          <a:lstStyle>
            <a:lvl1pPr marL="628650" indent="-628650" eaLnBrk="0" hangingPunct="0">
              <a:defRPr>
                <a:solidFill>
                  <a:schemeClr val="tx1"/>
                </a:solidFill>
                <a:latin typeface="Verdana" charset="0"/>
                <a:ea typeface="ＭＳ Ｐゴシック" charset="0"/>
              </a:defRPr>
            </a:lvl1pPr>
            <a:lvl2pPr marL="1146175" indent="-342900" eaLnBrk="0" hangingPunct="0">
              <a:defRPr>
                <a:solidFill>
                  <a:schemeClr val="tx1"/>
                </a:solidFill>
                <a:latin typeface="Verdana" charset="0"/>
                <a:ea typeface="ＭＳ Ｐゴシック" charset="0"/>
              </a:defRPr>
            </a:lvl2pPr>
            <a:lvl3pPr marL="1603375" indent="-342900" eaLnBrk="0" hangingPunct="0">
              <a:defRPr>
                <a:solidFill>
                  <a:schemeClr val="tx1"/>
                </a:solidFill>
                <a:latin typeface="Verdana" charset="0"/>
                <a:ea typeface="ＭＳ Ｐゴシック" charset="0"/>
              </a:defRPr>
            </a:lvl3pPr>
            <a:lvl4pPr marL="2060575" indent="-342900" eaLnBrk="0" hangingPunct="0">
              <a:defRPr>
                <a:solidFill>
                  <a:schemeClr val="tx1"/>
                </a:solidFill>
                <a:latin typeface="Verdana" charset="0"/>
                <a:ea typeface="ＭＳ Ｐゴシック" charset="0"/>
              </a:defRPr>
            </a:lvl4pPr>
            <a:lvl5pPr marL="2517775" indent="-342900" eaLnBrk="0" hangingPunct="0">
              <a:defRPr>
                <a:solidFill>
                  <a:schemeClr val="tx1"/>
                </a:solidFill>
                <a:latin typeface="Verdana" charset="0"/>
                <a:ea typeface="ＭＳ Ｐゴシック" charset="0"/>
              </a:defRPr>
            </a:lvl5pPr>
            <a:lvl6pPr marL="2974975" indent="-342900" eaLnBrk="0" fontAlgn="base" hangingPunct="0">
              <a:spcBef>
                <a:spcPct val="0"/>
              </a:spcBef>
              <a:spcAft>
                <a:spcPct val="0"/>
              </a:spcAft>
              <a:defRPr>
                <a:solidFill>
                  <a:schemeClr val="tx1"/>
                </a:solidFill>
                <a:latin typeface="Verdana" charset="0"/>
                <a:ea typeface="ＭＳ Ｐゴシック" charset="0"/>
              </a:defRPr>
            </a:lvl6pPr>
            <a:lvl7pPr marL="3432175" indent="-342900" eaLnBrk="0" fontAlgn="base" hangingPunct="0">
              <a:spcBef>
                <a:spcPct val="0"/>
              </a:spcBef>
              <a:spcAft>
                <a:spcPct val="0"/>
              </a:spcAft>
              <a:defRPr>
                <a:solidFill>
                  <a:schemeClr val="tx1"/>
                </a:solidFill>
                <a:latin typeface="Verdana" charset="0"/>
                <a:ea typeface="ＭＳ Ｐゴシック" charset="0"/>
              </a:defRPr>
            </a:lvl7pPr>
            <a:lvl8pPr marL="3889375" indent="-342900" eaLnBrk="0" fontAlgn="base" hangingPunct="0">
              <a:spcBef>
                <a:spcPct val="0"/>
              </a:spcBef>
              <a:spcAft>
                <a:spcPct val="0"/>
              </a:spcAft>
              <a:defRPr>
                <a:solidFill>
                  <a:schemeClr val="tx1"/>
                </a:solidFill>
                <a:latin typeface="Verdana" charset="0"/>
                <a:ea typeface="ＭＳ Ｐゴシック" charset="0"/>
              </a:defRPr>
            </a:lvl8pPr>
            <a:lvl9pPr marL="4346575" indent="-342900" eaLnBrk="0" fontAlgn="base" hangingPunct="0">
              <a:spcBef>
                <a:spcPct val="0"/>
              </a:spcBef>
              <a:spcAft>
                <a:spcPct val="0"/>
              </a:spcAft>
              <a:defRPr>
                <a:solidFill>
                  <a:schemeClr val="tx1"/>
                </a:solidFill>
                <a:latin typeface="Verdana" charset="0"/>
                <a:ea typeface="ＭＳ Ｐゴシック" charset="0"/>
              </a:defRPr>
            </a:lvl9pPr>
          </a:lstStyle>
          <a:p>
            <a:pPr>
              <a:buFont typeface="Arial" charset="0"/>
              <a:buAutoNum type="arabicPeriod"/>
              <a:defRPr/>
            </a:pPr>
            <a:r>
              <a:rPr lang="zh-CN" altLang="en-US" sz="3600" b="1">
                <a:latin typeface="Times" charset="0"/>
                <a:cs typeface="Arial" charset="0"/>
              </a:rPr>
              <a:t>你认为在这个世界上你是富足人或贫穷人？你怎么知道？</a:t>
            </a:r>
          </a:p>
          <a:p>
            <a:pPr>
              <a:buFont typeface="Arial" charset="0"/>
              <a:buAutoNum type="arabicPeriod"/>
              <a:defRPr/>
            </a:pPr>
            <a:endParaRPr lang="en-US" sz="3600" b="1">
              <a:latin typeface="Times" charset="0"/>
              <a:ea typeface="ヒラギノ角ゴ Pro W3" charset="0"/>
              <a:cs typeface="ヒラギノ角ゴ Pro W3" charset="0"/>
            </a:endParaRPr>
          </a:p>
          <a:p>
            <a:pPr>
              <a:buFont typeface="Arial" charset="0"/>
              <a:buAutoNum type="arabicPeriod"/>
              <a:defRPr/>
            </a:pPr>
            <a:r>
              <a:rPr lang="zh-CN" altLang="en-US" sz="3600" b="1">
                <a:latin typeface="Times" charset="0"/>
                <a:ea typeface="ヒラギノ角ゴ Pro W3" charset="0"/>
                <a:cs typeface="ヒラギノ角ゴ Pro W3" charset="0"/>
              </a:rPr>
              <a:t>你可能与其他人共享什么豪华或便利？思想你曾浪费的东西。</a:t>
            </a:r>
          </a:p>
          <a:p>
            <a:pPr>
              <a:buFont typeface="Arial" charset="0"/>
              <a:buAutoNum type="arabicPeriod"/>
              <a:defRPr/>
            </a:pPr>
            <a:endParaRPr lang="en-US" sz="3600" b="1">
              <a:latin typeface="Times" charset="0"/>
              <a:ea typeface="ヒラギノ角ゴ Pro W3" charset="0"/>
              <a:cs typeface="ヒラギノ角ゴ Pro W3" charset="0"/>
            </a:endParaRPr>
          </a:p>
          <a:p>
            <a:pPr>
              <a:buFont typeface="Arial" charset="0"/>
              <a:buAutoNum type="arabicPeriod"/>
              <a:defRPr/>
            </a:pPr>
            <a:r>
              <a:rPr lang="zh-CN" altLang="en-US" sz="3600" b="1">
                <a:latin typeface="Times" charset="0"/>
                <a:ea typeface="ヒラギノ角ゴ Pro W3" charset="0"/>
                <a:cs typeface="ヒラギノ角ゴ Pro W3" charset="0"/>
              </a:rPr>
              <a:t>你应当如何应用雅各书中的严厉教导？</a:t>
            </a:r>
            <a:endParaRPr lang="en-US" sz="3600" b="1">
              <a:latin typeface="Times" charset="0"/>
              <a:ea typeface="ヒラギノ角ゴ Pro W3" charset="0"/>
              <a:cs typeface="ヒラギノ角ゴ Pro W3"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34179">
                                            <p:bg/>
                                          </p:spTgt>
                                        </p:tgtEl>
                                        <p:attrNameLst>
                                          <p:attrName>style.visibility</p:attrName>
                                        </p:attrNameLst>
                                      </p:cBhvr>
                                      <p:to>
                                        <p:strVal val="visible"/>
                                      </p:to>
                                    </p:set>
                                    <p:animEffect transition="in" filter="wipe(down)">
                                      <p:cBhvr>
                                        <p:cTn id="7" dur="580">
                                          <p:stCondLst>
                                            <p:cond delay="0"/>
                                          </p:stCondLst>
                                        </p:cTn>
                                        <p:tgtEl>
                                          <p:spTgt spid="434179">
                                            <p:bg/>
                                          </p:spTgt>
                                        </p:tgtEl>
                                      </p:cBhvr>
                                    </p:animEffect>
                                    <p:anim calcmode="lin" valueType="num">
                                      <p:cBhvr>
                                        <p:cTn id="8" dur="1822" tmFilter="0,0; 0.14,0.36; 0.43,0.73; 0.71,0.91; 1.0,1.0">
                                          <p:stCondLst>
                                            <p:cond delay="0"/>
                                          </p:stCondLst>
                                        </p:cTn>
                                        <p:tgtEl>
                                          <p:spTgt spid="434179">
                                            <p:bg/>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34179">
                                            <p:bg/>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34179">
                                            <p:bg/>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34179">
                                            <p:bg/>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34179">
                                            <p:bg/>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34179">
                                            <p:bg/>
                                          </p:spTgt>
                                        </p:tgtEl>
                                      </p:cBhvr>
                                      <p:to x="100000" y="60000"/>
                                    </p:animScale>
                                    <p:animScale>
                                      <p:cBhvr>
                                        <p:cTn id="14" dur="166" decel="50000">
                                          <p:stCondLst>
                                            <p:cond delay="676"/>
                                          </p:stCondLst>
                                        </p:cTn>
                                        <p:tgtEl>
                                          <p:spTgt spid="434179">
                                            <p:bg/>
                                          </p:spTgt>
                                        </p:tgtEl>
                                      </p:cBhvr>
                                      <p:to x="100000" y="100000"/>
                                    </p:animScale>
                                    <p:animScale>
                                      <p:cBhvr>
                                        <p:cTn id="15" dur="26">
                                          <p:stCondLst>
                                            <p:cond delay="1312"/>
                                          </p:stCondLst>
                                        </p:cTn>
                                        <p:tgtEl>
                                          <p:spTgt spid="434179">
                                            <p:bg/>
                                          </p:spTgt>
                                        </p:tgtEl>
                                      </p:cBhvr>
                                      <p:to x="100000" y="80000"/>
                                    </p:animScale>
                                    <p:animScale>
                                      <p:cBhvr>
                                        <p:cTn id="16" dur="166" decel="50000">
                                          <p:stCondLst>
                                            <p:cond delay="1338"/>
                                          </p:stCondLst>
                                        </p:cTn>
                                        <p:tgtEl>
                                          <p:spTgt spid="434179">
                                            <p:bg/>
                                          </p:spTgt>
                                        </p:tgtEl>
                                      </p:cBhvr>
                                      <p:to x="100000" y="100000"/>
                                    </p:animScale>
                                    <p:animScale>
                                      <p:cBhvr>
                                        <p:cTn id="17" dur="26">
                                          <p:stCondLst>
                                            <p:cond delay="1642"/>
                                          </p:stCondLst>
                                        </p:cTn>
                                        <p:tgtEl>
                                          <p:spTgt spid="434179">
                                            <p:bg/>
                                          </p:spTgt>
                                        </p:tgtEl>
                                      </p:cBhvr>
                                      <p:to x="100000" y="90000"/>
                                    </p:animScale>
                                    <p:animScale>
                                      <p:cBhvr>
                                        <p:cTn id="18" dur="166" decel="50000">
                                          <p:stCondLst>
                                            <p:cond delay="1668"/>
                                          </p:stCondLst>
                                        </p:cTn>
                                        <p:tgtEl>
                                          <p:spTgt spid="434179">
                                            <p:bg/>
                                          </p:spTgt>
                                        </p:tgtEl>
                                      </p:cBhvr>
                                      <p:to x="100000" y="100000"/>
                                    </p:animScale>
                                    <p:animScale>
                                      <p:cBhvr>
                                        <p:cTn id="19" dur="26">
                                          <p:stCondLst>
                                            <p:cond delay="1808"/>
                                          </p:stCondLst>
                                        </p:cTn>
                                        <p:tgtEl>
                                          <p:spTgt spid="434179">
                                            <p:bg/>
                                          </p:spTgt>
                                        </p:tgtEl>
                                      </p:cBhvr>
                                      <p:to x="100000" y="95000"/>
                                    </p:animScale>
                                    <p:animScale>
                                      <p:cBhvr>
                                        <p:cTn id="20" dur="166" decel="50000">
                                          <p:stCondLst>
                                            <p:cond delay="1834"/>
                                          </p:stCondLst>
                                        </p:cTn>
                                        <p:tgtEl>
                                          <p:spTgt spid="434179">
                                            <p:bg/>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34179">
                                            <p:txEl>
                                              <p:pRg st="0" end="0"/>
                                            </p:txEl>
                                          </p:spTgt>
                                        </p:tgtEl>
                                        <p:attrNameLst>
                                          <p:attrName>style.visibility</p:attrName>
                                        </p:attrNameLst>
                                      </p:cBhvr>
                                      <p:to>
                                        <p:strVal val="visible"/>
                                      </p:to>
                                    </p:set>
                                    <p:animEffect transition="in" filter="wipe(down)">
                                      <p:cBhvr>
                                        <p:cTn id="25" dur="580">
                                          <p:stCondLst>
                                            <p:cond delay="0"/>
                                          </p:stCondLst>
                                        </p:cTn>
                                        <p:tgtEl>
                                          <p:spTgt spid="434179">
                                            <p:txEl>
                                              <p:pRg st="0" end="0"/>
                                            </p:txEl>
                                          </p:spTgt>
                                        </p:tgtEl>
                                      </p:cBhvr>
                                    </p:animEffect>
                                    <p:anim calcmode="lin" valueType="num">
                                      <p:cBhvr>
                                        <p:cTn id="26" dur="1822" tmFilter="0,0; 0.14,0.36; 0.43,0.73; 0.71,0.91; 1.0,1.0">
                                          <p:stCondLst>
                                            <p:cond delay="0"/>
                                          </p:stCondLst>
                                        </p:cTn>
                                        <p:tgtEl>
                                          <p:spTgt spid="434179">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34179">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34179">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34179">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34179">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34179">
                                            <p:txEl>
                                              <p:pRg st="0" end="0"/>
                                            </p:txEl>
                                          </p:spTgt>
                                        </p:tgtEl>
                                      </p:cBhvr>
                                      <p:to x="100000" y="60000"/>
                                    </p:animScale>
                                    <p:animScale>
                                      <p:cBhvr>
                                        <p:cTn id="32" dur="166" decel="50000">
                                          <p:stCondLst>
                                            <p:cond delay="676"/>
                                          </p:stCondLst>
                                        </p:cTn>
                                        <p:tgtEl>
                                          <p:spTgt spid="434179">
                                            <p:txEl>
                                              <p:pRg st="0" end="0"/>
                                            </p:txEl>
                                          </p:spTgt>
                                        </p:tgtEl>
                                      </p:cBhvr>
                                      <p:to x="100000" y="100000"/>
                                    </p:animScale>
                                    <p:animScale>
                                      <p:cBhvr>
                                        <p:cTn id="33" dur="26">
                                          <p:stCondLst>
                                            <p:cond delay="1312"/>
                                          </p:stCondLst>
                                        </p:cTn>
                                        <p:tgtEl>
                                          <p:spTgt spid="434179">
                                            <p:txEl>
                                              <p:pRg st="0" end="0"/>
                                            </p:txEl>
                                          </p:spTgt>
                                        </p:tgtEl>
                                      </p:cBhvr>
                                      <p:to x="100000" y="80000"/>
                                    </p:animScale>
                                    <p:animScale>
                                      <p:cBhvr>
                                        <p:cTn id="34" dur="166" decel="50000">
                                          <p:stCondLst>
                                            <p:cond delay="1338"/>
                                          </p:stCondLst>
                                        </p:cTn>
                                        <p:tgtEl>
                                          <p:spTgt spid="434179">
                                            <p:txEl>
                                              <p:pRg st="0" end="0"/>
                                            </p:txEl>
                                          </p:spTgt>
                                        </p:tgtEl>
                                      </p:cBhvr>
                                      <p:to x="100000" y="100000"/>
                                    </p:animScale>
                                    <p:animScale>
                                      <p:cBhvr>
                                        <p:cTn id="35" dur="26">
                                          <p:stCondLst>
                                            <p:cond delay="1642"/>
                                          </p:stCondLst>
                                        </p:cTn>
                                        <p:tgtEl>
                                          <p:spTgt spid="434179">
                                            <p:txEl>
                                              <p:pRg st="0" end="0"/>
                                            </p:txEl>
                                          </p:spTgt>
                                        </p:tgtEl>
                                      </p:cBhvr>
                                      <p:to x="100000" y="90000"/>
                                    </p:animScale>
                                    <p:animScale>
                                      <p:cBhvr>
                                        <p:cTn id="36" dur="166" decel="50000">
                                          <p:stCondLst>
                                            <p:cond delay="1668"/>
                                          </p:stCondLst>
                                        </p:cTn>
                                        <p:tgtEl>
                                          <p:spTgt spid="434179">
                                            <p:txEl>
                                              <p:pRg st="0" end="0"/>
                                            </p:txEl>
                                          </p:spTgt>
                                        </p:tgtEl>
                                      </p:cBhvr>
                                      <p:to x="100000" y="100000"/>
                                    </p:animScale>
                                    <p:animScale>
                                      <p:cBhvr>
                                        <p:cTn id="37" dur="26">
                                          <p:stCondLst>
                                            <p:cond delay="1808"/>
                                          </p:stCondLst>
                                        </p:cTn>
                                        <p:tgtEl>
                                          <p:spTgt spid="434179">
                                            <p:txEl>
                                              <p:pRg st="0" end="0"/>
                                            </p:txEl>
                                          </p:spTgt>
                                        </p:tgtEl>
                                      </p:cBhvr>
                                      <p:to x="100000" y="95000"/>
                                    </p:animScale>
                                    <p:animScale>
                                      <p:cBhvr>
                                        <p:cTn id="38" dur="166" decel="50000">
                                          <p:stCondLst>
                                            <p:cond delay="1834"/>
                                          </p:stCondLst>
                                        </p:cTn>
                                        <p:tgtEl>
                                          <p:spTgt spid="434179">
                                            <p:txEl>
                                              <p:pRg st="0" end="0"/>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34179">
                                            <p:txEl>
                                              <p:pRg st="2" end="2"/>
                                            </p:txEl>
                                          </p:spTgt>
                                        </p:tgtEl>
                                        <p:attrNameLst>
                                          <p:attrName>style.visibility</p:attrName>
                                        </p:attrNameLst>
                                      </p:cBhvr>
                                      <p:to>
                                        <p:strVal val="visible"/>
                                      </p:to>
                                    </p:set>
                                    <p:animEffect transition="in" filter="wipe(down)">
                                      <p:cBhvr>
                                        <p:cTn id="43" dur="580">
                                          <p:stCondLst>
                                            <p:cond delay="0"/>
                                          </p:stCondLst>
                                        </p:cTn>
                                        <p:tgtEl>
                                          <p:spTgt spid="434179">
                                            <p:txEl>
                                              <p:pRg st="2" end="2"/>
                                            </p:txEl>
                                          </p:spTgt>
                                        </p:tgtEl>
                                      </p:cBhvr>
                                    </p:animEffect>
                                    <p:anim calcmode="lin" valueType="num">
                                      <p:cBhvr>
                                        <p:cTn id="44" dur="1822" tmFilter="0,0; 0.14,0.36; 0.43,0.73; 0.71,0.91; 1.0,1.0">
                                          <p:stCondLst>
                                            <p:cond delay="0"/>
                                          </p:stCondLst>
                                        </p:cTn>
                                        <p:tgtEl>
                                          <p:spTgt spid="434179">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34179">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34179">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34179">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34179">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34179">
                                            <p:txEl>
                                              <p:pRg st="2" end="2"/>
                                            </p:txEl>
                                          </p:spTgt>
                                        </p:tgtEl>
                                      </p:cBhvr>
                                      <p:to x="100000" y="60000"/>
                                    </p:animScale>
                                    <p:animScale>
                                      <p:cBhvr>
                                        <p:cTn id="50" dur="166" decel="50000">
                                          <p:stCondLst>
                                            <p:cond delay="676"/>
                                          </p:stCondLst>
                                        </p:cTn>
                                        <p:tgtEl>
                                          <p:spTgt spid="434179">
                                            <p:txEl>
                                              <p:pRg st="2" end="2"/>
                                            </p:txEl>
                                          </p:spTgt>
                                        </p:tgtEl>
                                      </p:cBhvr>
                                      <p:to x="100000" y="100000"/>
                                    </p:animScale>
                                    <p:animScale>
                                      <p:cBhvr>
                                        <p:cTn id="51" dur="26">
                                          <p:stCondLst>
                                            <p:cond delay="1312"/>
                                          </p:stCondLst>
                                        </p:cTn>
                                        <p:tgtEl>
                                          <p:spTgt spid="434179">
                                            <p:txEl>
                                              <p:pRg st="2" end="2"/>
                                            </p:txEl>
                                          </p:spTgt>
                                        </p:tgtEl>
                                      </p:cBhvr>
                                      <p:to x="100000" y="80000"/>
                                    </p:animScale>
                                    <p:animScale>
                                      <p:cBhvr>
                                        <p:cTn id="52" dur="166" decel="50000">
                                          <p:stCondLst>
                                            <p:cond delay="1338"/>
                                          </p:stCondLst>
                                        </p:cTn>
                                        <p:tgtEl>
                                          <p:spTgt spid="434179">
                                            <p:txEl>
                                              <p:pRg st="2" end="2"/>
                                            </p:txEl>
                                          </p:spTgt>
                                        </p:tgtEl>
                                      </p:cBhvr>
                                      <p:to x="100000" y="100000"/>
                                    </p:animScale>
                                    <p:animScale>
                                      <p:cBhvr>
                                        <p:cTn id="53" dur="26">
                                          <p:stCondLst>
                                            <p:cond delay="1642"/>
                                          </p:stCondLst>
                                        </p:cTn>
                                        <p:tgtEl>
                                          <p:spTgt spid="434179">
                                            <p:txEl>
                                              <p:pRg st="2" end="2"/>
                                            </p:txEl>
                                          </p:spTgt>
                                        </p:tgtEl>
                                      </p:cBhvr>
                                      <p:to x="100000" y="90000"/>
                                    </p:animScale>
                                    <p:animScale>
                                      <p:cBhvr>
                                        <p:cTn id="54" dur="166" decel="50000">
                                          <p:stCondLst>
                                            <p:cond delay="1668"/>
                                          </p:stCondLst>
                                        </p:cTn>
                                        <p:tgtEl>
                                          <p:spTgt spid="434179">
                                            <p:txEl>
                                              <p:pRg st="2" end="2"/>
                                            </p:txEl>
                                          </p:spTgt>
                                        </p:tgtEl>
                                      </p:cBhvr>
                                      <p:to x="100000" y="100000"/>
                                    </p:animScale>
                                    <p:animScale>
                                      <p:cBhvr>
                                        <p:cTn id="55" dur="26">
                                          <p:stCondLst>
                                            <p:cond delay="1808"/>
                                          </p:stCondLst>
                                        </p:cTn>
                                        <p:tgtEl>
                                          <p:spTgt spid="434179">
                                            <p:txEl>
                                              <p:pRg st="2" end="2"/>
                                            </p:txEl>
                                          </p:spTgt>
                                        </p:tgtEl>
                                      </p:cBhvr>
                                      <p:to x="100000" y="95000"/>
                                    </p:animScale>
                                    <p:animScale>
                                      <p:cBhvr>
                                        <p:cTn id="56" dur="166" decel="50000">
                                          <p:stCondLst>
                                            <p:cond delay="1834"/>
                                          </p:stCondLst>
                                        </p:cTn>
                                        <p:tgtEl>
                                          <p:spTgt spid="434179">
                                            <p:txEl>
                                              <p:pRg st="2" end="2"/>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434179">
                                            <p:txEl>
                                              <p:pRg st="4" end="4"/>
                                            </p:txEl>
                                          </p:spTgt>
                                        </p:tgtEl>
                                        <p:attrNameLst>
                                          <p:attrName>style.visibility</p:attrName>
                                        </p:attrNameLst>
                                      </p:cBhvr>
                                      <p:to>
                                        <p:strVal val="visible"/>
                                      </p:to>
                                    </p:set>
                                    <p:animEffect transition="in" filter="wipe(down)">
                                      <p:cBhvr>
                                        <p:cTn id="61" dur="580">
                                          <p:stCondLst>
                                            <p:cond delay="0"/>
                                          </p:stCondLst>
                                        </p:cTn>
                                        <p:tgtEl>
                                          <p:spTgt spid="434179">
                                            <p:txEl>
                                              <p:pRg st="4" end="4"/>
                                            </p:txEl>
                                          </p:spTgt>
                                        </p:tgtEl>
                                      </p:cBhvr>
                                    </p:animEffect>
                                    <p:anim calcmode="lin" valueType="num">
                                      <p:cBhvr>
                                        <p:cTn id="62" dur="1822" tmFilter="0,0; 0.14,0.36; 0.43,0.73; 0.71,0.91; 1.0,1.0">
                                          <p:stCondLst>
                                            <p:cond delay="0"/>
                                          </p:stCondLst>
                                        </p:cTn>
                                        <p:tgtEl>
                                          <p:spTgt spid="434179">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34179">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34179">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34179">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34179">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434179">
                                            <p:txEl>
                                              <p:pRg st="4" end="4"/>
                                            </p:txEl>
                                          </p:spTgt>
                                        </p:tgtEl>
                                      </p:cBhvr>
                                      <p:to x="100000" y="60000"/>
                                    </p:animScale>
                                    <p:animScale>
                                      <p:cBhvr>
                                        <p:cTn id="68" dur="166" decel="50000">
                                          <p:stCondLst>
                                            <p:cond delay="676"/>
                                          </p:stCondLst>
                                        </p:cTn>
                                        <p:tgtEl>
                                          <p:spTgt spid="434179">
                                            <p:txEl>
                                              <p:pRg st="4" end="4"/>
                                            </p:txEl>
                                          </p:spTgt>
                                        </p:tgtEl>
                                      </p:cBhvr>
                                      <p:to x="100000" y="100000"/>
                                    </p:animScale>
                                    <p:animScale>
                                      <p:cBhvr>
                                        <p:cTn id="69" dur="26">
                                          <p:stCondLst>
                                            <p:cond delay="1312"/>
                                          </p:stCondLst>
                                        </p:cTn>
                                        <p:tgtEl>
                                          <p:spTgt spid="434179">
                                            <p:txEl>
                                              <p:pRg st="4" end="4"/>
                                            </p:txEl>
                                          </p:spTgt>
                                        </p:tgtEl>
                                      </p:cBhvr>
                                      <p:to x="100000" y="80000"/>
                                    </p:animScale>
                                    <p:animScale>
                                      <p:cBhvr>
                                        <p:cTn id="70" dur="166" decel="50000">
                                          <p:stCondLst>
                                            <p:cond delay="1338"/>
                                          </p:stCondLst>
                                        </p:cTn>
                                        <p:tgtEl>
                                          <p:spTgt spid="434179">
                                            <p:txEl>
                                              <p:pRg st="4" end="4"/>
                                            </p:txEl>
                                          </p:spTgt>
                                        </p:tgtEl>
                                      </p:cBhvr>
                                      <p:to x="100000" y="100000"/>
                                    </p:animScale>
                                    <p:animScale>
                                      <p:cBhvr>
                                        <p:cTn id="71" dur="26">
                                          <p:stCondLst>
                                            <p:cond delay="1642"/>
                                          </p:stCondLst>
                                        </p:cTn>
                                        <p:tgtEl>
                                          <p:spTgt spid="434179">
                                            <p:txEl>
                                              <p:pRg st="4" end="4"/>
                                            </p:txEl>
                                          </p:spTgt>
                                        </p:tgtEl>
                                      </p:cBhvr>
                                      <p:to x="100000" y="90000"/>
                                    </p:animScale>
                                    <p:animScale>
                                      <p:cBhvr>
                                        <p:cTn id="72" dur="166" decel="50000">
                                          <p:stCondLst>
                                            <p:cond delay="1668"/>
                                          </p:stCondLst>
                                        </p:cTn>
                                        <p:tgtEl>
                                          <p:spTgt spid="434179">
                                            <p:txEl>
                                              <p:pRg st="4" end="4"/>
                                            </p:txEl>
                                          </p:spTgt>
                                        </p:tgtEl>
                                      </p:cBhvr>
                                      <p:to x="100000" y="100000"/>
                                    </p:animScale>
                                    <p:animScale>
                                      <p:cBhvr>
                                        <p:cTn id="73" dur="26">
                                          <p:stCondLst>
                                            <p:cond delay="1808"/>
                                          </p:stCondLst>
                                        </p:cTn>
                                        <p:tgtEl>
                                          <p:spTgt spid="434179">
                                            <p:txEl>
                                              <p:pRg st="4" end="4"/>
                                            </p:txEl>
                                          </p:spTgt>
                                        </p:tgtEl>
                                      </p:cBhvr>
                                      <p:to x="100000" y="95000"/>
                                    </p:animScale>
                                    <p:animScale>
                                      <p:cBhvr>
                                        <p:cTn id="74" dur="166" decel="50000">
                                          <p:stCondLst>
                                            <p:cond delay="1834"/>
                                          </p:stCondLst>
                                        </p:cTn>
                                        <p:tgtEl>
                                          <p:spTgt spid="434179">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79"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Text Box 4"/>
          <p:cNvSpPr txBox="1">
            <a:spLocks noChangeArrowheads="1"/>
          </p:cNvSpPr>
          <p:nvPr/>
        </p:nvSpPr>
        <p:spPr bwMode="auto">
          <a:xfrm>
            <a:off x="147637" y="1725706"/>
            <a:ext cx="7620000" cy="449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28600">
                    <a:srgbClr val="000000">
                      <a:alpha val="71000"/>
                    </a:srgbClr>
                  </a:glow>
                </a:effectLst>
                <a:uLnTx/>
                <a:uFillTx/>
                <a:latin typeface="Scholar" charset="0"/>
                <a:ea typeface="ＭＳ Ｐゴシック" charset="0"/>
              </a:rPr>
              <a:t>雅各告诫整个罗马帝国早期的犹太基督徒，基督教信仰是通过</a:t>
            </a:r>
            <a:r>
              <a:rPr kumimoji="0" lang="zh-CN" altLang="en-US" sz="4400" b="1" i="0" u="none" strike="noStrike" kern="1200" cap="none" spc="0" normalizeH="0" baseline="0" noProof="0" dirty="0">
                <a:ln>
                  <a:noFill/>
                </a:ln>
                <a:solidFill>
                  <a:srgbClr val="FFFF00"/>
                </a:solidFill>
                <a:effectLst>
                  <a:glow rad="228600">
                    <a:srgbClr val="000000">
                      <a:alpha val="71000"/>
                    </a:srgbClr>
                  </a:glow>
                </a:effectLst>
                <a:uLnTx/>
                <a:uFillTx/>
                <a:latin typeface="Scholar" charset="0"/>
                <a:ea typeface="ＭＳ Ｐゴシック" charset="0"/>
              </a:rPr>
              <a:t>他们的行为体现出来</a:t>
            </a:r>
            <a:r>
              <a:rPr kumimoji="0" lang="zh-CN" altLang="en-US" sz="4400" b="1" i="0" u="none" strike="noStrike" kern="1200" cap="none" spc="0" normalizeH="0" baseline="0" noProof="0" dirty="0">
                <a:ln>
                  <a:noFill/>
                </a:ln>
                <a:solidFill>
                  <a:srgbClr val="FFFFFF"/>
                </a:solidFill>
                <a:effectLst>
                  <a:glow rad="228600">
                    <a:srgbClr val="000000">
                      <a:alpha val="71000"/>
                    </a:srgbClr>
                  </a:glow>
                </a:effectLst>
                <a:uLnTx/>
                <a:uFillTx/>
                <a:latin typeface="Scholar" charset="0"/>
                <a:ea typeface="ＭＳ Ｐゴシック" charset="0"/>
              </a:rPr>
              <a:t>，这行为是以成熟和圣洁的善行取代他们的假冒为善。</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28600">
                    <a:srgbClr val="000000">
                      <a:alpha val="71000"/>
                    </a:srgbClr>
                  </a:glow>
                </a:effectLst>
                <a:uLnTx/>
                <a:uFillTx/>
                <a:latin typeface="Scholar" charset="0"/>
                <a:ea typeface="ＭＳ Ｐゴシック" charset="0"/>
              </a:rPr>
              <a:t> </a:t>
            </a:r>
          </a:p>
        </p:txBody>
      </p:sp>
      <p:sp>
        <p:nvSpPr>
          <p:cNvPr id="3077" name="WordArt 5"/>
          <p:cNvSpPr>
            <a:spLocks noChangeArrowheads="1" noChangeShapeType="1" noTextEdit="1"/>
          </p:cNvSpPr>
          <p:nvPr/>
        </p:nvSpPr>
        <p:spPr bwMode="auto">
          <a:xfrm rot="-773093">
            <a:off x="3569614" y="4744727"/>
            <a:ext cx="3646099" cy="1754734"/>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9525">
                  <a:solidFill>
                    <a:srgbClr val="CC0000"/>
                  </a:solidFill>
                  <a:round/>
                  <a:headEnd/>
                  <a:tailEnd/>
                </a:ln>
                <a:solidFill>
                  <a:srgbClr val="FF3300"/>
                </a:solidFill>
                <a:effectLst>
                  <a:outerShdw blurRad="63500" dist="563972" dir="14049741" sx="125000" sy="125000" algn="tl" rotWithShape="0">
                    <a:srgbClr val="C7DFD3">
                      <a:alpha val="79999"/>
                    </a:srgbClr>
                  </a:outerShdw>
                </a:effectLst>
                <a:uLnTx/>
                <a:uFillTx/>
                <a:latin typeface="Microsoft YaHei UI" panose="020B0503020204020204" pitchFamily="34" charset="-122"/>
                <a:ea typeface="Microsoft YaHei UI" panose="020B0503020204020204" pitchFamily="34" charset="-122"/>
                <a:cs typeface="Times New Roman"/>
              </a:rPr>
              <a:t>行为</a:t>
            </a:r>
            <a:endParaRPr kumimoji="0" lang="en-US" sz="3600" b="0" i="0" u="none" strike="noStrike" kern="10" cap="none" spc="0" normalizeH="0" baseline="0" noProof="0" dirty="0">
              <a:ln w="9525">
                <a:solidFill>
                  <a:srgbClr val="CC0000"/>
                </a:solidFill>
                <a:round/>
                <a:headEnd/>
                <a:tailEnd/>
              </a:ln>
              <a:solidFill>
                <a:srgbClr val="FF3300"/>
              </a:solidFill>
              <a:effectLst>
                <a:outerShdw blurRad="63500" dist="563972" dir="14049741" sx="125000" sy="125000" algn="tl" rotWithShape="0">
                  <a:srgbClr val="C7DFD3">
                    <a:alpha val="79999"/>
                  </a:srgbClr>
                </a:outerShdw>
              </a:effectLst>
              <a:uLnTx/>
              <a:uFillTx/>
              <a:latin typeface="Microsoft YaHei UI" panose="020B0503020204020204" pitchFamily="34" charset="-122"/>
              <a:ea typeface="Microsoft YaHei UI" panose="020B0503020204020204" pitchFamily="34" charset="-122"/>
              <a:cs typeface="Times New Roman"/>
            </a:endParaRPr>
          </a:p>
        </p:txBody>
      </p:sp>
      <p:sp>
        <p:nvSpPr>
          <p:cNvPr id="3078" name="Rectangle 6"/>
          <p:cNvSpPr>
            <a:spLocks noGrp="1" noChangeArrowheads="1"/>
          </p:cNvSpPr>
          <p:nvPr>
            <p:ph type="title" idx="4294967295"/>
          </p:nvPr>
        </p:nvSpPr>
        <p:spPr>
          <a:effectLst>
            <a:outerShdw blurRad="63500" dist="107763" dir="13500000" algn="ctr" rotWithShape="0">
              <a:schemeClr val="bg2">
                <a:alpha val="74998"/>
              </a:schemeClr>
            </a:outerShdw>
          </a:effectLst>
        </p:spPr>
        <p:txBody>
          <a:bodyPr/>
          <a:lstStyle/>
          <a:p>
            <a:pPr eaLnBrk="1" hangingPunct="1">
              <a:defRPr/>
            </a:pPr>
            <a:r>
              <a:rPr lang="zh-SG" altLang="en-US" sz="4400" b="1" dirty="0">
                <a:latin typeface="Arial" charset="0"/>
              </a:rPr>
              <a:t>总结概要</a:t>
            </a:r>
            <a:endParaRPr lang="en-US" dirty="0">
              <a:latin typeface="Arial" charset="0"/>
            </a:endParaRPr>
          </a:p>
        </p:txBody>
      </p:sp>
      <p:sp>
        <p:nvSpPr>
          <p:cNvPr id="5" name="Text Box 5"/>
          <p:cNvSpPr txBox="1">
            <a:spLocks noChangeArrowheads="1"/>
          </p:cNvSpPr>
          <p:nvPr/>
        </p:nvSpPr>
        <p:spPr bwMode="auto">
          <a:xfrm>
            <a:off x="8388350" y="87313"/>
            <a:ext cx="698500" cy="461962"/>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a:ea typeface="ＭＳ Ｐゴシック" charset="0"/>
                <a:cs typeface="Arial"/>
              </a:rPr>
              <a:t>267</a:t>
            </a:r>
          </a:p>
        </p:txBody>
      </p:sp>
      <p:sp>
        <p:nvSpPr>
          <p:cNvPr id="6" name="Rectangle 2">
            <a:extLst>
              <a:ext uri="{FF2B5EF4-FFF2-40B4-BE49-F238E27FC236}">
                <a16:creationId xmlns:a16="http://schemas.microsoft.com/office/drawing/2014/main" id="{C88CBACD-F9E8-4644-B837-F229E93D5FF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雅各书</a:t>
            </a:r>
          </a:p>
        </p:txBody>
      </p:sp>
    </p:spTree>
    <p:extLst>
      <p:ext uri="{BB962C8B-B14F-4D97-AF65-F5344CB8AC3E}">
        <p14:creationId xmlns:p14="http://schemas.microsoft.com/office/powerpoint/2010/main" val="30977753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500" fill="hold"/>
                                        <p:tgtEl>
                                          <p:spTgt spid="3077"/>
                                        </p:tgtEl>
                                        <p:attrNameLst>
                                          <p:attrName>ppt_w</p:attrName>
                                        </p:attrNameLst>
                                      </p:cBhvr>
                                      <p:tavLst>
                                        <p:tav tm="0">
                                          <p:val>
                                            <p:fltVal val="0"/>
                                          </p:val>
                                        </p:tav>
                                        <p:tav tm="100000">
                                          <p:val>
                                            <p:strVal val="#ppt_w"/>
                                          </p:val>
                                        </p:tav>
                                      </p:tavLst>
                                    </p:anim>
                                    <p:anim calcmode="lin" valueType="num">
                                      <p:cBhvr>
                                        <p:cTn id="8" dur="500" fill="hold"/>
                                        <p:tgtEl>
                                          <p:spTgt spid="307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ctrTitle"/>
          </p:nvPr>
        </p:nvSpPr>
        <p:spPr>
          <a:xfrm>
            <a:off x="2484438" y="1600200"/>
            <a:ext cx="5973762" cy="1828800"/>
          </a:xfrm>
        </p:spPr>
        <p:txBody>
          <a:bodyPr/>
          <a:lstStyle/>
          <a:p>
            <a:pPr eaLnBrk="1" hangingPunct="1">
              <a:defRPr/>
            </a:pPr>
            <a:r>
              <a:rPr lang="zh-CN" altLang="en-US" b="1"/>
              <a:t>你有宣教的素质吗？</a:t>
            </a:r>
            <a:endParaRPr lang="en-US"/>
          </a:p>
        </p:txBody>
      </p:sp>
      <p:sp>
        <p:nvSpPr>
          <p:cNvPr id="440323" name="Rectangle 3"/>
          <p:cNvSpPr>
            <a:spLocks noGrp="1" noChangeArrowheads="1"/>
          </p:cNvSpPr>
          <p:nvPr>
            <p:ph type="subTitle" idx="1"/>
          </p:nvPr>
        </p:nvSpPr>
        <p:spPr>
          <a:xfrm>
            <a:off x="2133600" y="5334000"/>
            <a:ext cx="6400800" cy="1143000"/>
          </a:xfrm>
        </p:spPr>
        <p:txBody>
          <a:bodyPr/>
          <a:lstStyle/>
          <a:p>
            <a:pPr eaLnBrk="1" hangingPunct="1">
              <a:defRPr/>
            </a:pPr>
            <a:r>
              <a:rPr lang="en-US" b="1" i="0"/>
              <a:t>Leslie Flynn</a:t>
            </a:r>
            <a:r>
              <a:rPr lang="zh-CN" altLang="en-US" b="1" i="0"/>
              <a:t>的一个故事</a:t>
            </a:r>
            <a:r>
              <a:rPr lang="en-US" b="1" i="0"/>
              <a:t>, </a:t>
            </a:r>
          </a:p>
          <a:p>
            <a:pPr eaLnBrk="1" hangingPunct="1">
              <a:defRPr/>
            </a:pPr>
            <a:r>
              <a:rPr lang="en-US" b="1"/>
              <a:t>19 </a:t>
            </a:r>
            <a:r>
              <a:rPr lang="zh-CN" altLang="en-US" b="1"/>
              <a:t>属灵的恩赐</a:t>
            </a:r>
            <a:r>
              <a:rPr lang="en-US" b="1" i="0"/>
              <a:t>, 26-27</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6436" name="Object 3"/>
          <p:cNvGraphicFramePr>
            <a:graphicFrameLocks noChangeAspect="1"/>
          </p:cNvGraphicFramePr>
          <p:nvPr>
            <p:extLst>
              <p:ext uri="{D42A27DB-BD31-4B8C-83A1-F6EECF244321}">
                <p14:modId xmlns:p14="http://schemas.microsoft.com/office/powerpoint/2010/main" val="2709103047"/>
              </p:ext>
            </p:extLst>
          </p:nvPr>
        </p:nvGraphicFramePr>
        <p:xfrm>
          <a:off x="0" y="788988"/>
          <a:ext cx="11916816" cy="6069012"/>
        </p:xfrm>
        <a:graphic>
          <a:graphicData uri="http://schemas.openxmlformats.org/presentationml/2006/ole">
            <mc:AlternateContent xmlns:mc="http://schemas.openxmlformats.org/markup-compatibility/2006">
              <mc:Choice xmlns:v="urn:schemas-microsoft-com:vml" Requires="v">
                <p:oleObj name="Document" r:id="rId3" imgW="7416800" imgH="5473700" progId="Word.Document.8">
                  <p:embed/>
                </p:oleObj>
              </mc:Choice>
              <mc:Fallback>
                <p:oleObj name="Document" r:id="rId3" imgW="7416800" imgH="547370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88988"/>
                        <a:ext cx="11916816" cy="6069012"/>
                      </a:xfrm>
                      <a:prstGeom prst="rect">
                        <a:avLst/>
                      </a:prstGeom>
                      <a:noFill/>
                      <a:ln>
                        <a:noFill/>
                      </a:ln>
                      <a:effectLst>
                        <a:outerShdw blurRad="63500" dist="38099" dir="2700000" algn="ctr" rotWithShape="0">
                          <a:srgbClr val="000000">
                            <a:alpha val="74997"/>
                          </a:srgbClr>
                        </a:outerShdw>
                      </a:effectLst>
                    </p:spPr>
                  </p:pic>
                </p:oleObj>
              </mc:Fallback>
            </mc:AlternateContent>
          </a:graphicData>
        </a:graphic>
      </p:graphicFrame>
      <p:sp>
        <p:nvSpPr>
          <p:cNvPr id="444418" name="Rectangle 2"/>
          <p:cNvSpPr>
            <a:spLocks noGrp="1" noChangeArrowheads="1"/>
          </p:cNvSpPr>
          <p:nvPr>
            <p:ph type="ctrTitle"/>
          </p:nvPr>
        </p:nvSpPr>
        <p:spPr>
          <a:xfrm>
            <a:off x="914400" y="0"/>
            <a:ext cx="7772400" cy="974725"/>
          </a:xfrm>
        </p:spPr>
        <p:txBody>
          <a:bodyPr/>
          <a:lstStyle/>
          <a:p>
            <a:pPr eaLnBrk="1" hangingPunct="1">
              <a:defRPr/>
            </a:pPr>
            <a:r>
              <a:rPr lang="zh-CN" altLang="en-US"/>
              <a:t>信心</a:t>
            </a:r>
            <a:r>
              <a:rPr lang="en-US"/>
              <a:t>…</a:t>
            </a:r>
          </a:p>
        </p:txBody>
      </p:sp>
      <p:sp>
        <p:nvSpPr>
          <p:cNvPr id="444419" name="Text Box 3"/>
          <p:cNvSpPr txBox="1">
            <a:spLocks noChangeArrowheads="1"/>
          </p:cNvSpPr>
          <p:nvPr/>
        </p:nvSpPr>
        <p:spPr bwMode="auto">
          <a:xfrm>
            <a:off x="8458200" y="87313"/>
            <a:ext cx="671513" cy="366712"/>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en-US" sz="1800" b="1">
                <a:cs typeface="Arial" charset="0"/>
              </a:rPr>
              <a:t>267</a:t>
            </a:r>
          </a:p>
        </p:txBody>
      </p:sp>
      <p:sp>
        <p:nvSpPr>
          <p:cNvPr id="444420" name="Oval 4"/>
          <p:cNvSpPr>
            <a:spLocks noChangeArrowheads="1"/>
          </p:cNvSpPr>
          <p:nvPr/>
        </p:nvSpPr>
        <p:spPr bwMode="auto">
          <a:xfrm>
            <a:off x="8028384" y="1295400"/>
            <a:ext cx="976313" cy="4648200"/>
          </a:xfrm>
          <a:prstGeom prst="ellipse">
            <a:avLst/>
          </a:prstGeom>
          <a:noFill/>
          <a:ln w="57150">
            <a:solidFill>
              <a:schemeClr val="tx1"/>
            </a:solidFill>
            <a:round/>
            <a:headEnd/>
            <a:tailEnd/>
          </a:ln>
          <a:effectLst>
            <a:outerShdw blurRad="63500" dist="107763" dir="135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sz="180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4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a:xfrm>
            <a:off x="4038600" y="609600"/>
            <a:ext cx="4419600" cy="1371600"/>
          </a:xfrm>
        </p:spPr>
        <p:txBody>
          <a:bodyPr/>
          <a:lstStyle/>
          <a:p>
            <a:pPr eaLnBrk="1" hangingPunct="1">
              <a:defRPr/>
            </a:pPr>
            <a:r>
              <a:rPr lang="zh-CN" altLang="en-US"/>
              <a:t>你有忍耐吗？</a:t>
            </a:r>
            <a:endParaRPr lang="en-US"/>
          </a:p>
        </p:txBody>
      </p:sp>
      <p:sp>
        <p:nvSpPr>
          <p:cNvPr id="446467" name="Rectangle 3"/>
          <p:cNvSpPr>
            <a:spLocks noGrp="1" noChangeArrowheads="1"/>
          </p:cNvSpPr>
          <p:nvPr>
            <p:ph type="body" idx="1"/>
          </p:nvPr>
        </p:nvSpPr>
        <p:spPr>
          <a:xfrm>
            <a:off x="304800" y="2819400"/>
            <a:ext cx="8534400" cy="3733800"/>
          </a:xfrm>
        </p:spPr>
        <p:txBody>
          <a:bodyPr/>
          <a:lstStyle/>
          <a:p>
            <a:pPr eaLnBrk="1" hangingPunct="1">
              <a:lnSpc>
                <a:spcPct val="90000"/>
              </a:lnSpc>
              <a:defRPr/>
            </a:pPr>
            <a:r>
              <a:rPr lang="zh-CN" altLang="en-US"/>
              <a:t>当我的电脑操作缓慢时，我就感到不耐烦。</a:t>
            </a:r>
            <a:endParaRPr lang="en-US" altLang="zh-CN"/>
          </a:p>
          <a:p>
            <a:pPr eaLnBrk="1" hangingPunct="1">
              <a:lnSpc>
                <a:spcPct val="90000"/>
              </a:lnSpc>
              <a:defRPr/>
            </a:pPr>
            <a:r>
              <a:rPr lang="zh-CN" altLang="en-US"/>
              <a:t>当神没应允我的祷告时，我就放弃为那件事项祷告。</a:t>
            </a:r>
            <a:endParaRPr lang="en-US"/>
          </a:p>
          <a:p>
            <a:pPr eaLnBrk="1" hangingPunct="1">
              <a:lnSpc>
                <a:spcPct val="90000"/>
              </a:lnSpc>
              <a:defRPr/>
            </a:pPr>
            <a:r>
              <a:rPr lang="zh-CN" altLang="en-US"/>
              <a:t>在超级市场购物时，虽然我有超过六样东西，我仍然会排在快速线柜台。</a:t>
            </a:r>
            <a:endParaRPr lang="en-US"/>
          </a:p>
          <a:p>
            <a:pPr eaLnBrk="1" hangingPunct="1">
              <a:lnSpc>
                <a:spcPct val="90000"/>
              </a:lnSpc>
              <a:defRPr/>
            </a:pPr>
            <a:r>
              <a:rPr lang="zh-CN" altLang="en-US"/>
              <a:t>在搭电梯，地铁或巴士时，我会站在最靠近出口处以至我在别人之优。</a:t>
            </a:r>
            <a:endParaRPr lang="en-US" altLang="zh-CN"/>
          </a:p>
        </p:txBody>
      </p:sp>
      <p:pic>
        <p:nvPicPr>
          <p:cNvPr id="4464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00400" cy="2400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46467">
                                            <p:txEl>
                                              <p:pRg st="0" end="0"/>
                                            </p:txEl>
                                          </p:spTgt>
                                        </p:tgtEl>
                                        <p:attrNameLst>
                                          <p:attrName>style.visibility</p:attrName>
                                        </p:attrNameLst>
                                      </p:cBhvr>
                                      <p:to>
                                        <p:strVal val="visible"/>
                                      </p:to>
                                    </p:set>
                                    <p:anim calcmode="lin" valueType="num">
                                      <p:cBhvr>
                                        <p:cTn id="7" dur="1000" fill="hold"/>
                                        <p:tgtEl>
                                          <p:spTgt spid="44646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4646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4646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646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46467">
                                            <p:txEl>
                                              <p:pRg st="1" end="1"/>
                                            </p:txEl>
                                          </p:spTgt>
                                        </p:tgtEl>
                                        <p:attrNameLst>
                                          <p:attrName>style.visibility</p:attrName>
                                        </p:attrNameLst>
                                      </p:cBhvr>
                                      <p:to>
                                        <p:strVal val="visible"/>
                                      </p:to>
                                    </p:set>
                                    <p:anim calcmode="lin" valueType="num">
                                      <p:cBhvr>
                                        <p:cTn id="15" dur="1000" fill="hold"/>
                                        <p:tgtEl>
                                          <p:spTgt spid="44646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4646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4646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4646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46467">
                                            <p:txEl>
                                              <p:pRg st="2" end="2"/>
                                            </p:txEl>
                                          </p:spTgt>
                                        </p:tgtEl>
                                        <p:attrNameLst>
                                          <p:attrName>style.visibility</p:attrName>
                                        </p:attrNameLst>
                                      </p:cBhvr>
                                      <p:to>
                                        <p:strVal val="visible"/>
                                      </p:to>
                                    </p:set>
                                    <p:anim calcmode="lin" valueType="num">
                                      <p:cBhvr>
                                        <p:cTn id="23" dur="1000" fill="hold"/>
                                        <p:tgtEl>
                                          <p:spTgt spid="44646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4646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4646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4646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46467">
                                            <p:txEl>
                                              <p:pRg st="3" end="3"/>
                                            </p:txEl>
                                          </p:spTgt>
                                        </p:tgtEl>
                                        <p:attrNameLst>
                                          <p:attrName>style.visibility</p:attrName>
                                        </p:attrNameLst>
                                      </p:cBhvr>
                                      <p:to>
                                        <p:strVal val="visible"/>
                                      </p:to>
                                    </p:set>
                                    <p:anim calcmode="lin" valueType="num">
                                      <p:cBhvr>
                                        <p:cTn id="31" dur="1000" fill="hold"/>
                                        <p:tgtEl>
                                          <p:spTgt spid="44646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4646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4646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4646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67"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a:xfrm>
            <a:off x="4038600" y="609600"/>
            <a:ext cx="4419600" cy="1371600"/>
          </a:xfrm>
        </p:spPr>
        <p:txBody>
          <a:bodyPr/>
          <a:lstStyle/>
          <a:p>
            <a:pPr eaLnBrk="1" hangingPunct="1">
              <a:defRPr/>
            </a:pPr>
            <a:r>
              <a:rPr lang="zh-CN" altLang="en-US"/>
              <a:t>你有忍耐吗？</a:t>
            </a:r>
            <a:endParaRPr lang="en-US"/>
          </a:p>
        </p:txBody>
      </p:sp>
      <p:sp>
        <p:nvSpPr>
          <p:cNvPr id="448515" name="Rectangle 3"/>
          <p:cNvSpPr>
            <a:spLocks noGrp="1" noChangeArrowheads="1"/>
          </p:cNvSpPr>
          <p:nvPr>
            <p:ph type="body" idx="1"/>
          </p:nvPr>
        </p:nvSpPr>
        <p:spPr>
          <a:xfrm>
            <a:off x="304800" y="2819400"/>
            <a:ext cx="8534400" cy="3733800"/>
          </a:xfrm>
        </p:spPr>
        <p:txBody>
          <a:bodyPr/>
          <a:lstStyle/>
          <a:p>
            <a:pPr eaLnBrk="1" hangingPunct="1">
              <a:defRPr/>
            </a:pPr>
            <a:r>
              <a:rPr lang="zh-CN" altLang="en-US"/>
              <a:t>别人必须在二十四小时之内答复我的电邮。</a:t>
            </a:r>
            <a:endParaRPr lang="en-US"/>
          </a:p>
          <a:p>
            <a:pPr eaLnBrk="1" hangingPunct="1">
              <a:defRPr/>
            </a:pPr>
            <a:r>
              <a:rPr lang="zh-CN" altLang="en-US"/>
              <a:t>在打电话时，我不会等超过四次的铃响。</a:t>
            </a:r>
            <a:endParaRPr lang="en-US"/>
          </a:p>
          <a:p>
            <a:pPr eaLnBrk="1" hangingPunct="1">
              <a:defRPr/>
            </a:pPr>
            <a:r>
              <a:rPr lang="zh-CN" altLang="en-US"/>
              <a:t>不论是驾驶车子，或在德士里，或行走时，当别人割入我的路线时，我会感到生气。</a:t>
            </a:r>
            <a:endParaRPr lang="en-US"/>
          </a:p>
          <a:p>
            <a:pPr eaLnBrk="1" hangingPunct="1">
              <a:defRPr/>
            </a:pPr>
            <a:r>
              <a:rPr lang="zh-CN" altLang="en-US"/>
              <a:t>当我被逼做心理测验时（比如类似这个测验），我会感到厌烦。</a:t>
            </a:r>
          </a:p>
        </p:txBody>
      </p:sp>
      <p:pic>
        <p:nvPicPr>
          <p:cNvPr id="4485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00400" cy="2400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48515">
                                            <p:txEl>
                                              <p:pRg st="0" end="0"/>
                                            </p:txEl>
                                          </p:spTgt>
                                        </p:tgtEl>
                                        <p:attrNameLst>
                                          <p:attrName>style.visibility</p:attrName>
                                        </p:attrNameLst>
                                      </p:cBhvr>
                                      <p:to>
                                        <p:strVal val="visible"/>
                                      </p:to>
                                    </p:set>
                                    <p:anim calcmode="lin" valueType="num">
                                      <p:cBhvr>
                                        <p:cTn id="7" dur="1000" fill="hold"/>
                                        <p:tgtEl>
                                          <p:spTgt spid="44851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4851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4851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851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48515">
                                            <p:txEl>
                                              <p:pRg st="1" end="1"/>
                                            </p:txEl>
                                          </p:spTgt>
                                        </p:tgtEl>
                                        <p:attrNameLst>
                                          <p:attrName>style.visibility</p:attrName>
                                        </p:attrNameLst>
                                      </p:cBhvr>
                                      <p:to>
                                        <p:strVal val="visible"/>
                                      </p:to>
                                    </p:set>
                                    <p:anim calcmode="lin" valueType="num">
                                      <p:cBhvr>
                                        <p:cTn id="15" dur="1000" fill="hold"/>
                                        <p:tgtEl>
                                          <p:spTgt spid="44851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4851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4851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4851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48515">
                                            <p:txEl>
                                              <p:pRg st="2" end="2"/>
                                            </p:txEl>
                                          </p:spTgt>
                                        </p:tgtEl>
                                        <p:attrNameLst>
                                          <p:attrName>style.visibility</p:attrName>
                                        </p:attrNameLst>
                                      </p:cBhvr>
                                      <p:to>
                                        <p:strVal val="visible"/>
                                      </p:to>
                                    </p:set>
                                    <p:anim calcmode="lin" valueType="num">
                                      <p:cBhvr>
                                        <p:cTn id="23" dur="1000" fill="hold"/>
                                        <p:tgtEl>
                                          <p:spTgt spid="44851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4851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4851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4851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48515">
                                            <p:txEl>
                                              <p:pRg st="3" end="3"/>
                                            </p:txEl>
                                          </p:spTgt>
                                        </p:tgtEl>
                                        <p:attrNameLst>
                                          <p:attrName>style.visibility</p:attrName>
                                        </p:attrNameLst>
                                      </p:cBhvr>
                                      <p:to>
                                        <p:strVal val="visible"/>
                                      </p:to>
                                    </p:set>
                                    <p:anim calcmode="lin" valueType="num">
                                      <p:cBhvr>
                                        <p:cTn id="31" dur="1000" fill="hold"/>
                                        <p:tgtEl>
                                          <p:spTgt spid="44851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4851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4851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4851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15"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p:txBody>
          <a:bodyPr/>
          <a:lstStyle/>
          <a:p>
            <a:pPr eaLnBrk="1" hangingPunct="1">
              <a:defRPr/>
            </a:pPr>
            <a:r>
              <a:rPr lang="en-US"/>
              <a:t>Singapore</a:t>
            </a:r>
            <a:r>
              <a:rPr lang="ja-JP" altLang="en-US"/>
              <a:t>’</a:t>
            </a:r>
            <a:r>
              <a:rPr lang="en-US"/>
              <a:t>s 7 Deadly Sins</a:t>
            </a:r>
          </a:p>
        </p:txBody>
      </p:sp>
      <p:pic>
        <p:nvPicPr>
          <p:cNvPr id="792578" name="Picture 3" descr="Seven Sins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0813"/>
            <a:ext cx="9144000" cy="7237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64" name="Rectangle 4"/>
          <p:cNvSpPr>
            <a:spLocks noGrp="1" noChangeArrowheads="1"/>
          </p:cNvSpPr>
          <p:nvPr>
            <p:ph type="body" idx="1"/>
          </p:nvPr>
        </p:nvSpPr>
        <p:spPr>
          <a:xfrm>
            <a:off x="2667000" y="6248400"/>
            <a:ext cx="6477000" cy="609600"/>
          </a:xfrm>
          <a:solidFill>
            <a:srgbClr val="000000"/>
          </a:solidFill>
        </p:spPr>
        <p:txBody>
          <a:bodyPr/>
          <a:lstStyle/>
          <a:p>
            <a:pPr eaLnBrk="1" hangingPunct="1">
              <a:defRPr/>
            </a:pPr>
            <a:r>
              <a:rPr lang="en-US" altLang="zh-CN" sz="2400" i="1" dirty="0"/>
              <a:t>《</a:t>
            </a:r>
            <a:r>
              <a:rPr lang="zh-CN" altLang="en-US" sz="2400" i="1" dirty="0"/>
              <a:t>星期天时报</a:t>
            </a:r>
            <a:r>
              <a:rPr lang="en-US" altLang="zh-CN" sz="2400" i="1" dirty="0"/>
              <a:t>》</a:t>
            </a:r>
            <a:r>
              <a:rPr lang="zh-CN" altLang="en-US" sz="2400" i="1" dirty="0"/>
              <a:t>，</a:t>
            </a:r>
            <a:r>
              <a:rPr lang="en-US" altLang="zh-CN" sz="2400" i="1" dirty="0"/>
              <a:t>2005</a:t>
            </a:r>
            <a:r>
              <a:rPr lang="zh-CN" altLang="en-US" sz="2400" i="1" dirty="0"/>
              <a:t>年</a:t>
            </a:r>
            <a:r>
              <a:rPr lang="en-US" altLang="zh-CN" sz="2400" i="1" dirty="0"/>
              <a:t>4</a:t>
            </a:r>
            <a:r>
              <a:rPr lang="zh-CN" altLang="en-US" sz="2400" i="1" dirty="0"/>
              <a:t>月</a:t>
            </a:r>
            <a:r>
              <a:rPr lang="en-US" altLang="zh-CN" sz="2400" i="1" dirty="0"/>
              <a:t>3</a:t>
            </a:r>
            <a:r>
              <a:rPr lang="zh-CN" altLang="en-US" sz="2400" i="1" dirty="0"/>
              <a:t>日</a:t>
            </a:r>
          </a:p>
        </p:txBody>
      </p:sp>
      <p:sp>
        <p:nvSpPr>
          <p:cNvPr id="3" name="文本框 2">
            <a:extLst>
              <a:ext uri="{FF2B5EF4-FFF2-40B4-BE49-F238E27FC236}">
                <a16:creationId xmlns:a16="http://schemas.microsoft.com/office/drawing/2014/main" id="{9372E923-255B-DF80-903C-C7E01E459DEB}"/>
              </a:ext>
            </a:extLst>
          </p:cNvPr>
          <p:cNvSpPr txBox="1"/>
          <p:nvPr/>
        </p:nvSpPr>
        <p:spPr>
          <a:xfrm>
            <a:off x="5220072" y="1602244"/>
            <a:ext cx="3456516" cy="1446550"/>
          </a:xfrm>
          <a:prstGeom prst="rect">
            <a:avLst/>
          </a:prstGeom>
          <a:noFill/>
        </p:spPr>
        <p:txBody>
          <a:bodyPr wrap="square">
            <a:spAutoFit/>
          </a:bodyPr>
          <a:lstStyle/>
          <a:p>
            <a:pPr algn="ctr"/>
            <a:r>
              <a:rPr lang="zh-CN" altLang="en-US" sz="4400" b="1" dirty="0"/>
              <a:t>新加坡人的</a:t>
            </a:r>
            <a:endParaRPr lang="en-US" altLang="zh-CN" sz="4400" b="1" dirty="0"/>
          </a:p>
          <a:p>
            <a:pPr algn="ctr"/>
            <a:r>
              <a:rPr lang="zh-CN" altLang="en-US" sz="4400" b="1" dirty="0"/>
              <a:t>七大致命罪</a:t>
            </a:r>
            <a:endParaRPr lang="zh-CN" altLang="en-US" sz="4400" dirty="0"/>
          </a:p>
        </p:txBody>
      </p:sp>
      <p:sp>
        <p:nvSpPr>
          <p:cNvPr id="4" name="文本框 3">
            <a:extLst>
              <a:ext uri="{FF2B5EF4-FFF2-40B4-BE49-F238E27FC236}">
                <a16:creationId xmlns:a16="http://schemas.microsoft.com/office/drawing/2014/main" id="{D78AFFE1-04BF-7BCD-9918-C9FBDDBCAACB}"/>
              </a:ext>
            </a:extLst>
          </p:cNvPr>
          <p:cNvSpPr txBox="1"/>
          <p:nvPr/>
        </p:nvSpPr>
        <p:spPr>
          <a:xfrm>
            <a:off x="6527324" y="5517232"/>
            <a:ext cx="1946827" cy="369332"/>
          </a:xfrm>
          <a:prstGeom prst="rect">
            <a:avLst/>
          </a:prstGeom>
          <a:noFill/>
        </p:spPr>
        <p:txBody>
          <a:bodyPr wrap="square">
            <a:spAutoFit/>
          </a:bodyPr>
          <a:lstStyle/>
          <a:p>
            <a:r>
              <a:rPr lang="zh-CN" altLang="en-US" sz="1800" dirty="0"/>
              <a:t>（新闻：第</a:t>
            </a:r>
            <a:r>
              <a:rPr lang="en-US" altLang="zh-CN" sz="1800" dirty="0"/>
              <a:t>3-4</a:t>
            </a:r>
            <a:r>
              <a:rPr lang="zh-CN" altLang="en-US" sz="1800" dirty="0"/>
              <a:t>页）</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794626" name="Rectangle 3"/>
          <p:cNvSpPr>
            <a:spLocks noGrp="1" noChangeArrowheads="1"/>
          </p:cNvSpPr>
          <p:nvPr>
            <p:ph type="ctrTitle"/>
          </p:nvPr>
        </p:nvSpPr>
        <p:spPr>
          <a:xfrm>
            <a:off x="228600" y="152400"/>
            <a:ext cx="8534400" cy="762000"/>
          </a:xfrm>
        </p:spPr>
        <p:txBody>
          <a:bodyPr/>
          <a:lstStyle/>
          <a:p>
            <a:r>
              <a:rPr lang="zh-CN" altLang="en-US">
                <a:latin typeface="Times New Roman" charset="0"/>
              </a:rPr>
              <a:t>你认为那个罪会名列前茅？</a:t>
            </a:r>
            <a:endParaRPr lang="en-US">
              <a:latin typeface="Times New Roman" charset="0"/>
            </a:endParaRPr>
          </a:p>
        </p:txBody>
      </p:sp>
      <p:sp>
        <p:nvSpPr>
          <p:cNvPr id="452612" name="Rectangle 4"/>
          <p:cNvSpPr>
            <a:spLocks noGrp="1" noChangeArrowheads="1"/>
          </p:cNvSpPr>
          <p:nvPr>
            <p:ph type="subTitle" idx="1"/>
          </p:nvPr>
        </p:nvSpPr>
        <p:spPr>
          <a:xfrm>
            <a:off x="609600" y="990600"/>
            <a:ext cx="2819400" cy="5791200"/>
          </a:xfrm>
        </p:spPr>
        <p:txBody>
          <a:bodyPr/>
          <a:lstStyle/>
          <a:p>
            <a:pPr marL="339725" indent="-339725" algn="l">
              <a:buFontTx/>
              <a:buChar char="•"/>
            </a:pPr>
            <a:r>
              <a:rPr lang="zh-CN" altLang="en-US">
                <a:latin typeface="Times New Roman" charset="0"/>
              </a:rPr>
              <a:t>动怒</a:t>
            </a:r>
          </a:p>
          <a:p>
            <a:pPr marL="339725" indent="-339725" algn="l">
              <a:buFontTx/>
              <a:buChar char="•"/>
            </a:pPr>
            <a:r>
              <a:rPr lang="zh-CN" altLang="en-US">
                <a:latin typeface="Times New Roman" charset="0"/>
              </a:rPr>
              <a:t>妒嫉</a:t>
            </a:r>
          </a:p>
          <a:p>
            <a:pPr marL="339725" indent="-339725" algn="l">
              <a:buFontTx/>
              <a:buChar char="•"/>
            </a:pPr>
            <a:r>
              <a:rPr lang="zh-CN" altLang="en-US">
                <a:latin typeface="Times New Roman" charset="0"/>
              </a:rPr>
              <a:t>暴食</a:t>
            </a:r>
          </a:p>
          <a:p>
            <a:pPr marL="339725" indent="-339725" algn="l">
              <a:buFontTx/>
              <a:buChar char="•"/>
            </a:pPr>
            <a:r>
              <a:rPr lang="zh-CN" altLang="en-US">
                <a:latin typeface="Times New Roman" charset="0"/>
              </a:rPr>
              <a:t>贪财</a:t>
            </a:r>
          </a:p>
          <a:p>
            <a:pPr marL="339725" indent="-339725" algn="l">
              <a:buFontTx/>
              <a:buChar char="•"/>
            </a:pPr>
            <a:r>
              <a:rPr lang="zh-CN" altLang="en-US">
                <a:latin typeface="Times New Roman" charset="0"/>
              </a:rPr>
              <a:t>好色</a:t>
            </a:r>
          </a:p>
          <a:p>
            <a:pPr marL="339725" indent="-339725" algn="l">
              <a:buFontTx/>
              <a:buChar char="•"/>
            </a:pPr>
            <a:r>
              <a:rPr lang="zh-CN" altLang="en-US">
                <a:latin typeface="Times New Roman" charset="0"/>
              </a:rPr>
              <a:t>骄傲</a:t>
            </a:r>
          </a:p>
          <a:p>
            <a:pPr marL="339725" indent="-339725" algn="l">
              <a:buFontTx/>
              <a:buChar char="•"/>
            </a:pPr>
            <a:r>
              <a:rPr lang="zh-CN" altLang="en-US">
                <a:latin typeface="Times New Roman" charset="0"/>
              </a:rPr>
              <a:t>懒惰</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2612">
                                            <p:txEl>
                                              <p:pRg st="0" end="0"/>
                                            </p:txEl>
                                          </p:spTgt>
                                        </p:tgtEl>
                                        <p:attrNameLst>
                                          <p:attrName>style.visibility</p:attrName>
                                        </p:attrNameLst>
                                      </p:cBhvr>
                                      <p:to>
                                        <p:strVal val="visible"/>
                                      </p:to>
                                    </p:set>
                                    <p:animEffect transition="in" filter="wipe(down)">
                                      <p:cBhvr>
                                        <p:cTn id="7" dur="500"/>
                                        <p:tgtEl>
                                          <p:spTgt spid="4526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52612">
                                            <p:txEl>
                                              <p:pRg st="1" end="1"/>
                                            </p:txEl>
                                          </p:spTgt>
                                        </p:tgtEl>
                                        <p:attrNameLst>
                                          <p:attrName>style.visibility</p:attrName>
                                        </p:attrNameLst>
                                      </p:cBhvr>
                                      <p:to>
                                        <p:strVal val="visible"/>
                                      </p:to>
                                    </p:set>
                                    <p:animEffect transition="in" filter="wipe(down)">
                                      <p:cBhvr>
                                        <p:cTn id="12" dur="500"/>
                                        <p:tgtEl>
                                          <p:spTgt spid="452612">
                                            <p:txEl>
                                              <p:pRg st="1" end="1"/>
                                            </p:txEl>
                                          </p:spTgt>
                                        </p:tgtEl>
                                      </p:cBhvr>
                                    </p:animEffect>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52612">
                                            <p:txEl>
                                              <p:pRg st="2" end="2"/>
                                            </p:txEl>
                                          </p:spTgt>
                                        </p:tgtEl>
                                        <p:attrNameLst>
                                          <p:attrName>style.visibility</p:attrName>
                                        </p:attrNameLst>
                                      </p:cBhvr>
                                      <p:to>
                                        <p:strVal val="visible"/>
                                      </p:to>
                                    </p:set>
                                    <p:animEffect transition="in" filter="wipe(down)">
                                      <p:cBhvr>
                                        <p:cTn id="16" dur="500"/>
                                        <p:tgtEl>
                                          <p:spTgt spid="452612">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52612">
                                            <p:txEl>
                                              <p:pRg st="3" end="3"/>
                                            </p:txEl>
                                          </p:spTgt>
                                        </p:tgtEl>
                                        <p:attrNameLst>
                                          <p:attrName>style.visibility</p:attrName>
                                        </p:attrNameLst>
                                      </p:cBhvr>
                                      <p:to>
                                        <p:strVal val="visible"/>
                                      </p:to>
                                    </p:set>
                                    <p:animEffect transition="in" filter="wipe(down)">
                                      <p:cBhvr>
                                        <p:cTn id="21" dur="500"/>
                                        <p:tgtEl>
                                          <p:spTgt spid="452612">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52612">
                                            <p:txEl>
                                              <p:pRg st="4" end="4"/>
                                            </p:txEl>
                                          </p:spTgt>
                                        </p:tgtEl>
                                        <p:attrNameLst>
                                          <p:attrName>style.visibility</p:attrName>
                                        </p:attrNameLst>
                                      </p:cBhvr>
                                      <p:to>
                                        <p:strVal val="visible"/>
                                      </p:to>
                                    </p:set>
                                    <p:animEffect transition="in" filter="wipe(down)">
                                      <p:cBhvr>
                                        <p:cTn id="26" dur="500"/>
                                        <p:tgtEl>
                                          <p:spTgt spid="452612">
                                            <p:txEl>
                                              <p:pRg st="4" end="4"/>
                                            </p:txEl>
                                          </p:spTgt>
                                        </p:tgtEl>
                                      </p:cBhvr>
                                    </p:animEffect>
                                  </p:childTnLst>
                                </p:cTn>
                              </p:par>
                            </p:childTnLst>
                          </p:cTn>
                        </p:par>
                        <p:par>
                          <p:cTn id="27" fill="hold" nodeType="afterGroup">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452612">
                                            <p:txEl>
                                              <p:pRg st="5" end="5"/>
                                            </p:txEl>
                                          </p:spTgt>
                                        </p:tgtEl>
                                        <p:attrNameLst>
                                          <p:attrName>style.visibility</p:attrName>
                                        </p:attrNameLst>
                                      </p:cBhvr>
                                      <p:to>
                                        <p:strVal val="visible"/>
                                      </p:to>
                                    </p:set>
                                    <p:animEffect transition="in" filter="wipe(down)">
                                      <p:cBhvr>
                                        <p:cTn id="30" dur="500"/>
                                        <p:tgtEl>
                                          <p:spTgt spid="452612">
                                            <p:txEl>
                                              <p:pRg st="5" end="5"/>
                                            </p:txEl>
                                          </p:spTgt>
                                        </p:tgtEl>
                                      </p:cBhvr>
                                    </p:animEffect>
                                  </p:childTnLst>
                                </p:cTn>
                              </p:par>
                            </p:childTnLst>
                          </p:cTn>
                        </p:par>
                        <p:par>
                          <p:cTn id="31" fill="hold" nodeType="afterGroup">
                            <p:stCondLst>
                              <p:cond delay="1000"/>
                            </p:stCondLst>
                            <p:childTnLst>
                              <p:par>
                                <p:cTn id="32" presetID="22" presetClass="entr" presetSubtype="4" fill="hold" grpId="0" nodeType="afterEffect">
                                  <p:stCondLst>
                                    <p:cond delay="0"/>
                                  </p:stCondLst>
                                  <p:childTnLst>
                                    <p:set>
                                      <p:cBhvr>
                                        <p:cTn id="33" dur="1" fill="hold">
                                          <p:stCondLst>
                                            <p:cond delay="0"/>
                                          </p:stCondLst>
                                        </p:cTn>
                                        <p:tgtEl>
                                          <p:spTgt spid="452612">
                                            <p:txEl>
                                              <p:pRg st="6" end="6"/>
                                            </p:txEl>
                                          </p:spTgt>
                                        </p:tgtEl>
                                        <p:attrNameLst>
                                          <p:attrName>style.visibility</p:attrName>
                                        </p:attrNameLst>
                                      </p:cBhvr>
                                      <p:to>
                                        <p:strVal val="visible"/>
                                      </p:to>
                                    </p:set>
                                    <p:animEffect transition="in" filter="wipe(down)">
                                      <p:cBhvr>
                                        <p:cTn id="34" dur="500"/>
                                        <p:tgtEl>
                                          <p:spTgt spid="4526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2"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2"/>
          <p:cNvSpPr>
            <a:spLocks noGrp="1" noChangeArrowheads="1"/>
          </p:cNvSpPr>
          <p:nvPr>
            <p:ph type="title"/>
          </p:nvPr>
        </p:nvSpPr>
        <p:spPr/>
        <p:txBody>
          <a:bodyPr/>
          <a:lstStyle/>
          <a:p>
            <a:r>
              <a:rPr lang="en-US">
                <a:latin typeface="Times New Roman" charset="0"/>
              </a:rPr>
              <a:t>Anger tops the list</a:t>
            </a:r>
          </a:p>
        </p:txBody>
      </p:sp>
      <p:sp>
        <p:nvSpPr>
          <p:cNvPr id="796674" name="Rectangle 3"/>
          <p:cNvSpPr>
            <a:spLocks noGrp="1" noChangeArrowheads="1"/>
          </p:cNvSpPr>
          <p:nvPr>
            <p:ph type="body" idx="1"/>
          </p:nvPr>
        </p:nvSpPr>
        <p:spPr/>
        <p:txBody>
          <a:bodyPr/>
          <a:lstStyle/>
          <a:p>
            <a:endParaRPr lang="en-US">
              <a:latin typeface="Times New Roman" charset="0"/>
            </a:endParaRPr>
          </a:p>
        </p:txBody>
      </p:sp>
      <p:pic>
        <p:nvPicPr>
          <p:cNvPr id="796675" name="Picture 4" descr="Seven Sins Ord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46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4B69A2A1-60E1-F620-706F-3D4E40210085}"/>
              </a:ext>
            </a:extLst>
          </p:cNvPr>
          <p:cNvSpPr txBox="1"/>
          <p:nvPr/>
        </p:nvSpPr>
        <p:spPr>
          <a:xfrm>
            <a:off x="1331640" y="567779"/>
            <a:ext cx="6768752" cy="769441"/>
          </a:xfrm>
          <a:prstGeom prst="rect">
            <a:avLst/>
          </a:prstGeom>
          <a:noFill/>
        </p:spPr>
        <p:txBody>
          <a:bodyPr wrap="square">
            <a:spAutoFit/>
          </a:bodyPr>
          <a:lstStyle/>
          <a:p>
            <a:pPr algn="ctr"/>
            <a:r>
              <a:rPr lang="zh-CN" altLang="en-US" sz="4400" b="1" dirty="0">
                <a:solidFill>
                  <a:schemeClr val="bg1"/>
                </a:solidFill>
              </a:rPr>
              <a:t>新加坡人的七大致命罪</a:t>
            </a:r>
            <a:endParaRPr lang="zh-CN" altLang="en-US" sz="4400" dirty="0">
              <a:solidFill>
                <a:schemeClr val="bg1"/>
              </a:solidFill>
            </a:endParaRPr>
          </a:p>
        </p:txBody>
      </p:sp>
      <p:sp>
        <p:nvSpPr>
          <p:cNvPr id="3" name="文本框 2">
            <a:extLst>
              <a:ext uri="{FF2B5EF4-FFF2-40B4-BE49-F238E27FC236}">
                <a16:creationId xmlns:a16="http://schemas.microsoft.com/office/drawing/2014/main" id="{2DF3CFE3-2C2A-8D7B-CDD0-2C3D12795C77}"/>
              </a:ext>
            </a:extLst>
          </p:cNvPr>
          <p:cNvSpPr txBox="1"/>
          <p:nvPr/>
        </p:nvSpPr>
        <p:spPr>
          <a:xfrm>
            <a:off x="2123728" y="3789040"/>
            <a:ext cx="3240360" cy="461665"/>
          </a:xfrm>
          <a:prstGeom prst="rect">
            <a:avLst/>
          </a:prstGeom>
          <a:noFill/>
        </p:spPr>
        <p:txBody>
          <a:bodyPr wrap="square">
            <a:spAutoFit/>
          </a:bodyPr>
          <a:lstStyle/>
          <a:p>
            <a:pPr algn="ctr"/>
            <a:r>
              <a:rPr lang="zh-CN" altLang="en-US" dirty="0">
                <a:solidFill>
                  <a:schemeClr val="bg1"/>
                </a:solidFill>
              </a:rPr>
              <a:t>愤怒位居榜首</a:t>
            </a:r>
            <a:endParaRPr lang="zh-CN" altLang="en-US" sz="3200" dirty="0">
              <a:solidFill>
                <a:schemeClr val="bg1"/>
              </a:solidFill>
            </a:endParaRPr>
          </a:p>
        </p:txBody>
      </p:sp>
      <p:sp>
        <p:nvSpPr>
          <p:cNvPr id="4" name="文本框 3">
            <a:extLst>
              <a:ext uri="{FF2B5EF4-FFF2-40B4-BE49-F238E27FC236}">
                <a16:creationId xmlns:a16="http://schemas.microsoft.com/office/drawing/2014/main" id="{FEB9887B-6F02-6AFA-8BB4-D77B07067B62}"/>
              </a:ext>
            </a:extLst>
          </p:cNvPr>
          <p:cNvSpPr txBox="1"/>
          <p:nvPr/>
        </p:nvSpPr>
        <p:spPr>
          <a:xfrm>
            <a:off x="5560740" y="5373216"/>
            <a:ext cx="3240360" cy="338554"/>
          </a:xfrm>
          <a:prstGeom prst="rect">
            <a:avLst/>
          </a:prstGeom>
          <a:solidFill>
            <a:srgbClr val="CBBCBC"/>
          </a:solidFill>
        </p:spPr>
        <p:txBody>
          <a:bodyPr wrap="square">
            <a:spAutoFit/>
          </a:bodyPr>
          <a:lstStyle/>
          <a:p>
            <a:pPr algn="ctr"/>
            <a:r>
              <a:rPr lang="zh-CN" altLang="en-US" sz="1600" dirty="0">
                <a:solidFill>
                  <a:srgbClr val="C00000"/>
                </a:solidFill>
              </a:rPr>
              <a:t>愤怒：</a:t>
            </a:r>
            <a:r>
              <a:rPr lang="zh-CN" altLang="en-US" sz="1600" dirty="0">
                <a:solidFill>
                  <a:schemeClr val="bg1"/>
                </a:solidFill>
              </a:rPr>
              <a:t>如果不解决，可能很危险</a:t>
            </a:r>
            <a:endParaRPr lang="zh-CN" altLang="en-US" sz="2000" dirty="0">
              <a:solidFill>
                <a:schemeClr val="bg1"/>
              </a:solidFil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798722" name="Rectangle 3"/>
          <p:cNvSpPr>
            <a:spLocks noGrp="1" noChangeArrowheads="1"/>
          </p:cNvSpPr>
          <p:nvPr>
            <p:ph type="ctrTitle"/>
          </p:nvPr>
        </p:nvSpPr>
        <p:spPr>
          <a:xfrm>
            <a:off x="228600" y="152400"/>
            <a:ext cx="8534400" cy="762000"/>
          </a:xfrm>
        </p:spPr>
        <p:txBody>
          <a:bodyPr/>
          <a:lstStyle/>
          <a:p>
            <a:r>
              <a:rPr lang="zh-CN" altLang="en-US">
                <a:latin typeface="Times New Roman" charset="0"/>
              </a:rPr>
              <a:t>你认为那个罪会名列前茅？</a:t>
            </a:r>
            <a:endParaRPr lang="en-US">
              <a:latin typeface="Times New Roman" charset="0"/>
            </a:endParaRPr>
          </a:p>
        </p:txBody>
      </p:sp>
      <p:sp>
        <p:nvSpPr>
          <p:cNvPr id="456708" name="Rectangle 4"/>
          <p:cNvSpPr>
            <a:spLocks noGrp="1" noChangeArrowheads="1"/>
          </p:cNvSpPr>
          <p:nvPr>
            <p:ph type="subTitle" idx="1"/>
          </p:nvPr>
        </p:nvSpPr>
        <p:spPr>
          <a:xfrm>
            <a:off x="609600" y="990600"/>
            <a:ext cx="2819400" cy="5791200"/>
          </a:xfrm>
        </p:spPr>
        <p:txBody>
          <a:bodyPr/>
          <a:lstStyle/>
          <a:p>
            <a:pPr marL="339725" indent="-339725" algn="l">
              <a:buFontTx/>
              <a:buChar char="•"/>
            </a:pPr>
            <a:r>
              <a:rPr lang="zh-CN" altLang="en-US">
                <a:latin typeface="Times New Roman" charset="0"/>
              </a:rPr>
              <a:t>动怒</a:t>
            </a:r>
          </a:p>
          <a:p>
            <a:pPr marL="339725" indent="-339725" algn="l">
              <a:buFontTx/>
              <a:buChar char="•"/>
            </a:pPr>
            <a:r>
              <a:rPr lang="zh-CN" altLang="en-US">
                <a:latin typeface="Times New Roman" charset="0"/>
              </a:rPr>
              <a:t>妒嫉</a:t>
            </a:r>
          </a:p>
          <a:p>
            <a:pPr marL="339725" indent="-339725" algn="l">
              <a:buFontTx/>
              <a:buChar char="•"/>
            </a:pPr>
            <a:r>
              <a:rPr lang="zh-CN" altLang="en-US">
                <a:latin typeface="Times New Roman" charset="0"/>
              </a:rPr>
              <a:t>暴食</a:t>
            </a:r>
          </a:p>
          <a:p>
            <a:pPr marL="339725" indent="-339725" algn="l">
              <a:buFontTx/>
              <a:buChar char="•"/>
            </a:pPr>
            <a:r>
              <a:rPr lang="zh-CN" altLang="en-US">
                <a:latin typeface="Times New Roman" charset="0"/>
              </a:rPr>
              <a:t>贪财</a:t>
            </a:r>
          </a:p>
          <a:p>
            <a:pPr marL="339725" indent="-339725" algn="l">
              <a:buFontTx/>
              <a:buChar char="•"/>
            </a:pPr>
            <a:r>
              <a:rPr lang="zh-CN" altLang="en-US">
                <a:latin typeface="Times New Roman" charset="0"/>
              </a:rPr>
              <a:t>好色</a:t>
            </a:r>
          </a:p>
          <a:p>
            <a:pPr marL="339725" indent="-339725" algn="l">
              <a:buFontTx/>
              <a:buChar char="•"/>
            </a:pPr>
            <a:r>
              <a:rPr lang="zh-CN" altLang="en-US">
                <a:latin typeface="Times New Roman" charset="0"/>
              </a:rPr>
              <a:t>骄傲</a:t>
            </a:r>
          </a:p>
          <a:p>
            <a:pPr marL="339725" indent="-339725" algn="l">
              <a:buFontTx/>
              <a:buChar char="•"/>
            </a:pPr>
            <a:r>
              <a:rPr lang="zh-CN" altLang="en-US">
                <a:latin typeface="Times New Roman" charset="0"/>
              </a:rPr>
              <a:t>懒惰</a:t>
            </a:r>
          </a:p>
        </p:txBody>
      </p:sp>
      <p:sp>
        <p:nvSpPr>
          <p:cNvPr id="456709" name="Rectangle 5"/>
          <p:cNvSpPr>
            <a:spLocks noChangeArrowheads="1"/>
          </p:cNvSpPr>
          <p:nvPr/>
        </p:nvSpPr>
        <p:spPr bwMode="auto">
          <a:xfrm>
            <a:off x="4876800" y="914400"/>
            <a:ext cx="2819400" cy="579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39725" indent="-339725" eaLnBrk="0" hangingPunct="0">
              <a:spcBef>
                <a:spcPct val="20000"/>
              </a:spcBef>
              <a:buClr>
                <a:schemeClr val="tx2"/>
              </a:buClr>
              <a:buFontTx/>
              <a:buChar char="•"/>
              <a:defRPr/>
            </a:pPr>
            <a:r>
              <a:rPr lang="zh-CN" altLang="en-US" sz="3200">
                <a:latin typeface="Times New Roman" charset="0"/>
                <a:cs typeface="Arial" charset="0"/>
              </a:rPr>
              <a:t>动怒 </a:t>
            </a:r>
            <a:r>
              <a:rPr lang="en-US" sz="3200">
                <a:latin typeface="Times New Roman" charset="0"/>
                <a:cs typeface="Arial" charset="0"/>
              </a:rPr>
              <a:t>(88%)</a:t>
            </a:r>
          </a:p>
          <a:p>
            <a:pPr marL="339725" indent="-339725" eaLnBrk="0" hangingPunct="0">
              <a:spcBef>
                <a:spcPct val="20000"/>
              </a:spcBef>
              <a:buClr>
                <a:schemeClr val="tx2"/>
              </a:buClr>
              <a:buFontTx/>
              <a:buChar char="•"/>
              <a:defRPr/>
            </a:pPr>
            <a:r>
              <a:rPr lang="zh-CN" altLang="en-US" sz="3200">
                <a:latin typeface="Times New Roman" charset="0"/>
                <a:cs typeface="Arial" charset="0"/>
              </a:rPr>
              <a:t>懒惰 </a:t>
            </a:r>
            <a:r>
              <a:rPr lang="en-US" sz="3200">
                <a:latin typeface="Times New Roman" charset="0"/>
                <a:cs typeface="Arial" charset="0"/>
              </a:rPr>
              <a:t>(69%)</a:t>
            </a:r>
          </a:p>
          <a:p>
            <a:pPr marL="339725" indent="-339725" eaLnBrk="0" hangingPunct="0">
              <a:spcBef>
                <a:spcPct val="20000"/>
              </a:spcBef>
              <a:buClr>
                <a:schemeClr val="tx2"/>
              </a:buClr>
              <a:buFontTx/>
              <a:buChar char="•"/>
              <a:defRPr/>
            </a:pPr>
            <a:r>
              <a:rPr lang="zh-CN" altLang="en-US" sz="3200">
                <a:latin typeface="Times New Roman" charset="0"/>
                <a:cs typeface="Arial" charset="0"/>
              </a:rPr>
              <a:t>妒嫉 </a:t>
            </a:r>
            <a:r>
              <a:rPr lang="en-US" sz="3200">
                <a:latin typeface="Times New Roman" charset="0"/>
                <a:cs typeface="Arial" charset="0"/>
              </a:rPr>
              <a:t>(60%) </a:t>
            </a:r>
          </a:p>
          <a:p>
            <a:pPr marL="339725" indent="-339725" eaLnBrk="0" hangingPunct="0">
              <a:spcBef>
                <a:spcPct val="20000"/>
              </a:spcBef>
              <a:buClr>
                <a:schemeClr val="tx2"/>
              </a:buClr>
              <a:buFontTx/>
              <a:buChar char="•"/>
              <a:defRPr/>
            </a:pPr>
            <a:r>
              <a:rPr lang="zh-CN" altLang="en-US" sz="3200">
                <a:latin typeface="Times New Roman" charset="0"/>
                <a:cs typeface="Arial" charset="0"/>
              </a:rPr>
              <a:t>暴食</a:t>
            </a:r>
            <a:endParaRPr lang="en-US" sz="3200">
              <a:latin typeface="Times New Roman" charset="0"/>
              <a:cs typeface="Arial" charset="0"/>
            </a:endParaRPr>
          </a:p>
          <a:p>
            <a:pPr marL="339725" indent="-339725" eaLnBrk="0" hangingPunct="0">
              <a:spcBef>
                <a:spcPct val="20000"/>
              </a:spcBef>
              <a:buClr>
                <a:schemeClr val="tx2"/>
              </a:buClr>
              <a:buFontTx/>
              <a:buChar char="•"/>
              <a:defRPr/>
            </a:pPr>
            <a:r>
              <a:rPr lang="zh-CN" altLang="en-US" sz="3200">
                <a:latin typeface="Times New Roman" charset="0"/>
                <a:cs typeface="Arial" charset="0"/>
              </a:rPr>
              <a:t>贪财</a:t>
            </a:r>
            <a:endParaRPr lang="en-US" sz="3200">
              <a:latin typeface="Times New Roman" charset="0"/>
              <a:cs typeface="Arial" charset="0"/>
            </a:endParaRPr>
          </a:p>
          <a:p>
            <a:pPr marL="339725" indent="-339725" eaLnBrk="0" hangingPunct="0">
              <a:spcBef>
                <a:spcPct val="20000"/>
              </a:spcBef>
              <a:buClr>
                <a:schemeClr val="tx2"/>
              </a:buClr>
              <a:buFontTx/>
              <a:buChar char="•"/>
              <a:defRPr/>
            </a:pPr>
            <a:r>
              <a:rPr lang="zh-CN" altLang="en-US" sz="3200">
                <a:latin typeface="Times New Roman" charset="0"/>
                <a:cs typeface="Arial" charset="0"/>
              </a:rPr>
              <a:t>骄傲</a:t>
            </a:r>
            <a:endParaRPr lang="en-US" sz="3200">
              <a:latin typeface="Times New Roman" charset="0"/>
              <a:cs typeface="Arial" charset="0"/>
            </a:endParaRPr>
          </a:p>
          <a:p>
            <a:pPr marL="339725" indent="-339725" eaLnBrk="0" hangingPunct="0">
              <a:spcBef>
                <a:spcPct val="20000"/>
              </a:spcBef>
              <a:buClr>
                <a:schemeClr val="tx2"/>
              </a:buClr>
              <a:buFontTx/>
              <a:buChar char="•"/>
              <a:defRPr/>
            </a:pPr>
            <a:r>
              <a:rPr lang="zh-CN" altLang="en-US" sz="3200">
                <a:latin typeface="Times New Roman" charset="0"/>
                <a:cs typeface="Arial" charset="0"/>
              </a:rPr>
              <a:t>好色</a:t>
            </a:r>
            <a:endParaRPr lang="en-US" sz="3200">
              <a:latin typeface="Times New Roman" charset="0"/>
              <a:cs typeface="Arial" charset="0"/>
            </a:endParaRPr>
          </a:p>
          <a:p>
            <a:pPr marL="339725" indent="-339725" eaLnBrk="0" hangingPunct="0">
              <a:spcBef>
                <a:spcPct val="20000"/>
              </a:spcBef>
              <a:buClr>
                <a:schemeClr val="tx2"/>
              </a:buClr>
              <a:buFontTx/>
              <a:buChar char="•"/>
              <a:defRPr/>
            </a:pPr>
            <a:r>
              <a:rPr lang="zh-CN" altLang="en-US" sz="3200">
                <a:latin typeface="Times New Roman" charset="0"/>
                <a:cs typeface="Arial" charset="0"/>
              </a:rPr>
              <a:t>溅淫</a:t>
            </a:r>
          </a:p>
          <a:p>
            <a:pPr marL="339725" indent="-339725" eaLnBrk="0" hangingPunct="0">
              <a:spcBef>
                <a:spcPct val="20000"/>
              </a:spcBef>
              <a:buClr>
                <a:schemeClr val="tx2"/>
              </a:buClr>
              <a:buFontTx/>
              <a:buChar char="•"/>
              <a:defRPr/>
            </a:pPr>
            <a:r>
              <a:rPr lang="zh-CN" altLang="en-US" sz="3200">
                <a:latin typeface="Times New Roman" charset="0"/>
                <a:cs typeface="Arial" charset="0"/>
              </a:rPr>
              <a:t>残酷</a:t>
            </a:r>
          </a:p>
          <a:p>
            <a:pPr marL="339725" indent="-339725" eaLnBrk="0" hangingPunct="0">
              <a:spcBef>
                <a:spcPct val="20000"/>
              </a:spcBef>
              <a:buClr>
                <a:schemeClr val="tx2"/>
              </a:buClr>
              <a:buFontTx/>
              <a:buChar char="•"/>
              <a:defRPr/>
            </a:pPr>
            <a:r>
              <a:rPr lang="zh-CN" altLang="en-US" sz="3200">
                <a:latin typeface="Times New Roman" charset="0"/>
                <a:cs typeface="Arial" charset="0"/>
              </a:rPr>
              <a:t>不诚实</a:t>
            </a:r>
          </a:p>
        </p:txBody>
      </p:sp>
      <p:sp>
        <p:nvSpPr>
          <p:cNvPr id="456710" name="Line 6"/>
          <p:cNvSpPr>
            <a:spLocks noChangeShapeType="1"/>
          </p:cNvSpPr>
          <p:nvPr/>
        </p:nvSpPr>
        <p:spPr bwMode="auto">
          <a:xfrm>
            <a:off x="0" y="5029200"/>
            <a:ext cx="9144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6708">
                                            <p:txEl>
                                              <p:pRg st="0" end="0"/>
                                            </p:txEl>
                                          </p:spTgt>
                                        </p:tgtEl>
                                        <p:attrNameLst>
                                          <p:attrName>style.visibility</p:attrName>
                                        </p:attrNameLst>
                                      </p:cBhvr>
                                      <p:to>
                                        <p:strVal val="visible"/>
                                      </p:to>
                                    </p:set>
                                    <p:animEffect transition="in" filter="wipe(down)">
                                      <p:cBhvr>
                                        <p:cTn id="7" dur="500"/>
                                        <p:tgtEl>
                                          <p:spTgt spid="456708">
                                            <p:txEl>
                                              <p:pRg st="0" end="0"/>
                                            </p:txEl>
                                          </p:spTgt>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56708">
                                            <p:txEl>
                                              <p:pRg st="1" end="1"/>
                                            </p:txEl>
                                          </p:spTgt>
                                        </p:tgtEl>
                                        <p:attrNameLst>
                                          <p:attrName>style.visibility</p:attrName>
                                        </p:attrNameLst>
                                      </p:cBhvr>
                                      <p:to>
                                        <p:strVal val="visible"/>
                                      </p:to>
                                    </p:set>
                                    <p:animEffect transition="in" filter="wipe(down)">
                                      <p:cBhvr>
                                        <p:cTn id="11" dur="500"/>
                                        <p:tgtEl>
                                          <p:spTgt spid="456708">
                                            <p:txEl>
                                              <p:pRg st="1" end="1"/>
                                            </p:txEl>
                                          </p:spTgt>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56708">
                                            <p:txEl>
                                              <p:pRg st="2" end="2"/>
                                            </p:txEl>
                                          </p:spTgt>
                                        </p:tgtEl>
                                        <p:attrNameLst>
                                          <p:attrName>style.visibility</p:attrName>
                                        </p:attrNameLst>
                                      </p:cBhvr>
                                      <p:to>
                                        <p:strVal val="visible"/>
                                      </p:to>
                                    </p:set>
                                    <p:animEffect transition="in" filter="wipe(down)">
                                      <p:cBhvr>
                                        <p:cTn id="15" dur="500"/>
                                        <p:tgtEl>
                                          <p:spTgt spid="456708">
                                            <p:txEl>
                                              <p:pRg st="2" end="2"/>
                                            </p:txEl>
                                          </p:spTgt>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56708">
                                            <p:txEl>
                                              <p:pRg st="3" end="3"/>
                                            </p:txEl>
                                          </p:spTgt>
                                        </p:tgtEl>
                                        <p:attrNameLst>
                                          <p:attrName>style.visibility</p:attrName>
                                        </p:attrNameLst>
                                      </p:cBhvr>
                                      <p:to>
                                        <p:strVal val="visible"/>
                                      </p:to>
                                    </p:set>
                                    <p:animEffect transition="in" filter="wipe(down)">
                                      <p:cBhvr>
                                        <p:cTn id="19" dur="500"/>
                                        <p:tgtEl>
                                          <p:spTgt spid="456708">
                                            <p:txEl>
                                              <p:pRg st="3" end="3"/>
                                            </p:txEl>
                                          </p:spTgt>
                                        </p:tgtEl>
                                      </p:cBhvr>
                                    </p:animEffect>
                                  </p:childTnLst>
                                </p:cTn>
                              </p:par>
                            </p:childTnLst>
                          </p:cTn>
                        </p:par>
                        <p:par>
                          <p:cTn id="20" fill="hold" nodeType="afterGroup">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56708">
                                            <p:txEl>
                                              <p:pRg st="4" end="4"/>
                                            </p:txEl>
                                          </p:spTgt>
                                        </p:tgtEl>
                                        <p:attrNameLst>
                                          <p:attrName>style.visibility</p:attrName>
                                        </p:attrNameLst>
                                      </p:cBhvr>
                                      <p:to>
                                        <p:strVal val="visible"/>
                                      </p:to>
                                    </p:set>
                                    <p:animEffect transition="in" filter="wipe(down)">
                                      <p:cBhvr>
                                        <p:cTn id="23" dur="500"/>
                                        <p:tgtEl>
                                          <p:spTgt spid="456708">
                                            <p:txEl>
                                              <p:pRg st="4" end="4"/>
                                            </p:txEl>
                                          </p:spTgt>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56708">
                                            <p:txEl>
                                              <p:pRg st="5" end="5"/>
                                            </p:txEl>
                                          </p:spTgt>
                                        </p:tgtEl>
                                        <p:attrNameLst>
                                          <p:attrName>style.visibility</p:attrName>
                                        </p:attrNameLst>
                                      </p:cBhvr>
                                      <p:to>
                                        <p:strVal val="visible"/>
                                      </p:to>
                                    </p:set>
                                    <p:animEffect transition="in" filter="wipe(down)">
                                      <p:cBhvr>
                                        <p:cTn id="27" dur="500"/>
                                        <p:tgtEl>
                                          <p:spTgt spid="456708">
                                            <p:txEl>
                                              <p:pRg st="5" end="5"/>
                                            </p:txEl>
                                          </p:spTgt>
                                        </p:tgtEl>
                                      </p:cBhvr>
                                    </p:animEffect>
                                  </p:childTnLst>
                                </p:cTn>
                              </p:par>
                            </p:childTnLst>
                          </p:cTn>
                        </p:par>
                        <p:par>
                          <p:cTn id="28" fill="hold" nodeType="afterGroup">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456708">
                                            <p:txEl>
                                              <p:pRg st="6" end="6"/>
                                            </p:txEl>
                                          </p:spTgt>
                                        </p:tgtEl>
                                        <p:attrNameLst>
                                          <p:attrName>style.visibility</p:attrName>
                                        </p:attrNameLst>
                                      </p:cBhvr>
                                      <p:to>
                                        <p:strVal val="visible"/>
                                      </p:to>
                                    </p:set>
                                    <p:animEffect transition="in" filter="wipe(down)">
                                      <p:cBhvr>
                                        <p:cTn id="31" dur="500"/>
                                        <p:tgtEl>
                                          <p:spTgt spid="456708">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56709">
                                            <p:txEl>
                                              <p:pRg st="0" end="0"/>
                                            </p:txEl>
                                          </p:spTgt>
                                        </p:tgtEl>
                                        <p:attrNameLst>
                                          <p:attrName>style.visibility</p:attrName>
                                        </p:attrNameLst>
                                      </p:cBhvr>
                                      <p:to>
                                        <p:strVal val="visible"/>
                                      </p:to>
                                    </p:set>
                                    <p:animEffect transition="in" filter="wipe(down)">
                                      <p:cBhvr>
                                        <p:cTn id="36" dur="500"/>
                                        <p:tgtEl>
                                          <p:spTgt spid="456709">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56709">
                                            <p:txEl>
                                              <p:pRg st="1" end="1"/>
                                            </p:txEl>
                                          </p:spTgt>
                                        </p:tgtEl>
                                        <p:attrNameLst>
                                          <p:attrName>style.visibility</p:attrName>
                                        </p:attrNameLst>
                                      </p:cBhvr>
                                      <p:to>
                                        <p:strVal val="visible"/>
                                      </p:to>
                                    </p:set>
                                    <p:animEffect transition="in" filter="wipe(down)">
                                      <p:cBhvr>
                                        <p:cTn id="41" dur="500"/>
                                        <p:tgtEl>
                                          <p:spTgt spid="456709">
                                            <p:txEl>
                                              <p:pRg st="1" end="1"/>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56709">
                                            <p:txEl>
                                              <p:pRg st="2" end="2"/>
                                            </p:txEl>
                                          </p:spTgt>
                                        </p:tgtEl>
                                        <p:attrNameLst>
                                          <p:attrName>style.visibility</p:attrName>
                                        </p:attrNameLst>
                                      </p:cBhvr>
                                      <p:to>
                                        <p:strVal val="visible"/>
                                      </p:to>
                                    </p:set>
                                    <p:animEffect transition="in" filter="wipe(down)">
                                      <p:cBhvr>
                                        <p:cTn id="46" dur="500"/>
                                        <p:tgtEl>
                                          <p:spTgt spid="456709">
                                            <p:txEl>
                                              <p:pRg st="2" end="2"/>
                                            </p:txEl>
                                          </p:spTgt>
                                        </p:tgtEl>
                                      </p:cBhvr>
                                    </p:animEffect>
                                  </p:childTnLst>
                                </p:cTn>
                              </p:par>
                            </p:childTnLst>
                          </p:cTn>
                        </p:par>
                        <p:par>
                          <p:cTn id="47" fill="hold" nodeType="afterGroup">
                            <p:stCondLst>
                              <p:cond delay="500"/>
                            </p:stCondLst>
                            <p:childTnLst>
                              <p:par>
                                <p:cTn id="48" presetID="22" presetClass="entr" presetSubtype="4" fill="hold" grpId="0" nodeType="afterEffect">
                                  <p:stCondLst>
                                    <p:cond delay="0"/>
                                  </p:stCondLst>
                                  <p:childTnLst>
                                    <p:set>
                                      <p:cBhvr>
                                        <p:cTn id="49" dur="1" fill="hold">
                                          <p:stCondLst>
                                            <p:cond delay="0"/>
                                          </p:stCondLst>
                                        </p:cTn>
                                        <p:tgtEl>
                                          <p:spTgt spid="456709">
                                            <p:txEl>
                                              <p:pRg st="3" end="3"/>
                                            </p:txEl>
                                          </p:spTgt>
                                        </p:tgtEl>
                                        <p:attrNameLst>
                                          <p:attrName>style.visibility</p:attrName>
                                        </p:attrNameLst>
                                      </p:cBhvr>
                                      <p:to>
                                        <p:strVal val="visible"/>
                                      </p:to>
                                    </p:set>
                                    <p:animEffect transition="in" filter="wipe(down)">
                                      <p:cBhvr>
                                        <p:cTn id="50" dur="500"/>
                                        <p:tgtEl>
                                          <p:spTgt spid="456709">
                                            <p:txEl>
                                              <p:pRg st="3" end="3"/>
                                            </p:txEl>
                                          </p:spTgt>
                                        </p:tgtEl>
                                      </p:cBhvr>
                                    </p:animEffect>
                                  </p:childTnLst>
                                </p:cTn>
                              </p:par>
                            </p:childTnLst>
                          </p:cTn>
                        </p:par>
                        <p:par>
                          <p:cTn id="51" fill="hold" nodeType="afterGroup">
                            <p:stCondLst>
                              <p:cond delay="1000"/>
                            </p:stCondLst>
                            <p:childTnLst>
                              <p:par>
                                <p:cTn id="52" presetID="22" presetClass="entr" presetSubtype="4" fill="hold" grpId="0" nodeType="afterEffect">
                                  <p:stCondLst>
                                    <p:cond delay="0"/>
                                  </p:stCondLst>
                                  <p:childTnLst>
                                    <p:set>
                                      <p:cBhvr>
                                        <p:cTn id="53" dur="1" fill="hold">
                                          <p:stCondLst>
                                            <p:cond delay="0"/>
                                          </p:stCondLst>
                                        </p:cTn>
                                        <p:tgtEl>
                                          <p:spTgt spid="456709">
                                            <p:txEl>
                                              <p:pRg st="4" end="4"/>
                                            </p:txEl>
                                          </p:spTgt>
                                        </p:tgtEl>
                                        <p:attrNameLst>
                                          <p:attrName>style.visibility</p:attrName>
                                        </p:attrNameLst>
                                      </p:cBhvr>
                                      <p:to>
                                        <p:strVal val="visible"/>
                                      </p:to>
                                    </p:set>
                                    <p:animEffect transition="in" filter="wipe(down)">
                                      <p:cBhvr>
                                        <p:cTn id="54" dur="500"/>
                                        <p:tgtEl>
                                          <p:spTgt spid="456709">
                                            <p:txEl>
                                              <p:pRg st="4" end="4"/>
                                            </p:txEl>
                                          </p:spTgt>
                                        </p:tgtEl>
                                      </p:cBhvr>
                                    </p:animEffect>
                                  </p:childTnLst>
                                </p:cTn>
                              </p:par>
                            </p:childTnLst>
                          </p:cTn>
                        </p:par>
                        <p:par>
                          <p:cTn id="55" fill="hold" nodeType="afterGroup">
                            <p:stCondLst>
                              <p:cond delay="1500"/>
                            </p:stCondLst>
                            <p:childTnLst>
                              <p:par>
                                <p:cTn id="56" presetID="22" presetClass="entr" presetSubtype="4" fill="hold" grpId="0" nodeType="afterEffect">
                                  <p:stCondLst>
                                    <p:cond delay="0"/>
                                  </p:stCondLst>
                                  <p:childTnLst>
                                    <p:set>
                                      <p:cBhvr>
                                        <p:cTn id="57" dur="1" fill="hold">
                                          <p:stCondLst>
                                            <p:cond delay="0"/>
                                          </p:stCondLst>
                                        </p:cTn>
                                        <p:tgtEl>
                                          <p:spTgt spid="456709">
                                            <p:txEl>
                                              <p:pRg st="5" end="5"/>
                                            </p:txEl>
                                          </p:spTgt>
                                        </p:tgtEl>
                                        <p:attrNameLst>
                                          <p:attrName>style.visibility</p:attrName>
                                        </p:attrNameLst>
                                      </p:cBhvr>
                                      <p:to>
                                        <p:strVal val="visible"/>
                                      </p:to>
                                    </p:set>
                                    <p:animEffect transition="in" filter="wipe(down)">
                                      <p:cBhvr>
                                        <p:cTn id="58" dur="500"/>
                                        <p:tgtEl>
                                          <p:spTgt spid="456709">
                                            <p:txEl>
                                              <p:pRg st="5" end="5"/>
                                            </p:txEl>
                                          </p:spTgt>
                                        </p:tgtEl>
                                      </p:cBhvr>
                                    </p:animEffect>
                                  </p:childTnLst>
                                </p:cTn>
                              </p:par>
                            </p:childTnLst>
                          </p:cTn>
                        </p:par>
                        <p:par>
                          <p:cTn id="59" fill="hold" nodeType="afterGroup">
                            <p:stCondLst>
                              <p:cond delay="2000"/>
                            </p:stCondLst>
                            <p:childTnLst>
                              <p:par>
                                <p:cTn id="60" presetID="22" presetClass="entr" presetSubtype="4" fill="hold" grpId="0" nodeType="afterEffect">
                                  <p:stCondLst>
                                    <p:cond delay="0"/>
                                  </p:stCondLst>
                                  <p:childTnLst>
                                    <p:set>
                                      <p:cBhvr>
                                        <p:cTn id="61" dur="1" fill="hold">
                                          <p:stCondLst>
                                            <p:cond delay="0"/>
                                          </p:stCondLst>
                                        </p:cTn>
                                        <p:tgtEl>
                                          <p:spTgt spid="456709">
                                            <p:txEl>
                                              <p:pRg st="6" end="6"/>
                                            </p:txEl>
                                          </p:spTgt>
                                        </p:tgtEl>
                                        <p:attrNameLst>
                                          <p:attrName>style.visibility</p:attrName>
                                        </p:attrNameLst>
                                      </p:cBhvr>
                                      <p:to>
                                        <p:strVal val="visible"/>
                                      </p:to>
                                    </p:set>
                                    <p:animEffect transition="in" filter="wipe(down)">
                                      <p:cBhvr>
                                        <p:cTn id="62" dur="500"/>
                                        <p:tgtEl>
                                          <p:spTgt spid="456709">
                                            <p:txEl>
                                              <p:pRg st="6" end="6"/>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56709">
                                            <p:txEl>
                                              <p:pRg st="7" end="7"/>
                                            </p:txEl>
                                          </p:spTgt>
                                        </p:tgtEl>
                                        <p:attrNameLst>
                                          <p:attrName>style.visibility</p:attrName>
                                        </p:attrNameLst>
                                      </p:cBhvr>
                                      <p:to>
                                        <p:strVal val="visible"/>
                                      </p:to>
                                    </p:set>
                                    <p:animEffect transition="in" filter="wipe(down)">
                                      <p:cBhvr>
                                        <p:cTn id="67" dur="500"/>
                                        <p:tgtEl>
                                          <p:spTgt spid="456709">
                                            <p:txEl>
                                              <p:pRg st="7" end="7"/>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56709">
                                            <p:txEl>
                                              <p:pRg st="8" end="8"/>
                                            </p:txEl>
                                          </p:spTgt>
                                        </p:tgtEl>
                                        <p:attrNameLst>
                                          <p:attrName>style.visibility</p:attrName>
                                        </p:attrNameLst>
                                      </p:cBhvr>
                                      <p:to>
                                        <p:strVal val="visible"/>
                                      </p:to>
                                    </p:set>
                                    <p:animEffect transition="in" filter="wipe(down)">
                                      <p:cBhvr>
                                        <p:cTn id="72" dur="500"/>
                                        <p:tgtEl>
                                          <p:spTgt spid="456709">
                                            <p:txEl>
                                              <p:pRg st="8" end="8"/>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456709">
                                            <p:txEl>
                                              <p:pRg st="9" end="9"/>
                                            </p:txEl>
                                          </p:spTgt>
                                        </p:tgtEl>
                                        <p:attrNameLst>
                                          <p:attrName>style.visibility</p:attrName>
                                        </p:attrNameLst>
                                      </p:cBhvr>
                                      <p:to>
                                        <p:strVal val="visible"/>
                                      </p:to>
                                    </p:set>
                                    <p:animEffect transition="in" filter="wipe(down)">
                                      <p:cBhvr>
                                        <p:cTn id="77" dur="500"/>
                                        <p:tgtEl>
                                          <p:spTgt spid="45670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08" grpId="0" build="p"/>
      <p:bldP spid="456709"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7150"/>
            <a:ext cx="9296400" cy="672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58755" name="Rectangle 3"/>
          <p:cNvSpPr>
            <a:spLocks noGrp="1" noChangeArrowheads="1"/>
          </p:cNvSpPr>
          <p:nvPr>
            <p:ph type="title"/>
          </p:nvPr>
        </p:nvSpPr>
        <p:spPr>
          <a:xfrm>
            <a:off x="4267200" y="152400"/>
            <a:ext cx="4876800" cy="533400"/>
          </a:xfrm>
          <a:solidFill>
            <a:srgbClr val="000000"/>
          </a:solidFill>
          <a:effectLst>
            <a:outerShdw blurRad="38100" dist="38099" dir="2700000" algn="ctr" rotWithShape="0">
              <a:srgbClr val="000000">
                <a:alpha val="99962"/>
              </a:srgbClr>
            </a:outerShdw>
          </a:effectLst>
        </p:spPr>
        <p:txBody>
          <a:bodyPr/>
          <a:lstStyle/>
          <a:p>
            <a:pPr eaLnBrk="1" hangingPunct="1">
              <a:defRPr/>
            </a:pPr>
            <a:r>
              <a:rPr lang="en-US"/>
              <a:t>James 5:11a</a:t>
            </a:r>
          </a:p>
        </p:txBody>
      </p:sp>
      <p:sp>
        <p:nvSpPr>
          <p:cNvPr id="458756" name="Rectangle 4"/>
          <p:cNvSpPr>
            <a:spLocks noGrp="1" noChangeArrowheads="1"/>
          </p:cNvSpPr>
          <p:nvPr>
            <p:ph type="body" idx="1"/>
          </p:nvPr>
        </p:nvSpPr>
        <p:spPr>
          <a:xfrm>
            <a:off x="0" y="1447800"/>
            <a:ext cx="2209800" cy="2209800"/>
          </a:xfrm>
          <a:solidFill>
            <a:schemeClr val="accent1"/>
          </a:solidFill>
        </p:spPr>
        <p:txBody>
          <a:bodyPr/>
          <a:lstStyle/>
          <a:p>
            <a:pPr marL="0" indent="0" eaLnBrk="1" hangingPunct="1">
              <a:lnSpc>
                <a:spcPct val="80000"/>
              </a:lnSpc>
              <a:buFont typeface="Wingdings" charset="0"/>
              <a:buNone/>
              <a:defRPr/>
            </a:pPr>
            <a:r>
              <a:rPr lang="ja-JP" altLang="en-US" sz="2000" b="1"/>
              <a:t>“</a:t>
            </a:r>
            <a:r>
              <a:rPr lang="zh-CN" altLang="en-US" b="1"/>
              <a:t>那先前忍耐的人，我们称他们是有福的。。。</a:t>
            </a:r>
            <a:r>
              <a:rPr lang="ja-JP" altLang="en-US" sz="2000" b="1"/>
              <a:t>”</a:t>
            </a:r>
            <a:endParaRPr lang="en-US" sz="20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58755"/>
                                        </p:tgtEl>
                                        <p:attrNameLst>
                                          <p:attrName>style.visibility</p:attrName>
                                        </p:attrNameLst>
                                      </p:cBhvr>
                                      <p:to>
                                        <p:strVal val="visible"/>
                                      </p:to>
                                    </p:set>
                                    <p:animEffect transition="in" filter="fade">
                                      <p:cBhvr>
                                        <p:cTn id="7" dur="800" decel="100000"/>
                                        <p:tgtEl>
                                          <p:spTgt spid="458755"/>
                                        </p:tgtEl>
                                      </p:cBhvr>
                                    </p:animEffect>
                                    <p:anim calcmode="lin" valueType="num">
                                      <p:cBhvr>
                                        <p:cTn id="8" dur="800" decel="100000" fill="hold"/>
                                        <p:tgtEl>
                                          <p:spTgt spid="458755"/>
                                        </p:tgtEl>
                                        <p:attrNameLst>
                                          <p:attrName>style.rotation</p:attrName>
                                        </p:attrNameLst>
                                      </p:cBhvr>
                                      <p:tavLst>
                                        <p:tav tm="0">
                                          <p:val>
                                            <p:fltVal val="-90"/>
                                          </p:val>
                                        </p:tav>
                                        <p:tav tm="100000">
                                          <p:val>
                                            <p:fltVal val="0"/>
                                          </p:val>
                                        </p:tav>
                                      </p:tavLst>
                                    </p:anim>
                                    <p:anim calcmode="lin" valueType="num">
                                      <p:cBhvr>
                                        <p:cTn id="9" dur="800" decel="100000" fill="hold"/>
                                        <p:tgtEl>
                                          <p:spTgt spid="458755"/>
                                        </p:tgtEl>
                                        <p:attrNameLst>
                                          <p:attrName>ppt_x</p:attrName>
                                        </p:attrNameLst>
                                      </p:cBhvr>
                                      <p:tavLst>
                                        <p:tav tm="0">
                                          <p:val>
                                            <p:strVal val="#ppt_x+0.4"/>
                                          </p:val>
                                        </p:tav>
                                        <p:tav tm="100000">
                                          <p:val>
                                            <p:strVal val="#ppt_x-0.05"/>
                                          </p:val>
                                        </p:tav>
                                      </p:tavLst>
                                    </p:anim>
                                    <p:anim calcmode="lin" valueType="num">
                                      <p:cBhvr>
                                        <p:cTn id="10" dur="800" decel="100000" fill="hold"/>
                                        <p:tgtEl>
                                          <p:spTgt spid="45875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5875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58755"/>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4" presetClass="entr" presetSubtype="0" accel="100000" fill="hold" grpId="0" nodeType="clickEffect">
                                  <p:stCondLst>
                                    <p:cond delay="0"/>
                                  </p:stCondLst>
                                  <p:childTnLst>
                                    <p:set>
                                      <p:cBhvr>
                                        <p:cTn id="16" dur="1" fill="hold">
                                          <p:stCondLst>
                                            <p:cond delay="0"/>
                                          </p:stCondLst>
                                        </p:cTn>
                                        <p:tgtEl>
                                          <p:spTgt spid="458756">
                                            <p:bg/>
                                          </p:spTgt>
                                        </p:tgtEl>
                                        <p:attrNameLst>
                                          <p:attrName>style.visibility</p:attrName>
                                        </p:attrNameLst>
                                      </p:cBhvr>
                                      <p:to>
                                        <p:strVal val="visible"/>
                                      </p:to>
                                    </p:set>
                                    <p:anim calcmode="lin" valueType="num">
                                      <p:cBhvr>
                                        <p:cTn id="17" dur="500" fill="hold"/>
                                        <p:tgtEl>
                                          <p:spTgt spid="458756">
                                            <p:bg/>
                                          </p:spTgt>
                                        </p:tgtEl>
                                        <p:attrNameLst>
                                          <p:attrName>ppt_w</p:attrName>
                                        </p:attrNameLst>
                                      </p:cBhvr>
                                      <p:tavLst>
                                        <p:tav tm="0">
                                          <p:val>
                                            <p:strVal val="#ppt_w*0.05"/>
                                          </p:val>
                                        </p:tav>
                                        <p:tav tm="100000">
                                          <p:val>
                                            <p:strVal val="#ppt_w"/>
                                          </p:val>
                                        </p:tav>
                                      </p:tavLst>
                                    </p:anim>
                                    <p:anim calcmode="lin" valueType="num">
                                      <p:cBhvr>
                                        <p:cTn id="18" dur="500" fill="hold"/>
                                        <p:tgtEl>
                                          <p:spTgt spid="458756">
                                            <p:bg/>
                                          </p:spTgt>
                                        </p:tgtEl>
                                        <p:attrNameLst>
                                          <p:attrName>ppt_h</p:attrName>
                                        </p:attrNameLst>
                                      </p:cBhvr>
                                      <p:tavLst>
                                        <p:tav tm="0">
                                          <p:val>
                                            <p:strVal val="#ppt_h"/>
                                          </p:val>
                                        </p:tav>
                                        <p:tav tm="100000">
                                          <p:val>
                                            <p:strVal val="#ppt_h"/>
                                          </p:val>
                                        </p:tav>
                                      </p:tavLst>
                                    </p:anim>
                                    <p:anim calcmode="lin" valueType="num">
                                      <p:cBhvr>
                                        <p:cTn id="19" dur="500" fill="hold"/>
                                        <p:tgtEl>
                                          <p:spTgt spid="458756">
                                            <p:bg/>
                                          </p:spTgt>
                                        </p:tgtEl>
                                        <p:attrNameLst>
                                          <p:attrName>ppt_x</p:attrName>
                                        </p:attrNameLst>
                                      </p:cBhvr>
                                      <p:tavLst>
                                        <p:tav tm="0">
                                          <p:val>
                                            <p:strVal val="#ppt_x-.2"/>
                                          </p:val>
                                        </p:tav>
                                        <p:tav tm="100000">
                                          <p:val>
                                            <p:strVal val="#ppt_x"/>
                                          </p:val>
                                        </p:tav>
                                      </p:tavLst>
                                    </p:anim>
                                    <p:anim calcmode="lin" valueType="num">
                                      <p:cBhvr>
                                        <p:cTn id="20" dur="500" fill="hold"/>
                                        <p:tgtEl>
                                          <p:spTgt spid="458756">
                                            <p:bg/>
                                          </p:spTgt>
                                        </p:tgtEl>
                                        <p:attrNameLst>
                                          <p:attrName>ppt_y</p:attrName>
                                        </p:attrNameLst>
                                      </p:cBhvr>
                                      <p:tavLst>
                                        <p:tav tm="0">
                                          <p:val>
                                            <p:strVal val="#ppt_y"/>
                                          </p:val>
                                        </p:tav>
                                        <p:tav tm="100000">
                                          <p:val>
                                            <p:strVal val="#ppt_y"/>
                                          </p:val>
                                        </p:tav>
                                      </p:tavLst>
                                    </p:anim>
                                    <p:animEffect transition="in" filter="fade">
                                      <p:cBhvr>
                                        <p:cTn id="21" dur="500"/>
                                        <p:tgtEl>
                                          <p:spTgt spid="458756">
                                            <p:bg/>
                                          </p:spTgt>
                                        </p:tgtEl>
                                      </p:cBhvr>
                                    </p:animEffect>
                                  </p:childTnLst>
                                </p:cTn>
                              </p:par>
                            </p:childTnLst>
                          </p:cTn>
                        </p:par>
                        <p:par>
                          <p:cTn id="22" fill="hold" nodeType="afterGroup">
                            <p:stCondLst>
                              <p:cond delay="500"/>
                            </p:stCondLst>
                            <p:childTnLst>
                              <p:par>
                                <p:cTn id="23" presetID="54" presetClass="entr" presetSubtype="0" accel="100000" fill="hold" grpId="0" nodeType="afterEffect">
                                  <p:stCondLst>
                                    <p:cond delay="0"/>
                                  </p:stCondLst>
                                  <p:childTnLst>
                                    <p:set>
                                      <p:cBhvr>
                                        <p:cTn id="24" dur="1" fill="hold">
                                          <p:stCondLst>
                                            <p:cond delay="0"/>
                                          </p:stCondLst>
                                        </p:cTn>
                                        <p:tgtEl>
                                          <p:spTgt spid="458756">
                                            <p:txEl>
                                              <p:pRg st="0" end="0"/>
                                            </p:txEl>
                                          </p:spTgt>
                                        </p:tgtEl>
                                        <p:attrNameLst>
                                          <p:attrName>style.visibility</p:attrName>
                                        </p:attrNameLst>
                                      </p:cBhvr>
                                      <p:to>
                                        <p:strVal val="visible"/>
                                      </p:to>
                                    </p:set>
                                    <p:anim calcmode="lin" valueType="num">
                                      <p:cBhvr>
                                        <p:cTn id="25" dur="500" fill="hold"/>
                                        <p:tgtEl>
                                          <p:spTgt spid="458756">
                                            <p:txEl>
                                              <p:pRg st="0" end="0"/>
                                            </p:txEl>
                                          </p:spTgt>
                                        </p:tgtEl>
                                        <p:attrNameLst>
                                          <p:attrName>ppt_w</p:attrName>
                                        </p:attrNameLst>
                                      </p:cBhvr>
                                      <p:tavLst>
                                        <p:tav tm="0">
                                          <p:val>
                                            <p:strVal val="#ppt_w*0.05"/>
                                          </p:val>
                                        </p:tav>
                                        <p:tav tm="100000">
                                          <p:val>
                                            <p:strVal val="#ppt_w"/>
                                          </p:val>
                                        </p:tav>
                                      </p:tavLst>
                                    </p:anim>
                                    <p:anim calcmode="lin" valueType="num">
                                      <p:cBhvr>
                                        <p:cTn id="26" dur="500" fill="hold"/>
                                        <p:tgtEl>
                                          <p:spTgt spid="458756">
                                            <p:txEl>
                                              <p:pRg st="0" end="0"/>
                                            </p:txEl>
                                          </p:spTgt>
                                        </p:tgtEl>
                                        <p:attrNameLst>
                                          <p:attrName>ppt_h</p:attrName>
                                        </p:attrNameLst>
                                      </p:cBhvr>
                                      <p:tavLst>
                                        <p:tav tm="0">
                                          <p:val>
                                            <p:strVal val="#ppt_h"/>
                                          </p:val>
                                        </p:tav>
                                        <p:tav tm="100000">
                                          <p:val>
                                            <p:strVal val="#ppt_h"/>
                                          </p:val>
                                        </p:tav>
                                      </p:tavLst>
                                    </p:anim>
                                    <p:anim calcmode="lin" valueType="num">
                                      <p:cBhvr>
                                        <p:cTn id="27" dur="500" fill="hold"/>
                                        <p:tgtEl>
                                          <p:spTgt spid="458756">
                                            <p:txEl>
                                              <p:pRg st="0" end="0"/>
                                            </p:txEl>
                                          </p:spTgt>
                                        </p:tgtEl>
                                        <p:attrNameLst>
                                          <p:attrName>ppt_x</p:attrName>
                                        </p:attrNameLst>
                                      </p:cBhvr>
                                      <p:tavLst>
                                        <p:tav tm="0">
                                          <p:val>
                                            <p:strVal val="#ppt_x-.2"/>
                                          </p:val>
                                        </p:tav>
                                        <p:tav tm="100000">
                                          <p:val>
                                            <p:strVal val="#ppt_x"/>
                                          </p:val>
                                        </p:tav>
                                      </p:tavLst>
                                    </p:anim>
                                    <p:anim calcmode="lin" valueType="num">
                                      <p:cBhvr>
                                        <p:cTn id="28" dur="500" fill="hold"/>
                                        <p:tgtEl>
                                          <p:spTgt spid="458756">
                                            <p:txEl>
                                              <p:pRg st="0" end="0"/>
                                            </p:txEl>
                                          </p:spTgt>
                                        </p:tgtEl>
                                        <p:attrNameLst>
                                          <p:attrName>ppt_y</p:attrName>
                                        </p:attrNameLst>
                                      </p:cBhvr>
                                      <p:tavLst>
                                        <p:tav tm="0">
                                          <p:val>
                                            <p:strVal val="#ppt_y"/>
                                          </p:val>
                                        </p:tav>
                                        <p:tav tm="100000">
                                          <p:val>
                                            <p:strVal val="#ppt_y"/>
                                          </p:val>
                                        </p:tav>
                                      </p:tavLst>
                                    </p:anim>
                                    <p:animEffect transition="in" filter="fade">
                                      <p:cBhvr>
                                        <p:cTn id="29" dur="500"/>
                                        <p:tgtEl>
                                          <p:spTgt spid="4587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5" grpId="0" animBg="1"/>
      <p:bldP spid="458756" grpId="0" build="p"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2" descr="IMG_696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2818" name="Rectangle 3"/>
          <p:cNvSpPr>
            <a:spLocks noGrp="1" noChangeArrowheads="1"/>
          </p:cNvSpPr>
          <p:nvPr>
            <p:ph type="ctrTitle"/>
          </p:nvPr>
        </p:nvSpPr>
        <p:spPr>
          <a:xfrm>
            <a:off x="609600" y="5791200"/>
            <a:ext cx="7772400" cy="914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ffectLst/>
                <a:latin typeface="Arial" charset="0"/>
              </a:rPr>
              <a:t>Kap </a:t>
            </a:r>
            <a:r>
              <a:rPr lang="zh-CN" altLang="en-US">
                <a:effectLst/>
                <a:latin typeface="Arial" charset="0"/>
              </a:rPr>
              <a:t>牧师与家人</a:t>
            </a:r>
            <a:endParaRPr lang="en-US">
              <a:effectLst/>
              <a:latin typeface="Arial" charset="0"/>
            </a:endParaRPr>
          </a:p>
        </p:txBody>
      </p:sp>
      <p:sp>
        <p:nvSpPr>
          <p:cNvPr id="802819" name="Rectangle 4"/>
          <p:cNvSpPr>
            <a:spLocks noGrp="1" noChangeArrowheads="1"/>
          </p:cNvSpPr>
          <p:nvPr>
            <p:ph type="subTitle" idx="1"/>
          </p:nvPr>
        </p:nvSpPr>
        <p:spPr>
          <a:xfrm>
            <a:off x="0" y="3200400"/>
            <a:ext cx="2209800" cy="762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ffectLst/>
                <a:latin typeface="Tahoma" charset="0"/>
              </a:rPr>
              <a:t>Daphne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如果</a:t>
            </a:r>
            <a:endParaRPr kumimoji="0" lang="en-US" altLang="zh-CN"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你信</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体现出来</a:t>
            </a:r>
            <a:endParaRPr kumimoji="0" lang="en-US" sz="6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3060820" y="2922103"/>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3160206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2"/>
          <p:cNvSpPr>
            <a:spLocks noGrp="1" noChangeArrowheads="1"/>
          </p:cNvSpPr>
          <p:nvPr>
            <p:ph type="title"/>
          </p:nvPr>
        </p:nvSpPr>
        <p:spPr/>
        <p:txBody>
          <a:bodyPr/>
          <a:lstStyle/>
          <a:p>
            <a:r>
              <a:rPr lang="en-US">
                <a:latin typeface="Arial" charset="0"/>
                <a:ea typeface="ＭＳ Ｐゴシック" charset="0"/>
              </a:rPr>
              <a:t>MIT Profs</a:t>
            </a:r>
          </a:p>
        </p:txBody>
      </p:sp>
      <p:sp>
        <p:nvSpPr>
          <p:cNvPr id="804866" name="Rectangle 3"/>
          <p:cNvSpPr>
            <a:spLocks noGrp="1" noChangeArrowheads="1"/>
          </p:cNvSpPr>
          <p:nvPr>
            <p:ph type="body" idx="1"/>
          </p:nvPr>
        </p:nvSpPr>
        <p:spPr/>
        <p:txBody>
          <a:bodyPr/>
          <a:lstStyle/>
          <a:p>
            <a:endParaRPr lang="en-US">
              <a:latin typeface="Arial" charset="0"/>
              <a:ea typeface="ＭＳ Ｐゴシック" charset="0"/>
            </a:endParaRPr>
          </a:p>
        </p:txBody>
      </p:sp>
      <p:pic>
        <p:nvPicPr>
          <p:cNvPr id="804867" name="Picture 4" descr="IMG_706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961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2"/>
          <p:cNvSpPr>
            <a:spLocks noGrp="1" noChangeArrowheads="1"/>
          </p:cNvSpPr>
          <p:nvPr>
            <p:ph type="title"/>
          </p:nvPr>
        </p:nvSpPr>
        <p:spPr/>
        <p:txBody>
          <a:bodyPr/>
          <a:lstStyle/>
          <a:p>
            <a:r>
              <a:rPr lang="en-US">
                <a:latin typeface="Arial" charset="0"/>
                <a:ea typeface="ＭＳ Ｐゴシック" charset="0"/>
              </a:rPr>
              <a:t>Pastor Khai Za Dal</a:t>
            </a:r>
          </a:p>
        </p:txBody>
      </p:sp>
      <p:sp>
        <p:nvSpPr>
          <p:cNvPr id="806914" name="Rectangle 3"/>
          <p:cNvSpPr>
            <a:spLocks noGrp="1" noChangeArrowheads="1"/>
          </p:cNvSpPr>
          <p:nvPr>
            <p:ph type="body" idx="1"/>
          </p:nvPr>
        </p:nvSpPr>
        <p:spPr/>
        <p:txBody>
          <a:bodyPr/>
          <a:lstStyle/>
          <a:p>
            <a:endParaRPr lang="en-US">
              <a:latin typeface="Arial" charset="0"/>
              <a:ea typeface="ＭＳ Ｐゴシック" charset="0"/>
            </a:endParaRPr>
          </a:p>
        </p:txBody>
      </p:sp>
      <p:pic>
        <p:nvPicPr>
          <p:cNvPr id="806915" name="Picture 4" descr="IMG_706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01913" y="-1158875"/>
            <a:ext cx="14347826" cy="1076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2"/>
          <p:cNvSpPr>
            <a:spLocks noGrp="1" noChangeArrowheads="1"/>
          </p:cNvSpPr>
          <p:nvPr>
            <p:ph type="title"/>
          </p:nvPr>
        </p:nvSpPr>
        <p:spPr/>
        <p:txBody>
          <a:bodyPr/>
          <a:lstStyle/>
          <a:p>
            <a:r>
              <a:rPr lang="en-US">
                <a:latin typeface="Arial" charset="0"/>
                <a:ea typeface="ＭＳ Ｐゴシック" charset="0"/>
              </a:rPr>
              <a:t>Pastor &amp; Mrs. Khai</a:t>
            </a:r>
          </a:p>
        </p:txBody>
      </p:sp>
      <p:sp>
        <p:nvSpPr>
          <p:cNvPr id="808962" name="Rectangle 3"/>
          <p:cNvSpPr>
            <a:spLocks noGrp="1" noChangeArrowheads="1"/>
          </p:cNvSpPr>
          <p:nvPr>
            <p:ph type="body" idx="1"/>
          </p:nvPr>
        </p:nvSpPr>
        <p:spPr/>
        <p:txBody>
          <a:bodyPr/>
          <a:lstStyle/>
          <a:p>
            <a:endParaRPr lang="en-US">
              <a:latin typeface="Arial" charset="0"/>
              <a:ea typeface="ＭＳ Ｐゴシック" charset="0"/>
            </a:endParaRPr>
          </a:p>
        </p:txBody>
      </p:sp>
      <p:pic>
        <p:nvPicPr>
          <p:cNvPr id="808963" name="Picture 4" descr="IMG_706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01913" y="-168275"/>
            <a:ext cx="14347826" cy="1076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09" name="Rectangle 2"/>
          <p:cNvSpPr>
            <a:spLocks noGrp="1" noChangeArrowheads="1"/>
          </p:cNvSpPr>
          <p:nvPr>
            <p:ph type="title"/>
          </p:nvPr>
        </p:nvSpPr>
        <p:spPr/>
        <p:txBody>
          <a:bodyPr/>
          <a:lstStyle/>
          <a:p>
            <a:r>
              <a:rPr lang="en-US">
                <a:latin typeface="Arial" charset="0"/>
                <a:ea typeface="ＭＳ Ｐゴシック" charset="0"/>
              </a:rPr>
              <a:t>Pastor Khai</a:t>
            </a:r>
            <a:r>
              <a:rPr lang="ja-JP" altLang="en-US">
                <a:latin typeface="Arial" charset="0"/>
                <a:ea typeface="ＭＳ Ｐゴシック" charset="0"/>
              </a:rPr>
              <a:t>’</a:t>
            </a:r>
            <a:r>
              <a:rPr lang="en-US" altLang="ja-JP">
                <a:latin typeface="Arial" charset="0"/>
                <a:ea typeface="ＭＳ Ｐゴシック" charset="0"/>
              </a:rPr>
              <a:t>s daughter will attend SBC</a:t>
            </a:r>
            <a:endParaRPr lang="en-US">
              <a:latin typeface="Arial" charset="0"/>
              <a:ea typeface="ＭＳ Ｐゴシック" charset="0"/>
            </a:endParaRPr>
          </a:p>
        </p:txBody>
      </p:sp>
      <p:sp>
        <p:nvSpPr>
          <p:cNvPr id="811010" name="Rectangle 3"/>
          <p:cNvSpPr>
            <a:spLocks noGrp="1" noChangeArrowheads="1"/>
          </p:cNvSpPr>
          <p:nvPr>
            <p:ph type="body" idx="1"/>
          </p:nvPr>
        </p:nvSpPr>
        <p:spPr/>
        <p:txBody>
          <a:bodyPr/>
          <a:lstStyle/>
          <a:p>
            <a:endParaRPr lang="en-US">
              <a:latin typeface="Arial" charset="0"/>
              <a:ea typeface="ＭＳ Ｐゴシック" charset="0"/>
            </a:endParaRPr>
          </a:p>
        </p:txBody>
      </p:sp>
      <p:pic>
        <p:nvPicPr>
          <p:cNvPr id="811011" name="Picture 4" descr="IMG_706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76400" y="0"/>
            <a:ext cx="11049000" cy="828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p:txBody>
          <a:bodyPr/>
          <a:lstStyle/>
          <a:p>
            <a:pPr eaLnBrk="1" hangingPunct="1">
              <a:defRPr/>
            </a:pPr>
            <a:r>
              <a:rPr lang="zh-CN" altLang="en-US"/>
              <a:t>我们如何忍耐？</a:t>
            </a:r>
            <a:endParaRPr lang="en-US"/>
          </a:p>
        </p:txBody>
      </p:sp>
      <p:sp>
        <p:nvSpPr>
          <p:cNvPr id="473091" name="Rectangle 3"/>
          <p:cNvSpPr>
            <a:spLocks noGrp="1" noChangeArrowheads="1"/>
          </p:cNvSpPr>
          <p:nvPr>
            <p:ph type="body" idx="1"/>
          </p:nvPr>
        </p:nvSpPr>
        <p:spPr/>
        <p:txBody>
          <a:bodyPr/>
          <a:lstStyle/>
          <a:p>
            <a:pPr eaLnBrk="1" hangingPunct="1">
              <a:defRPr/>
            </a:pPr>
            <a:r>
              <a:rPr lang="zh-CN" altLang="en-US"/>
              <a:t>盼望主的再来</a:t>
            </a:r>
            <a:r>
              <a:rPr lang="en-US"/>
              <a:t> (5:7)</a:t>
            </a:r>
          </a:p>
          <a:p>
            <a:pPr eaLnBrk="1" hangingPunct="1">
              <a:defRPr/>
            </a:pPr>
            <a:r>
              <a:rPr lang="zh-CN" altLang="en-US"/>
              <a:t>不要抱怨 </a:t>
            </a:r>
            <a:r>
              <a:rPr lang="en-US"/>
              <a:t>(5:9)</a:t>
            </a:r>
          </a:p>
          <a:p>
            <a:pPr eaLnBrk="1" hangingPunct="1">
              <a:defRPr/>
            </a:pPr>
            <a:r>
              <a:rPr lang="zh-CN" altLang="en-US"/>
              <a:t>不要随意向别人承诺</a:t>
            </a:r>
            <a:r>
              <a:rPr lang="en-US"/>
              <a:t>(5:12)</a:t>
            </a:r>
          </a:p>
          <a:p>
            <a:pPr eaLnBrk="1" hangingPunct="1">
              <a:defRPr/>
            </a:pPr>
            <a:r>
              <a:rPr lang="zh-CN" altLang="en-US"/>
              <a:t>效法坚持的好榜样</a:t>
            </a:r>
            <a:r>
              <a:rPr lang="en-US"/>
              <a:t> (5:7, 10, 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3091">
                                            <p:txEl>
                                              <p:pRg st="0" end="0"/>
                                            </p:txEl>
                                          </p:spTgt>
                                        </p:tgtEl>
                                        <p:attrNameLst>
                                          <p:attrName>style.visibility</p:attrName>
                                        </p:attrNameLst>
                                      </p:cBhvr>
                                      <p:to>
                                        <p:strVal val="visible"/>
                                      </p:to>
                                    </p:set>
                                    <p:anim calcmode="lin" valueType="num">
                                      <p:cBhvr additive="base">
                                        <p:cTn id="7" dur="500" fill="hold"/>
                                        <p:tgtEl>
                                          <p:spTgt spid="4730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30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3091">
                                            <p:txEl>
                                              <p:pRg st="1" end="1"/>
                                            </p:txEl>
                                          </p:spTgt>
                                        </p:tgtEl>
                                        <p:attrNameLst>
                                          <p:attrName>style.visibility</p:attrName>
                                        </p:attrNameLst>
                                      </p:cBhvr>
                                      <p:to>
                                        <p:strVal val="visible"/>
                                      </p:to>
                                    </p:set>
                                    <p:anim calcmode="lin" valueType="num">
                                      <p:cBhvr additive="base">
                                        <p:cTn id="13" dur="500" fill="hold"/>
                                        <p:tgtEl>
                                          <p:spTgt spid="4730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30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3091">
                                            <p:txEl>
                                              <p:pRg st="2" end="2"/>
                                            </p:txEl>
                                          </p:spTgt>
                                        </p:tgtEl>
                                        <p:attrNameLst>
                                          <p:attrName>style.visibility</p:attrName>
                                        </p:attrNameLst>
                                      </p:cBhvr>
                                      <p:to>
                                        <p:strVal val="visible"/>
                                      </p:to>
                                    </p:set>
                                    <p:anim calcmode="lin" valueType="num">
                                      <p:cBhvr additive="base">
                                        <p:cTn id="19" dur="500" fill="hold"/>
                                        <p:tgtEl>
                                          <p:spTgt spid="4730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30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73091">
                                            <p:txEl>
                                              <p:pRg st="3" end="3"/>
                                            </p:txEl>
                                          </p:spTgt>
                                        </p:tgtEl>
                                        <p:attrNameLst>
                                          <p:attrName>style.visibility</p:attrName>
                                        </p:attrNameLst>
                                      </p:cBhvr>
                                      <p:to>
                                        <p:strVal val="visible"/>
                                      </p:to>
                                    </p:set>
                                    <p:anim calcmode="lin" valueType="num">
                                      <p:cBhvr additive="base">
                                        <p:cTn id="25" dur="500" fill="hold"/>
                                        <p:tgtEl>
                                          <p:spTgt spid="4730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730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1"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pic>
        <p:nvPicPr>
          <p:cNvPr id="817154" name="Picture 3" descr="Tumee Guit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5" name="Rectangle 4"/>
          <p:cNvSpPr>
            <a:spLocks noGrp="1" noChangeArrowheads="1"/>
          </p:cNvSpPr>
          <p:nvPr>
            <p:ph type="ctrTitle"/>
          </p:nvPr>
        </p:nvSpPr>
        <p:spPr>
          <a:xfrm>
            <a:off x="6858000" y="0"/>
            <a:ext cx="2286000" cy="1143000"/>
          </a:xfrm>
          <a:solidFill>
            <a:srgbClr val="000000"/>
          </a:solidFill>
        </p:spPr>
        <p:txBody>
          <a:bodyPr/>
          <a:lstStyle/>
          <a:p>
            <a:r>
              <a:rPr lang="en-US" b="1">
                <a:latin typeface="Times New Roman" charset="0"/>
              </a:rPr>
              <a:t>Tumee</a:t>
            </a:r>
          </a:p>
        </p:txBody>
      </p:sp>
      <p:sp>
        <p:nvSpPr>
          <p:cNvPr id="477189" name="Rectangle 5"/>
          <p:cNvSpPr>
            <a:spLocks noGrp="1" noChangeArrowheads="1"/>
          </p:cNvSpPr>
          <p:nvPr>
            <p:ph type="subTitle" idx="1"/>
          </p:nvPr>
        </p:nvSpPr>
        <p:spPr>
          <a:xfrm>
            <a:off x="1371600" y="5486400"/>
            <a:ext cx="6400800" cy="1219200"/>
          </a:xfrm>
          <a:effectLst>
            <a:outerShdw blurRad="63500" dist="35921" dir="2700000" algn="ctr" rotWithShape="0">
              <a:srgbClr val="000000">
                <a:alpha val="74998"/>
              </a:srgbClr>
            </a:outerShdw>
          </a:effectLst>
        </p:spPr>
        <p:txBody>
          <a:bodyPr/>
          <a:lstStyle/>
          <a:p>
            <a:pPr>
              <a:defRPr/>
            </a:pPr>
            <a:r>
              <a:rPr lang="zh-CN" altLang="en-US">
                <a:latin typeface="Times New Roman" charset="0"/>
                <a:cs typeface="+mn-cs"/>
              </a:rPr>
              <a:t>一位蒙古领袖需要住宿，</a:t>
            </a:r>
          </a:p>
          <a:p>
            <a:pPr>
              <a:defRPr/>
            </a:pPr>
            <a:r>
              <a:rPr lang="zh-CN" altLang="en-US">
                <a:latin typeface="Times New Roman" charset="0"/>
                <a:cs typeface="+mn-cs"/>
              </a:rPr>
              <a:t>从六月到七月</a:t>
            </a:r>
            <a:endParaRPr lang="en-US">
              <a:latin typeface="Times New Roman" charset="0"/>
              <a:cs typeface="+mn-cs"/>
            </a:endParaRPr>
          </a:p>
        </p:txBody>
      </p:sp>
      <p:pic>
        <p:nvPicPr>
          <p:cNvPr id="477190" name="Picture 6" descr="Tumee Pulpit"/>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5800" y="0"/>
            <a:ext cx="5105400" cy="537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77190"/>
                                        </p:tgtEl>
                                        <p:attrNameLst>
                                          <p:attrName>style.visibility</p:attrName>
                                        </p:attrNameLst>
                                      </p:cBhvr>
                                      <p:to>
                                        <p:strVal val="visible"/>
                                      </p:to>
                                    </p:set>
                                    <p:animEffect transition="in" filter="box(in)">
                                      <p:cBhvr>
                                        <p:cTn id="7" dur="500"/>
                                        <p:tgtEl>
                                          <p:spTgt spid="477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01" name="Rectangle 2"/>
          <p:cNvSpPr>
            <a:spLocks noGrp="1" noChangeArrowheads="1"/>
          </p:cNvSpPr>
          <p:nvPr>
            <p:ph type="title" idx="4294967295"/>
          </p:nvPr>
        </p:nvSpPr>
        <p:spPr>
          <a:xfrm>
            <a:off x="1905000" y="762000"/>
            <a:ext cx="5638800" cy="1219200"/>
          </a:xfrm>
        </p:spPr>
        <p:txBody>
          <a:bodyPr/>
          <a:lstStyle/>
          <a:p>
            <a:r>
              <a:rPr lang="en-US">
                <a:latin typeface="Times New Roman" charset="0"/>
              </a:rPr>
              <a:t>Hebrews 11:1</a:t>
            </a:r>
          </a:p>
        </p:txBody>
      </p:sp>
      <p:pic>
        <p:nvPicPr>
          <p:cNvPr id="819202" name="Picture 3" descr="baby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85800"/>
            <a:ext cx="6537325" cy="332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9236" name="Text Box 4"/>
          <p:cNvSpPr txBox="1">
            <a:spLocks noChangeArrowheads="1"/>
          </p:cNvSpPr>
          <p:nvPr/>
        </p:nvSpPr>
        <p:spPr bwMode="auto">
          <a:xfrm>
            <a:off x="685800" y="4343400"/>
            <a:ext cx="77724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GB" sz="3200" b="1">
                <a:solidFill>
                  <a:srgbClr val="FFFFFF"/>
                </a:solidFill>
                <a:latin typeface="Times New Roman" charset="0"/>
                <a:cs typeface="Arial" charset="0"/>
              </a:rPr>
              <a:t>“</a:t>
            </a:r>
            <a:r>
              <a:rPr lang="zh-CN" altLang="en-GB" sz="3200" b="1">
                <a:cs typeface="Arial" charset="0"/>
              </a:rPr>
              <a:t>信就是所望之事的实底，是未见之事的确据。</a:t>
            </a:r>
            <a:r>
              <a:rPr lang="en-GB" sz="3200" b="1">
                <a:solidFill>
                  <a:srgbClr val="FFFFFF"/>
                </a:solidFill>
                <a:latin typeface="Times New Roman" charset="0"/>
                <a:cs typeface="Arial" charset="0"/>
              </a:rPr>
              <a:t>”  </a:t>
            </a:r>
            <a:r>
              <a:rPr lang="zh-CN" altLang="en-GB" sz="3200" b="1">
                <a:solidFill>
                  <a:srgbClr val="FFFFFF"/>
                </a:solidFill>
                <a:latin typeface="Times New Roman" charset="0"/>
                <a:cs typeface="Arial" charset="0"/>
              </a:rPr>
              <a:t>希伯来书 </a:t>
            </a:r>
            <a:r>
              <a:rPr lang="en-GB" sz="3200" b="1">
                <a:solidFill>
                  <a:srgbClr val="FFFFFF"/>
                </a:solidFill>
                <a:latin typeface="Times New Roman" charset="0"/>
                <a:cs typeface="Arial" charset="0"/>
              </a:rPr>
              <a:t>11:1</a:t>
            </a:r>
            <a:endParaRPr lang="en-US" sz="3200" b="1">
              <a:solidFill>
                <a:srgbClr val="FFFFFF"/>
              </a:solidFill>
              <a:latin typeface="Times New Roman" charset="0"/>
              <a:cs typeface="Arial" charset="0"/>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ctrTitle"/>
          </p:nvPr>
        </p:nvSpPr>
        <p:spPr/>
        <p:txBody>
          <a:bodyPr/>
          <a:lstStyle/>
          <a:p>
            <a:pPr>
              <a:defRPr/>
            </a:pPr>
            <a:r>
              <a:rPr lang="zh-CN" altLang="en-US">
                <a:solidFill>
                  <a:srgbClr val="0000FF"/>
                </a:solidFill>
                <a:cs typeface="+mj-cs"/>
              </a:rPr>
              <a:t>今日神的医治</a:t>
            </a:r>
            <a:endParaRPr lang="en-US">
              <a:solidFill>
                <a:srgbClr val="0000FF"/>
              </a:solidFill>
              <a:cs typeface="+mj-cs"/>
            </a:endParaRPr>
          </a:p>
        </p:txBody>
      </p:sp>
      <p:sp>
        <p:nvSpPr>
          <p:cNvPr id="483331" name="Rectangle 3"/>
          <p:cNvSpPr>
            <a:spLocks noGrp="1" noChangeArrowheads="1"/>
          </p:cNvSpPr>
          <p:nvPr>
            <p:ph type="subTitle" idx="1"/>
          </p:nvPr>
        </p:nvSpPr>
        <p:spPr>
          <a:xfrm>
            <a:off x="3200400" y="4953000"/>
            <a:ext cx="5257800" cy="1143000"/>
          </a:xfrm>
        </p:spPr>
        <p:txBody>
          <a:bodyPr/>
          <a:lstStyle/>
          <a:p>
            <a:pPr>
              <a:defRPr/>
            </a:pPr>
            <a:r>
              <a:rPr lang="zh-CN" altLang="en-US" i="1">
                <a:solidFill>
                  <a:srgbClr val="0000FF"/>
                </a:solidFill>
                <a:cs typeface="+mn-cs"/>
              </a:rPr>
              <a:t>当我们需要医治病，我们该如何是好？</a:t>
            </a:r>
            <a:endParaRPr lang="en-US" i="1">
              <a:solidFill>
                <a:srgbClr val="0000FF"/>
              </a:solidFill>
              <a:cs typeface="+mn-cs"/>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32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81000"/>
            <a:ext cx="3371850" cy="5702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87427" name="Rectangle 3"/>
          <p:cNvSpPr>
            <a:spLocks noGrp="1" noChangeArrowheads="1"/>
          </p:cNvSpPr>
          <p:nvPr>
            <p:ph type="body" idx="1"/>
          </p:nvPr>
        </p:nvSpPr>
        <p:spPr>
          <a:xfrm>
            <a:off x="533400" y="1828800"/>
            <a:ext cx="4648200" cy="4038600"/>
          </a:xfrm>
        </p:spPr>
        <p:txBody>
          <a:bodyPr/>
          <a:lstStyle/>
          <a:p>
            <a:pPr marL="0" indent="0" eaLnBrk="1" hangingPunct="1">
              <a:lnSpc>
                <a:spcPct val="90000"/>
              </a:lnSpc>
              <a:buFont typeface="Wingdings" charset="0"/>
              <a:buNone/>
              <a:defRPr/>
            </a:pPr>
            <a:r>
              <a:rPr lang="ja-JP" altLang="en-US" sz="2400" b="1">
                <a:latin typeface="Verdana" charset="0"/>
                <a:cs typeface="+mn-cs"/>
              </a:rPr>
              <a:t>“</a:t>
            </a:r>
            <a:r>
              <a:rPr lang="zh-CN" altLang="en-US" b="1">
                <a:cs typeface="+mn-cs"/>
              </a:rPr>
              <a:t>神的医治是福音书的一个主要部分。 疾病的释放已在救赎中得到，并且是所有信徒的特权。</a:t>
            </a:r>
            <a:r>
              <a:rPr lang="zh-CN" altLang="en-US" sz="2400" b="1">
                <a:latin typeface="Verdana" charset="0"/>
                <a:cs typeface="+mn-cs"/>
              </a:rPr>
              <a:t> </a:t>
            </a:r>
            <a:r>
              <a:rPr lang="en-US" sz="2400" b="1">
                <a:latin typeface="Verdana" charset="0"/>
                <a:cs typeface="+mn-cs"/>
              </a:rPr>
              <a:t>(</a:t>
            </a:r>
            <a:r>
              <a:rPr lang="zh-CN" altLang="en-US" sz="2400" b="1">
                <a:latin typeface="Verdana" charset="0"/>
                <a:cs typeface="+mn-cs"/>
              </a:rPr>
              <a:t>以赛 </a:t>
            </a:r>
            <a:r>
              <a:rPr lang="en-US" sz="2400" b="1">
                <a:latin typeface="Verdana" charset="0"/>
                <a:cs typeface="+mn-cs"/>
              </a:rPr>
              <a:t>53:4,5; </a:t>
            </a:r>
            <a:r>
              <a:rPr lang="zh-CN" altLang="en-US" sz="2400" b="1">
                <a:latin typeface="Verdana" charset="0"/>
                <a:cs typeface="+mn-cs"/>
              </a:rPr>
              <a:t>马太 </a:t>
            </a:r>
            <a:r>
              <a:rPr lang="en-US" sz="2400" b="1">
                <a:latin typeface="Verdana" charset="0"/>
                <a:cs typeface="+mn-cs"/>
              </a:rPr>
              <a:t>8:16,17; </a:t>
            </a:r>
            <a:r>
              <a:rPr lang="zh-CN" altLang="en-US" sz="2300" b="1">
                <a:latin typeface="Verdana" charset="0"/>
                <a:cs typeface="+mn-cs"/>
              </a:rPr>
              <a:t>雅各</a:t>
            </a:r>
            <a:r>
              <a:rPr lang="zh-CN" altLang="en-US" sz="2400" b="1">
                <a:latin typeface="Verdana" charset="0"/>
                <a:cs typeface="+mn-cs"/>
              </a:rPr>
              <a:t> </a:t>
            </a:r>
            <a:r>
              <a:rPr lang="en-US" sz="2400" b="1">
                <a:latin typeface="Verdana" charset="0"/>
                <a:cs typeface="+mn-cs"/>
              </a:rPr>
              <a:t>5:14</a:t>
            </a:r>
            <a:r>
              <a:rPr lang="en-US" sz="2400" b="1">
                <a:latin typeface="Verdana" charset="0"/>
                <a:ea typeface="ヒラギノ角ゴ Pro W3" charset="0"/>
                <a:cs typeface="ヒラギノ角ゴ Pro W3" charset="0"/>
              </a:rPr>
              <a:t>-</a:t>
            </a:r>
            <a:r>
              <a:rPr lang="en-US" sz="2400" b="1">
                <a:latin typeface="Verdana" charset="0"/>
                <a:cs typeface="+mn-cs"/>
              </a:rPr>
              <a:t>16)</a:t>
            </a:r>
            <a:r>
              <a:rPr lang="ja-JP" altLang="en-US" sz="2400" b="1">
                <a:latin typeface="Verdana" charset="0"/>
                <a:cs typeface="+mn-cs"/>
              </a:rPr>
              <a:t>”</a:t>
            </a:r>
            <a:endParaRPr lang="en-US" sz="2400">
              <a:latin typeface="Verdana" charset="0"/>
              <a:cs typeface="+mn-cs"/>
            </a:endParaRPr>
          </a:p>
          <a:p>
            <a:pPr marL="0" indent="0" eaLnBrk="1" hangingPunct="1">
              <a:lnSpc>
                <a:spcPct val="90000"/>
              </a:lnSpc>
              <a:buFont typeface="Wingdings" charset="0"/>
              <a:buNone/>
              <a:defRPr/>
            </a:pPr>
            <a:endParaRPr lang="en-US" sz="2400">
              <a:latin typeface="Verdana" charset="0"/>
              <a:cs typeface="+mn-cs"/>
            </a:endParaRPr>
          </a:p>
          <a:p>
            <a:pPr marL="0" indent="0" algn="r" eaLnBrk="1" hangingPunct="1">
              <a:lnSpc>
                <a:spcPct val="90000"/>
              </a:lnSpc>
              <a:buFont typeface="Wingdings" charset="0"/>
              <a:buNone/>
              <a:defRPr/>
            </a:pPr>
            <a:r>
              <a:rPr lang="en-US" sz="1900">
                <a:latin typeface="Verdana" charset="0"/>
                <a:cs typeface="+mn-cs"/>
              </a:rPr>
              <a:t>(The Assemblies of God Constitution in its Statement of Fundamental Truths, section 12)</a:t>
            </a:r>
          </a:p>
        </p:txBody>
      </p:sp>
      <p:sp>
        <p:nvSpPr>
          <p:cNvPr id="487428" name="Text Box 4"/>
          <p:cNvSpPr txBox="1">
            <a:spLocks noChangeArrowheads="1"/>
          </p:cNvSpPr>
          <p:nvPr/>
        </p:nvSpPr>
        <p:spPr bwMode="auto">
          <a:xfrm>
            <a:off x="2819400" y="6324600"/>
            <a:ext cx="6056313"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800">
                <a:latin typeface="Arial" charset="0"/>
                <a:cs typeface="Arial" charset="0"/>
              </a:rPr>
              <a:t>http://ag.org/top/beliefs/position_papers/4184_healing.cfm</a:t>
            </a:r>
          </a:p>
        </p:txBody>
      </p:sp>
      <p:sp>
        <p:nvSpPr>
          <p:cNvPr id="487429" name="Rectangle 5"/>
          <p:cNvSpPr>
            <a:spLocks noGrp="1" noChangeArrowheads="1"/>
          </p:cNvSpPr>
          <p:nvPr>
            <p:ph type="title"/>
          </p:nvPr>
        </p:nvSpPr>
        <p:spPr>
          <a:xfrm>
            <a:off x="457200" y="625475"/>
            <a:ext cx="5638800" cy="746125"/>
          </a:xfrm>
        </p:spPr>
        <p:txBody>
          <a:bodyPr/>
          <a:lstStyle/>
          <a:p>
            <a:pPr eaLnBrk="1" hangingPunct="1">
              <a:defRPr/>
            </a:pPr>
            <a:r>
              <a:rPr lang="zh-CN" altLang="en-US" b="1">
                <a:cs typeface="+mj-cs"/>
              </a:rPr>
              <a:t>神召会的教导</a:t>
            </a:r>
            <a:endParaRPr lang="en-US" b="1">
              <a:cs typeface="+mj-cs"/>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70"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0"/>
            <a:ext cx="10160000" cy="762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93571" name="Rectangle 3"/>
          <p:cNvSpPr>
            <a:spLocks noGrp="1" noChangeArrowheads="1"/>
          </p:cNvSpPr>
          <p:nvPr>
            <p:ph type="ctrTitle"/>
          </p:nvPr>
        </p:nvSpPr>
        <p:spPr>
          <a:xfrm>
            <a:off x="838200" y="304800"/>
            <a:ext cx="7772400" cy="1143000"/>
          </a:xfrm>
          <a:effectLst>
            <a:outerShdw blurRad="38100" dist="35921" dir="2700000" algn="ctr" rotWithShape="0">
              <a:srgbClr val="000000">
                <a:alpha val="99962"/>
              </a:srgbClr>
            </a:outerShdw>
          </a:effectLst>
        </p:spPr>
        <p:txBody>
          <a:bodyPr/>
          <a:lstStyle/>
          <a:p>
            <a:pPr eaLnBrk="1" hangingPunct="1">
              <a:defRPr/>
            </a:pPr>
            <a:r>
              <a:rPr lang="zh-CN" altLang="en-US"/>
              <a:t>有关怀的分享，雅各</a:t>
            </a:r>
            <a:r>
              <a:rPr lang="en-US"/>
              <a:t>5</a:t>
            </a:r>
            <a:r>
              <a:rPr lang="zh-CN" altLang="en-US"/>
              <a:t>章</a:t>
            </a:r>
          </a:p>
        </p:txBody>
      </p:sp>
      <p:sp>
        <p:nvSpPr>
          <p:cNvPr id="493572" name="Rectangle 4"/>
          <p:cNvSpPr>
            <a:spLocks noGrp="1" noChangeArrowheads="1"/>
          </p:cNvSpPr>
          <p:nvPr>
            <p:ph type="subTitle" idx="1"/>
          </p:nvPr>
        </p:nvSpPr>
        <p:spPr>
          <a:xfrm>
            <a:off x="228600" y="3124200"/>
            <a:ext cx="6400800" cy="1752600"/>
          </a:xfrm>
          <a:effectLst>
            <a:outerShdw blurRad="38100" dist="35921" dir="2700000" algn="ctr" rotWithShape="0">
              <a:srgbClr val="000000">
                <a:alpha val="99962"/>
              </a:srgbClr>
            </a:outerShdw>
          </a:effectLst>
        </p:spPr>
        <p:txBody>
          <a:bodyPr/>
          <a:lstStyle/>
          <a:p>
            <a:pPr algn="l" eaLnBrk="1" hangingPunct="1">
              <a:defRPr/>
            </a:pPr>
            <a:r>
              <a:rPr lang="zh-CN" altLang="en-US" b="1"/>
              <a:t>在财物上分享</a:t>
            </a:r>
            <a:r>
              <a:rPr lang="en-US" b="1"/>
              <a:t> (1-6)</a:t>
            </a:r>
          </a:p>
          <a:p>
            <a:pPr algn="l" eaLnBrk="1" hangingPunct="1">
              <a:defRPr/>
            </a:pPr>
            <a:r>
              <a:rPr lang="zh-CN" altLang="en-US" b="1"/>
              <a:t>在忍耐中分享</a:t>
            </a:r>
            <a:r>
              <a:rPr lang="en-US" b="1"/>
              <a:t> (7-12)</a:t>
            </a:r>
          </a:p>
          <a:p>
            <a:pPr algn="l" eaLnBrk="1" hangingPunct="1">
              <a:defRPr/>
            </a:pPr>
            <a:r>
              <a:rPr lang="zh-CN" altLang="en-US" b="1"/>
              <a:t>在祷告中分享</a:t>
            </a:r>
            <a:r>
              <a:rPr lang="en-US" b="1"/>
              <a:t> (13-20)</a:t>
            </a:r>
          </a:p>
        </p:txBody>
      </p:sp>
      <p:sp>
        <p:nvSpPr>
          <p:cNvPr id="493573" name="Text Box 5"/>
          <p:cNvSpPr txBox="1">
            <a:spLocks noChangeArrowheads="1"/>
          </p:cNvSpPr>
          <p:nvPr/>
        </p:nvSpPr>
        <p:spPr bwMode="auto">
          <a:xfrm>
            <a:off x="441325" y="6581775"/>
            <a:ext cx="5818188"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800">
                <a:cs typeface="Arial" charset="0"/>
              </a:rPr>
              <a:t>Ron Blue, </a:t>
            </a:r>
            <a:r>
              <a:rPr lang="en-US" sz="1800" i="1">
                <a:cs typeface="Arial" charset="0"/>
              </a:rPr>
              <a:t>Bible Knowledge Commentary</a:t>
            </a:r>
            <a:r>
              <a:rPr lang="en-US" sz="1800">
                <a:cs typeface="Arial" charset="0"/>
              </a:rPr>
              <a:t>, 832-34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28418" name="Text Box 2"/>
          <p:cNvSpPr txBox="1">
            <a:spLocks noChangeArrowheads="1"/>
          </p:cNvSpPr>
          <p:nvPr/>
        </p:nvSpPr>
        <p:spPr bwMode="auto">
          <a:xfrm>
            <a:off x="609600" y="838200"/>
            <a:ext cx="8001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aphicFrame>
        <p:nvGraphicFramePr>
          <p:cNvPr id="21603" name="Group 99"/>
          <p:cNvGraphicFramePr>
            <a:graphicFrameLocks noGrp="1"/>
          </p:cNvGraphicFramePr>
          <p:nvPr/>
        </p:nvGraphicFramePr>
        <p:xfrm>
          <a:off x="76200" y="152400"/>
          <a:ext cx="8915400" cy="6668574"/>
        </p:xfrm>
        <a:graphic>
          <a:graphicData uri="http://schemas.openxmlformats.org/drawingml/2006/table">
            <a:tbl>
              <a:tblPr/>
              <a:tblGrid>
                <a:gridCol w="9906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4724400">
                  <a:extLst>
                    <a:ext uri="{9D8B030D-6E8A-4147-A177-3AD203B41FA5}">
                      <a16:colId xmlns:a16="http://schemas.microsoft.com/office/drawing/2014/main" val="20002"/>
                    </a:ext>
                  </a:extLst>
                </a:gridCol>
              </a:tblGrid>
              <a:tr h="396192">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经文</a:t>
                      </a:r>
                      <a:r>
                        <a:rPr kumimoji="0" lang="en-US" sz="20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应当持有的态度</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个人化的实际应用</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extLst>
                  <a:ext uri="{0D108BD9-81ED-4DB2-BD59-A6C34878D82A}">
                    <a16:rowId xmlns:a16="http://schemas.microsoft.com/office/drawing/2014/main" val="10000"/>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1:13, 16</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不可自自己欺哄自己</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当我被试探时，不可自欺，不可说：「我是被神试探」。</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1:21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要脱去一切的污秽和盈余的邪恶</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我不但要脱去那使我说不存爱心话语一切污秽的怒气，并要把神的话深深地存在我心里。</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1:22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不可单单听道</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我不要单单听道， 也要行道。</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2:1,5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不可偏心待人</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不论是在工作或事工上，我不可以貌取人，反要以神拣选富足人或贫穷人为我对待别人的准则。</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2:12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说话或行事都要象那将要受审判的人</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不论说话或行事， 我要存怜悯的心因为知道神将是审判人的主。</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1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2:18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将我的信心指给你看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我要借着我的行为，将我的信心显现出来。 比如：以实际的行动帮助贫穷和有需要的人。</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3:10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颂赞和咒诅从一个口里出来！这是不应当的！</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我要留心我所说的每一句， 并且要制伏我的舌头。</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4:7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要顺服神</a:t>
                      </a:r>
                    </a:p>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endPar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每当我遇见试探时，我要顺服神 ， 并且务要抵挡魔鬼，魔鬼就必离开我逃跑了。</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85216718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8" name="Picture 2"/>
          <p:cNvPicPr>
            <a:picLocks noChangeAspect="1" noChangeArrowheads="1"/>
          </p:cNvPicPr>
          <p:nvPr/>
        </p:nvPicPr>
        <p:blipFill>
          <a:blip r:embed="rId3" cstate="email">
            <a:lum bright="-24000"/>
            <a:extLst>
              <a:ext uri="{28A0092B-C50C-407E-A947-70E740481C1C}">
                <a14:useLocalDpi xmlns:a14="http://schemas.microsoft.com/office/drawing/2010/main" val="0"/>
              </a:ext>
            </a:extLst>
          </a:blip>
          <a:srcRect/>
          <a:stretch>
            <a:fillRect/>
          </a:stretch>
        </p:blipFill>
        <p:spPr bwMode="auto">
          <a:xfrm>
            <a:off x="0" y="0"/>
            <a:ext cx="9906000" cy="1651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95619" name="Rectangle 3"/>
          <p:cNvSpPr>
            <a:spLocks noGrp="1" noChangeArrowheads="1"/>
          </p:cNvSpPr>
          <p:nvPr>
            <p:ph type="title"/>
          </p:nvPr>
        </p:nvSpPr>
        <p:spPr/>
        <p:txBody>
          <a:bodyPr/>
          <a:lstStyle/>
          <a:p>
            <a:pPr eaLnBrk="1" hangingPunct="1">
              <a:defRPr/>
            </a:pPr>
            <a:r>
              <a:rPr lang="zh-CN" altLang="en-US">
                <a:solidFill>
                  <a:srgbClr val="FFFFFF"/>
                </a:solidFill>
              </a:rPr>
              <a:t>祷告，祷告，祷告</a:t>
            </a:r>
            <a:endParaRPr lang="en-US">
              <a:solidFill>
                <a:srgbClr val="FFFFFF"/>
              </a:solidFill>
            </a:endParaRPr>
          </a:p>
        </p:txBody>
      </p:sp>
      <p:sp>
        <p:nvSpPr>
          <p:cNvPr id="495620" name="Rectangle 4"/>
          <p:cNvSpPr>
            <a:spLocks noGrp="1" noChangeArrowheads="1"/>
          </p:cNvSpPr>
          <p:nvPr>
            <p:ph type="body" idx="1"/>
          </p:nvPr>
        </p:nvSpPr>
        <p:spPr>
          <a:xfrm>
            <a:off x="685800" y="1981200"/>
            <a:ext cx="8686800" cy="4343400"/>
          </a:xfrm>
        </p:spPr>
        <p:txBody>
          <a:bodyPr/>
          <a:lstStyle/>
          <a:p>
            <a:pPr eaLnBrk="1" hangingPunct="1">
              <a:defRPr/>
            </a:pPr>
            <a:r>
              <a:rPr lang="ja-JP" altLang="en-US" sz="3600" b="1"/>
              <a:t>“</a:t>
            </a:r>
            <a:r>
              <a:rPr lang="zh-CN" altLang="en-US" sz="3600" b="1"/>
              <a:t>你们中间有受苦的呢，他就该</a:t>
            </a:r>
            <a:r>
              <a:rPr lang="zh-CN" altLang="en-US" sz="3600" b="1">
                <a:solidFill>
                  <a:srgbClr val="FFFFFF"/>
                </a:solidFill>
              </a:rPr>
              <a:t>祷告</a:t>
            </a:r>
            <a:r>
              <a:rPr lang="zh-CN" altLang="en-US" sz="3600" b="1"/>
              <a:t>；有喜乐的呢，他就该</a:t>
            </a:r>
            <a:r>
              <a:rPr lang="zh-CN" altLang="en-US" sz="3600" b="1">
                <a:solidFill>
                  <a:srgbClr val="FFFFFF"/>
                </a:solidFill>
              </a:rPr>
              <a:t>歌颂</a:t>
            </a:r>
            <a:r>
              <a:rPr lang="zh-CN" altLang="en-US" sz="3600" b="1"/>
              <a:t>。你们中间有病了的呢，他就该请教会的长老来；他们可以奉主的名用油抹他，为他</a:t>
            </a:r>
            <a:r>
              <a:rPr lang="zh-CN" altLang="en-US" sz="3600" b="1">
                <a:solidFill>
                  <a:srgbClr val="FFFFFF"/>
                </a:solidFill>
              </a:rPr>
              <a:t>祷告</a:t>
            </a:r>
            <a:r>
              <a:rPr lang="zh-CN" altLang="en-US" sz="3600" b="1"/>
              <a:t>。</a:t>
            </a:r>
            <a:r>
              <a:rPr lang="zh-CN" altLang="en-US" sz="3600" b="1">
                <a:latin typeface="Arial"/>
              </a:rPr>
              <a:t>”</a:t>
            </a:r>
            <a:r>
              <a:rPr lang="zh-CN" altLang="en-US" sz="3600" b="1"/>
              <a:t> </a:t>
            </a:r>
            <a:r>
              <a:rPr lang="en-US" sz="3600" b="1"/>
              <a:t>(5:13-14)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95620">
                                            <p:txEl>
                                              <p:pRg st="0" end="0"/>
                                            </p:txEl>
                                          </p:spTgt>
                                        </p:tgtEl>
                                        <p:attrNameLst>
                                          <p:attrName>style.visibility</p:attrName>
                                        </p:attrNameLst>
                                      </p:cBhvr>
                                      <p:to>
                                        <p:strVal val="visible"/>
                                      </p:to>
                                    </p:set>
                                    <p:anim calcmode="lin" valueType="num">
                                      <p:cBhvr>
                                        <p:cTn id="7" dur="500" fill="hold"/>
                                        <p:tgtEl>
                                          <p:spTgt spid="4956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562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95619"/>
                                        </p:tgtEl>
                                        <p:attrNameLst>
                                          <p:attrName>style.visibility</p:attrName>
                                        </p:attrNameLst>
                                      </p:cBhvr>
                                      <p:to>
                                        <p:strVal val="visible"/>
                                      </p:to>
                                    </p:set>
                                    <p:anim calcmode="lin" valueType="num">
                                      <p:cBhvr>
                                        <p:cTn id="13" dur="500" fill="hold"/>
                                        <p:tgtEl>
                                          <p:spTgt spid="495619"/>
                                        </p:tgtEl>
                                        <p:attrNameLst>
                                          <p:attrName>ppt_w</p:attrName>
                                        </p:attrNameLst>
                                      </p:cBhvr>
                                      <p:tavLst>
                                        <p:tav tm="0">
                                          <p:val>
                                            <p:fltVal val="0"/>
                                          </p:val>
                                        </p:tav>
                                        <p:tav tm="100000">
                                          <p:val>
                                            <p:strVal val="#ppt_w"/>
                                          </p:val>
                                        </p:tav>
                                      </p:tavLst>
                                    </p:anim>
                                    <p:anim calcmode="lin" valueType="num">
                                      <p:cBhvr>
                                        <p:cTn id="14" dur="500" fill="hold"/>
                                        <p:tgtEl>
                                          <p:spTgt spid="4956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19" grpId="0"/>
      <p:bldP spid="495620"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97667" name="Rectangle 3"/>
          <p:cNvSpPr>
            <a:spLocks noGrp="1" noChangeArrowheads="1"/>
          </p:cNvSpPr>
          <p:nvPr>
            <p:ph type="title"/>
          </p:nvPr>
        </p:nvSpPr>
        <p:spPr>
          <a:effectLst>
            <a:outerShdw blurRad="38100" dist="35921" dir="2700000" algn="ctr" rotWithShape="0">
              <a:schemeClr val="bg2">
                <a:alpha val="99962"/>
              </a:schemeClr>
            </a:outerShdw>
          </a:effectLst>
        </p:spPr>
        <p:txBody>
          <a:bodyPr/>
          <a:lstStyle/>
          <a:p>
            <a:pPr eaLnBrk="1" hangingPunct="1">
              <a:defRPr/>
            </a:pPr>
            <a:r>
              <a:rPr lang="zh-CN" altLang="en-US"/>
              <a:t>五个问题</a:t>
            </a:r>
            <a:br>
              <a:rPr lang="zh-CN" altLang="en-US"/>
            </a:br>
            <a:r>
              <a:rPr lang="zh-CN" altLang="en-US"/>
              <a:t>雅各书</a:t>
            </a:r>
            <a:r>
              <a:rPr lang="en-US"/>
              <a:t> 5:14-15…</a:t>
            </a:r>
          </a:p>
        </p:txBody>
      </p:sp>
      <p:sp>
        <p:nvSpPr>
          <p:cNvPr id="497668" name="Rectangle 4"/>
          <p:cNvSpPr>
            <a:spLocks noGrp="1" noChangeArrowheads="1"/>
          </p:cNvSpPr>
          <p:nvPr>
            <p:ph type="body" idx="1"/>
          </p:nvPr>
        </p:nvSpPr>
        <p:spPr>
          <a:xfrm>
            <a:off x="0" y="3200400"/>
            <a:ext cx="9144000" cy="3200400"/>
          </a:xfrm>
        </p:spPr>
        <p:txBody>
          <a:bodyPr/>
          <a:lstStyle/>
          <a:p>
            <a:pPr algn="ctr" eaLnBrk="1" hangingPunct="1">
              <a:defRPr/>
            </a:pPr>
            <a:r>
              <a:rPr lang="zh-CN" altLang="en-US" b="1"/>
              <a:t>什么样的疾病？</a:t>
            </a:r>
            <a:endParaRPr lang="en-US" b="1"/>
          </a:p>
          <a:p>
            <a:pPr algn="ctr" eaLnBrk="1" hangingPunct="1">
              <a:defRPr/>
            </a:pPr>
            <a:r>
              <a:rPr lang="zh-CN" altLang="en-US" b="1"/>
              <a:t>什么样的膏抹？</a:t>
            </a:r>
            <a:endParaRPr lang="en-US" b="1"/>
          </a:p>
          <a:p>
            <a:pPr algn="ctr" eaLnBrk="1" hangingPunct="1">
              <a:defRPr/>
            </a:pPr>
            <a:r>
              <a:rPr lang="zh-CN" altLang="en-US" b="1"/>
              <a:t>什么是信心的祷告？</a:t>
            </a:r>
          </a:p>
          <a:p>
            <a:pPr algn="ctr" eaLnBrk="1" hangingPunct="1">
              <a:defRPr/>
            </a:pPr>
            <a:r>
              <a:rPr lang="zh-CN" altLang="en-US" b="1"/>
              <a:t>这样的程序能够每次都得医治吗？</a:t>
            </a:r>
            <a:endParaRPr lang="en-US" b="1"/>
          </a:p>
          <a:p>
            <a:pPr algn="ctr" eaLnBrk="1" hangingPunct="1">
              <a:defRPr/>
            </a:pPr>
            <a:r>
              <a:rPr lang="zh-CN" altLang="en-US" b="1"/>
              <a:t>怎样使罪得赦免？</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76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766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766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766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76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68"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2" name="Picture 2"/>
          <p:cNvPicPr>
            <a:picLocks noChangeAspect="1" noChangeArrowheads="1"/>
          </p:cNvPicPr>
          <p:nvPr/>
        </p:nvPicPr>
        <p:blipFill>
          <a:blip r:embed="rId3" cstate="email">
            <a:lum bright="-30000"/>
            <a:extLst>
              <a:ext uri="{28A0092B-C50C-407E-A947-70E740481C1C}">
                <a14:useLocalDpi xmlns:a14="http://schemas.microsoft.com/office/drawing/2010/main" val="0"/>
              </a:ext>
            </a:extLst>
          </a:blip>
          <a:srcRect l="4718" t="6190" b="16423"/>
          <a:stretch>
            <a:fillRect/>
          </a:stretch>
        </p:blipFill>
        <p:spPr bwMode="auto">
          <a:xfrm>
            <a:off x="0" y="1143000"/>
            <a:ext cx="461645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01763"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eaLnBrk="1" hangingPunct="1">
              <a:lnSpc>
                <a:spcPct val="90000"/>
              </a:lnSpc>
              <a:defRPr/>
            </a:pPr>
            <a:r>
              <a:rPr lang="zh-CN" altLang="en-US" b="1">
                <a:solidFill>
                  <a:schemeClr val="bg1"/>
                </a:solidFill>
                <a:cs typeface="+mn-cs"/>
              </a:rPr>
              <a:t>通用的词汇指</a:t>
            </a:r>
            <a:r>
              <a:rPr lang="en-US" b="1">
                <a:solidFill>
                  <a:schemeClr val="bg1"/>
                </a:solidFill>
                <a:cs typeface="+mn-cs"/>
              </a:rPr>
              <a:t> </a:t>
            </a:r>
            <a:r>
              <a:rPr lang="ja-JP" altLang="en-US" b="1">
                <a:solidFill>
                  <a:schemeClr val="bg1"/>
                </a:solidFill>
                <a:cs typeface="+mn-cs"/>
              </a:rPr>
              <a:t>“</a:t>
            </a:r>
            <a:r>
              <a:rPr lang="zh-CN" altLang="en-US" b="1">
                <a:solidFill>
                  <a:schemeClr val="bg1"/>
                </a:solidFill>
                <a:cs typeface="+mn-cs"/>
              </a:rPr>
              <a:t>软弱</a:t>
            </a:r>
            <a:r>
              <a:rPr lang="ja-JP" altLang="en-US" b="1">
                <a:solidFill>
                  <a:schemeClr val="bg1"/>
                </a:solidFill>
                <a:cs typeface="+mn-cs"/>
              </a:rPr>
              <a:t>”</a:t>
            </a:r>
            <a:endParaRPr lang="en-US" b="1">
              <a:solidFill>
                <a:schemeClr val="bg1"/>
              </a:solidFill>
              <a:cs typeface="+mn-cs"/>
            </a:endParaRPr>
          </a:p>
          <a:p>
            <a:pPr eaLnBrk="1" hangingPunct="1">
              <a:lnSpc>
                <a:spcPct val="90000"/>
              </a:lnSpc>
              <a:defRPr/>
            </a:pPr>
            <a:r>
              <a:rPr lang="zh-CN" altLang="en-US" b="1">
                <a:solidFill>
                  <a:schemeClr val="bg1"/>
                </a:solidFill>
                <a:cs typeface="+mn-cs"/>
              </a:rPr>
              <a:t>也用在新约其它的经文</a:t>
            </a:r>
            <a:r>
              <a:rPr lang="en-US" b="1">
                <a:solidFill>
                  <a:schemeClr val="bg1"/>
                </a:solidFill>
                <a:cs typeface="+mn-cs"/>
              </a:rPr>
              <a:t>(</a:t>
            </a:r>
            <a:r>
              <a:rPr lang="zh-CN" altLang="en-US" b="1">
                <a:solidFill>
                  <a:schemeClr val="bg1"/>
                </a:solidFill>
                <a:cs typeface="+mn-cs"/>
              </a:rPr>
              <a:t>比如 徒</a:t>
            </a:r>
            <a:r>
              <a:rPr lang="en-US" b="1">
                <a:solidFill>
                  <a:schemeClr val="bg1"/>
                </a:solidFill>
                <a:cs typeface="+mn-cs"/>
              </a:rPr>
              <a:t>20:35 </a:t>
            </a:r>
            <a:r>
              <a:rPr lang="ja-JP" altLang="en-US" b="1">
                <a:solidFill>
                  <a:schemeClr val="bg1"/>
                </a:solidFill>
                <a:cs typeface="+mn-cs"/>
              </a:rPr>
              <a:t>“</a:t>
            </a:r>
            <a:r>
              <a:rPr lang="zh-CN" altLang="en-US" b="1">
                <a:solidFill>
                  <a:schemeClr val="bg1"/>
                </a:solidFill>
                <a:cs typeface="+mn-cs"/>
              </a:rPr>
              <a:t>扶助软弱的人</a:t>
            </a:r>
            <a:r>
              <a:rPr lang="ja-JP" altLang="en-US" b="1">
                <a:solidFill>
                  <a:schemeClr val="bg1"/>
                </a:solidFill>
                <a:cs typeface="+mn-cs"/>
              </a:rPr>
              <a:t>”</a:t>
            </a:r>
            <a:r>
              <a:rPr lang="en-US" b="1">
                <a:solidFill>
                  <a:schemeClr val="bg1"/>
                </a:solidFill>
                <a:cs typeface="+mn-cs"/>
              </a:rPr>
              <a:t>)</a:t>
            </a:r>
          </a:p>
          <a:p>
            <a:pPr eaLnBrk="1" hangingPunct="1">
              <a:lnSpc>
                <a:spcPct val="90000"/>
              </a:lnSpc>
              <a:defRPr/>
            </a:pPr>
            <a:r>
              <a:rPr lang="zh-CN" altLang="en-US" b="1">
                <a:solidFill>
                  <a:schemeClr val="bg1"/>
                </a:solidFill>
                <a:cs typeface="+mn-cs"/>
              </a:rPr>
              <a:t>雅 </a:t>
            </a:r>
            <a:r>
              <a:rPr lang="en-US" b="1">
                <a:solidFill>
                  <a:schemeClr val="bg1"/>
                </a:solidFill>
                <a:cs typeface="+mn-cs"/>
              </a:rPr>
              <a:t>5:15 </a:t>
            </a:r>
            <a:r>
              <a:rPr lang="zh-CN" altLang="en-US" b="1">
                <a:solidFill>
                  <a:schemeClr val="bg1"/>
                </a:solidFill>
                <a:cs typeface="+mn-cs"/>
              </a:rPr>
              <a:t>比较正确的翻译 “使疲乏的人痊愈</a:t>
            </a:r>
            <a:r>
              <a:rPr lang="ja-JP" altLang="en-US" b="1">
                <a:solidFill>
                  <a:schemeClr val="bg1"/>
                </a:solidFill>
                <a:cs typeface="+mn-cs"/>
              </a:rPr>
              <a:t>”</a:t>
            </a:r>
            <a:r>
              <a:rPr lang="en-US" b="1">
                <a:solidFill>
                  <a:schemeClr val="bg1"/>
                </a:solidFill>
                <a:cs typeface="+mn-cs"/>
              </a:rPr>
              <a:t> (</a:t>
            </a:r>
            <a:r>
              <a:rPr lang="zh-CN" altLang="en-US" b="1">
                <a:solidFill>
                  <a:schemeClr val="bg1"/>
                </a:solidFill>
                <a:cs typeface="+mn-cs"/>
              </a:rPr>
              <a:t>与希</a:t>
            </a:r>
            <a:r>
              <a:rPr lang="en-US" b="1">
                <a:solidFill>
                  <a:schemeClr val="bg1"/>
                </a:solidFill>
                <a:cs typeface="+mn-cs"/>
              </a:rPr>
              <a:t>12:3</a:t>
            </a:r>
            <a:r>
              <a:rPr lang="zh-CN" altLang="en-US" b="1">
                <a:solidFill>
                  <a:schemeClr val="bg1"/>
                </a:solidFill>
                <a:cs typeface="+mn-cs"/>
              </a:rPr>
              <a:t>对比</a:t>
            </a:r>
            <a:r>
              <a:rPr lang="en-US" b="1">
                <a:solidFill>
                  <a:schemeClr val="bg1"/>
                </a:solidFill>
                <a:cs typeface="+mn-cs"/>
              </a:rPr>
              <a:t>)</a:t>
            </a:r>
          </a:p>
        </p:txBody>
      </p:sp>
      <p:pic>
        <p:nvPicPr>
          <p:cNvPr id="501764" name="Picture 4"/>
          <p:cNvPicPr>
            <a:picLocks noChangeAspect="1" noChangeArrowheads="1"/>
          </p:cNvPicPr>
          <p:nvPr/>
        </p:nvPicPr>
        <p:blipFill>
          <a:blip r:embed="rId4" cstate="screen">
            <a:lum bright="24000"/>
            <a:extLst>
              <a:ext uri="{28A0092B-C50C-407E-A947-70E740481C1C}">
                <a14:useLocalDpi xmlns:a14="http://schemas.microsoft.com/office/drawing/2010/main" val="0"/>
              </a:ext>
            </a:extLst>
          </a:blip>
          <a:srcRect/>
          <a:stretch>
            <a:fillRect/>
          </a:stretch>
        </p:blipFill>
        <p:spPr bwMode="auto">
          <a:xfrm>
            <a:off x="4459288" y="508000"/>
            <a:ext cx="4684712" cy="635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01765" name="Rectangle 5"/>
          <p:cNvSpPr>
            <a:spLocks noGrp="1" noChangeArrowheads="1"/>
          </p:cNvSpPr>
          <p:nvPr>
            <p:ph type="title"/>
          </p:nvPr>
        </p:nvSpPr>
        <p:spPr>
          <a:xfrm>
            <a:off x="0" y="76200"/>
            <a:ext cx="9144000" cy="868363"/>
          </a:xfrm>
          <a:solidFill>
            <a:srgbClr val="000000"/>
          </a:solidFill>
        </p:spPr>
        <p:txBody>
          <a:bodyPr/>
          <a:lstStyle/>
          <a:p>
            <a:pPr eaLnBrk="1" hangingPunct="1">
              <a:defRPr/>
            </a:pPr>
            <a:r>
              <a:rPr lang="zh-CN" altLang="en-US" b="1">
                <a:solidFill>
                  <a:schemeClr val="bg1"/>
                </a:solidFill>
                <a:cs typeface="+mj-cs"/>
              </a:rPr>
              <a:t>什么疾病？</a:t>
            </a:r>
          </a:p>
        </p:txBody>
      </p:sp>
      <p:sp>
        <p:nvSpPr>
          <p:cNvPr id="501766" name="Rectangle 6"/>
          <p:cNvSpPr>
            <a:spLocks noChangeArrowheads="1"/>
          </p:cNvSpPr>
          <p:nvPr/>
        </p:nvSpPr>
        <p:spPr bwMode="auto">
          <a:xfrm>
            <a:off x="5029200" y="2133600"/>
            <a:ext cx="3733800" cy="441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defRPr/>
            </a:pPr>
            <a:r>
              <a:rPr lang="zh-CN" altLang="en-US" sz="2800" b="1">
                <a:latin typeface="Arial" charset="0"/>
                <a:cs typeface="Arial" charset="0"/>
              </a:rPr>
              <a:t>与“受苦” </a:t>
            </a:r>
            <a:r>
              <a:rPr lang="en-US" sz="2800" b="1">
                <a:latin typeface="Arial" charset="0"/>
                <a:cs typeface="Arial" charset="0"/>
              </a:rPr>
              <a:t>(5:13)</a:t>
            </a:r>
            <a:r>
              <a:rPr lang="zh-CN" altLang="en-US" sz="2800" b="1">
                <a:latin typeface="Arial" charset="0"/>
                <a:cs typeface="Arial" charset="0"/>
              </a:rPr>
              <a:t>做对比是限于身体的疾病</a:t>
            </a:r>
            <a:endParaRPr lang="en-US" sz="2800" b="1">
              <a:latin typeface="Arial" charset="0"/>
              <a:cs typeface="Arial" charset="0"/>
            </a:endParaRPr>
          </a:p>
          <a:p>
            <a:pPr marL="342900" indent="-342900">
              <a:spcBef>
                <a:spcPct val="20000"/>
              </a:spcBef>
              <a:buFontTx/>
              <a:buChar char="•"/>
              <a:defRPr/>
            </a:pPr>
            <a:r>
              <a:rPr lang="zh-CN" altLang="en-US" sz="2800" b="1">
                <a:latin typeface="Arial" charset="0"/>
                <a:cs typeface="Arial" charset="0"/>
              </a:rPr>
              <a:t>需要长老</a:t>
            </a:r>
          </a:p>
          <a:p>
            <a:pPr marL="342900" indent="-342900">
              <a:spcBef>
                <a:spcPct val="20000"/>
              </a:spcBef>
              <a:buFontTx/>
              <a:buChar char="•"/>
              <a:defRPr/>
            </a:pPr>
            <a:r>
              <a:rPr lang="zh-CN" altLang="en-US" sz="2800" b="1">
                <a:latin typeface="Arial" charset="0"/>
                <a:cs typeface="Arial" charset="0"/>
              </a:rPr>
              <a:t>用油膏</a:t>
            </a:r>
            <a:endParaRPr lang="en-US" sz="2800" b="1">
              <a:latin typeface="Arial" charset="0"/>
              <a:cs typeface="Arial" charset="0"/>
            </a:endParaRPr>
          </a:p>
          <a:p>
            <a:pPr marL="342900" indent="-342900">
              <a:spcBef>
                <a:spcPct val="20000"/>
              </a:spcBef>
              <a:buFontTx/>
              <a:buChar char="•"/>
              <a:defRPr/>
            </a:pPr>
            <a:r>
              <a:rPr lang="ja-JP" altLang="en-US" sz="2800" b="1">
                <a:latin typeface="Arial"/>
                <a:cs typeface="Arial" charset="0"/>
              </a:rPr>
              <a:t>“</a:t>
            </a:r>
            <a:r>
              <a:rPr lang="zh-CN" altLang="en-US" sz="2800" b="1">
                <a:latin typeface="Arial" charset="0"/>
                <a:cs typeface="Arial" charset="0"/>
              </a:rPr>
              <a:t>恢复” 与</a:t>
            </a:r>
            <a:r>
              <a:rPr lang="en-US" sz="2800" b="1">
                <a:latin typeface="Arial" charset="0"/>
                <a:cs typeface="Arial" charset="0"/>
              </a:rPr>
              <a:t> </a:t>
            </a:r>
            <a:r>
              <a:rPr lang="ja-JP" altLang="en-US" sz="2800" b="1">
                <a:latin typeface="Arial"/>
                <a:cs typeface="Arial" charset="0"/>
              </a:rPr>
              <a:t>“</a:t>
            </a:r>
            <a:r>
              <a:rPr lang="zh-CN" altLang="en-US" sz="2800" b="1">
                <a:latin typeface="Arial" charset="0"/>
                <a:cs typeface="Arial" charset="0"/>
              </a:rPr>
              <a:t>起来” 是指身体</a:t>
            </a:r>
            <a:endParaRPr lang="en-US" sz="2800" b="1">
              <a:latin typeface="Arial" charset="0"/>
              <a:cs typeface="Arial" charset="0"/>
            </a:endParaRPr>
          </a:p>
        </p:txBody>
      </p:sp>
      <p:sp>
        <p:nvSpPr>
          <p:cNvPr id="501767" name="Text Box 7"/>
          <p:cNvSpPr txBox="1">
            <a:spLocks noChangeArrowheads="1"/>
          </p:cNvSpPr>
          <p:nvPr/>
        </p:nvSpPr>
        <p:spPr bwMode="auto">
          <a:xfrm>
            <a:off x="685800" y="1355725"/>
            <a:ext cx="2216150"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zh-CN" altLang="en-US" sz="3200" b="1" i="1" u="sng">
                <a:solidFill>
                  <a:schemeClr val="bg1"/>
                </a:solidFill>
                <a:cs typeface="Arial" charset="0"/>
              </a:rPr>
              <a:t>软弱的信心</a:t>
            </a:r>
          </a:p>
        </p:txBody>
      </p:sp>
      <p:sp>
        <p:nvSpPr>
          <p:cNvPr id="501768" name="Text Box 8"/>
          <p:cNvSpPr txBox="1">
            <a:spLocks noChangeArrowheads="1"/>
          </p:cNvSpPr>
          <p:nvPr/>
        </p:nvSpPr>
        <p:spPr bwMode="auto">
          <a:xfrm>
            <a:off x="4876800" y="1355725"/>
            <a:ext cx="2216150" cy="579438"/>
          </a:xfrm>
          <a:prstGeom prst="rect">
            <a:avLst/>
          </a:prstGeom>
          <a:noFill/>
          <a:ln>
            <a:noFill/>
          </a:ln>
          <a:effectLst>
            <a:outerShdw blurRad="63500" dist="38099" dir="2700000" algn="ctr" rotWithShape="0">
              <a:srgbClr val="BBE0E3">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zh-CN" altLang="en-US" sz="3200" b="1" i="1" u="sng">
                <a:solidFill>
                  <a:schemeClr val="tx2"/>
                </a:solidFill>
                <a:cs typeface="Arial" charset="0"/>
              </a:rPr>
              <a:t>身体的疾病</a:t>
            </a:r>
          </a:p>
        </p:txBody>
      </p:sp>
      <p:sp>
        <p:nvSpPr>
          <p:cNvPr id="501769" name="Text Box 9"/>
          <p:cNvSpPr txBox="1">
            <a:spLocks noChangeArrowheads="1"/>
          </p:cNvSpPr>
          <p:nvPr/>
        </p:nvSpPr>
        <p:spPr bwMode="auto">
          <a:xfrm>
            <a:off x="2286000" y="793750"/>
            <a:ext cx="4864100" cy="588963"/>
          </a:xfrm>
          <a:prstGeom prst="rect">
            <a:avLst/>
          </a:prstGeom>
          <a:solidFill>
            <a:srgbClr val="FFFFFF"/>
          </a:solidFill>
          <a:ln w="9525">
            <a:solidFill>
              <a:srgbClr val="CC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b="1" i="1">
                <a:solidFill>
                  <a:srgbClr val="CC0000"/>
                </a:solidFill>
                <a:cs typeface="Arial" charset="0"/>
              </a:rPr>
              <a:t>Asthenei</a:t>
            </a:r>
            <a:r>
              <a:rPr lang="en-US" b="1">
                <a:solidFill>
                  <a:srgbClr val="CC0000"/>
                </a:solidFill>
                <a:cs typeface="Arial" charset="0"/>
              </a:rPr>
              <a:t> from</a:t>
            </a:r>
            <a:r>
              <a:rPr lang="en-US" sz="2000" b="1">
                <a:solidFill>
                  <a:srgbClr val="CC0000"/>
                </a:solidFill>
                <a:cs typeface="Arial" charset="0"/>
              </a:rPr>
              <a:t> </a:t>
            </a:r>
            <a:r>
              <a:rPr lang="en-US" sz="3200" b="1">
                <a:solidFill>
                  <a:srgbClr val="CC0000"/>
                </a:solidFill>
                <a:latin typeface="Arial" charset="0"/>
                <a:cs typeface="Arial" charset="0"/>
              </a:rPr>
              <a:t>avsqene,w </a:t>
            </a:r>
            <a:endParaRPr lang="en-US" sz="2000" b="1">
              <a:solidFill>
                <a:srgbClr val="CC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6" grpId="0"/>
      <p:bldP spid="501768"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0" name="Picture 2"/>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a:stretch>
            <a:fillRect/>
          </a:stretch>
        </p:blipFill>
        <p:spPr bwMode="auto">
          <a:xfrm>
            <a:off x="0" y="1143000"/>
            <a:ext cx="461645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03811"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eaLnBrk="1" hangingPunct="1">
              <a:lnSpc>
                <a:spcPct val="90000"/>
              </a:lnSpc>
              <a:defRPr/>
            </a:pPr>
            <a:r>
              <a:rPr lang="zh-CN" altLang="en-US" sz="2800" b="1">
                <a:solidFill>
                  <a:schemeClr val="bg1"/>
                </a:solidFill>
                <a:cs typeface="+mn-cs"/>
              </a:rPr>
              <a:t>通用的词汇指 </a:t>
            </a:r>
            <a:r>
              <a:rPr lang="ja-JP" altLang="en-US" sz="2800" b="1">
                <a:solidFill>
                  <a:schemeClr val="bg1"/>
                </a:solidFill>
                <a:cs typeface="+mn-cs"/>
              </a:rPr>
              <a:t>“</a:t>
            </a:r>
            <a:r>
              <a:rPr lang="ja-JP" altLang="en-US" sz="2800" b="1">
                <a:solidFill>
                  <a:schemeClr val="bg1"/>
                </a:solidFill>
              </a:rPr>
              <a:t>用油抹他</a:t>
            </a:r>
            <a:r>
              <a:rPr lang="ja-JP" altLang="en-US" sz="2800" b="1">
                <a:solidFill>
                  <a:schemeClr val="bg1"/>
                </a:solidFill>
                <a:cs typeface="+mn-cs"/>
              </a:rPr>
              <a:t>”</a:t>
            </a:r>
            <a:endParaRPr lang="en-US" sz="2800" b="1">
              <a:solidFill>
                <a:schemeClr val="bg1"/>
              </a:solidFill>
              <a:cs typeface="+mn-cs"/>
            </a:endParaRPr>
          </a:p>
          <a:p>
            <a:pPr eaLnBrk="1" hangingPunct="1">
              <a:lnSpc>
                <a:spcPct val="90000"/>
              </a:lnSpc>
              <a:defRPr/>
            </a:pPr>
            <a:r>
              <a:rPr lang="zh-CN" altLang="en-US" sz="2800" b="1">
                <a:solidFill>
                  <a:schemeClr val="bg1"/>
                </a:solidFill>
                <a:cs typeface="+mn-cs"/>
              </a:rPr>
              <a:t>与一个不常用的词汇</a:t>
            </a:r>
            <a:r>
              <a:rPr lang="en-US" sz="2800" b="1" i="1">
                <a:solidFill>
                  <a:schemeClr val="bg1"/>
                </a:solidFill>
                <a:cs typeface="+mn-cs"/>
              </a:rPr>
              <a:t>chrio</a:t>
            </a:r>
            <a:r>
              <a:rPr lang="zh-CN" altLang="en-US" sz="2800" b="1">
                <a:solidFill>
                  <a:schemeClr val="bg1"/>
                </a:solidFill>
                <a:cs typeface="+mn-cs"/>
              </a:rPr>
              <a:t>做对比</a:t>
            </a:r>
            <a:r>
              <a:rPr lang="en-US" sz="2800" b="1">
                <a:solidFill>
                  <a:schemeClr val="bg1"/>
                </a:solidFill>
                <a:cs typeface="+mn-cs"/>
              </a:rPr>
              <a:t>(</a:t>
            </a:r>
            <a:r>
              <a:rPr lang="ja-JP" altLang="en-US" sz="2800" b="1">
                <a:solidFill>
                  <a:schemeClr val="bg1"/>
                </a:solidFill>
                <a:cs typeface="+mn-cs"/>
              </a:rPr>
              <a:t>“</a:t>
            </a:r>
            <a:r>
              <a:rPr lang="ja-JP" altLang="en-US" sz="2800" b="1">
                <a:solidFill>
                  <a:schemeClr val="bg1"/>
                </a:solidFill>
              </a:rPr>
              <a:t>礼</a:t>
            </a:r>
            <a:r>
              <a:rPr lang="ja-JP" altLang="en-US" sz="2800" b="1">
                <a:solidFill>
                  <a:schemeClr val="bg1"/>
                </a:solidFill>
                <a:cs typeface="+mn-cs"/>
              </a:rPr>
              <a:t>仪</a:t>
            </a:r>
            <a:r>
              <a:rPr lang="zh-CN" altLang="en-US" sz="2800" b="1">
                <a:solidFill>
                  <a:schemeClr val="bg1"/>
                </a:solidFill>
                <a:cs typeface="+mn-cs"/>
              </a:rPr>
              <a:t>式的油膏”</a:t>
            </a:r>
            <a:r>
              <a:rPr lang="en-US" sz="2800" b="1">
                <a:solidFill>
                  <a:schemeClr val="bg1"/>
                </a:solidFill>
                <a:cs typeface="+mn-cs"/>
              </a:rPr>
              <a:t>)</a:t>
            </a:r>
          </a:p>
        </p:txBody>
      </p:sp>
      <p:pic>
        <p:nvPicPr>
          <p:cNvPr id="503812" name="Picture 4"/>
          <p:cNvPicPr>
            <a:picLocks noChangeAspect="1" noChangeArrowheads="1"/>
          </p:cNvPicPr>
          <p:nvPr/>
        </p:nvPicPr>
        <p:blipFill>
          <a:blip r:embed="rId4" cstate="email">
            <a:lum bright="24000"/>
            <a:extLst>
              <a:ext uri="{28A0092B-C50C-407E-A947-70E740481C1C}">
                <a14:useLocalDpi xmlns:a14="http://schemas.microsoft.com/office/drawing/2010/main" val="0"/>
              </a:ext>
            </a:extLst>
          </a:blip>
          <a:srcRect/>
          <a:stretch>
            <a:fillRect/>
          </a:stretch>
        </p:blipFill>
        <p:spPr bwMode="auto">
          <a:xfrm>
            <a:off x="4459288" y="508000"/>
            <a:ext cx="4684712" cy="635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03813" name="Rectangle 5"/>
          <p:cNvSpPr>
            <a:spLocks noGrp="1" noChangeArrowheads="1"/>
          </p:cNvSpPr>
          <p:nvPr>
            <p:ph type="title"/>
          </p:nvPr>
        </p:nvSpPr>
        <p:spPr>
          <a:xfrm>
            <a:off x="0" y="76200"/>
            <a:ext cx="9144000" cy="868363"/>
          </a:xfrm>
          <a:solidFill>
            <a:srgbClr val="000000"/>
          </a:solidFill>
        </p:spPr>
        <p:txBody>
          <a:bodyPr/>
          <a:lstStyle/>
          <a:p>
            <a:pPr eaLnBrk="1" hangingPunct="1">
              <a:defRPr/>
            </a:pPr>
            <a:r>
              <a:rPr lang="zh-CN" altLang="en-US" b="1">
                <a:solidFill>
                  <a:schemeClr val="bg1"/>
                </a:solidFill>
                <a:cs typeface="+mj-cs"/>
              </a:rPr>
              <a:t>什么是膏抹？</a:t>
            </a:r>
          </a:p>
        </p:txBody>
      </p:sp>
      <p:sp>
        <p:nvSpPr>
          <p:cNvPr id="503814" name="Rectangle 6"/>
          <p:cNvSpPr>
            <a:spLocks noChangeArrowheads="1"/>
          </p:cNvSpPr>
          <p:nvPr/>
        </p:nvSpPr>
        <p:spPr bwMode="auto">
          <a:xfrm>
            <a:off x="5029200" y="2133600"/>
            <a:ext cx="3733800" cy="441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defRPr/>
            </a:pPr>
            <a:r>
              <a:rPr lang="zh-CN" altLang="en-US" sz="2800" b="1">
                <a:latin typeface="Arial" charset="0"/>
                <a:cs typeface="Arial" charset="0"/>
              </a:rPr>
              <a:t>希腊文的词汇乃是指祷告是主旨，不是油膏。</a:t>
            </a:r>
            <a:endParaRPr lang="en-US" sz="2800" b="1">
              <a:latin typeface="Arial" charset="0"/>
              <a:cs typeface="Arial" charset="0"/>
            </a:endParaRPr>
          </a:p>
        </p:txBody>
      </p:sp>
      <p:sp>
        <p:nvSpPr>
          <p:cNvPr id="503815" name="Text Box 7"/>
          <p:cNvSpPr txBox="1">
            <a:spLocks noChangeArrowheads="1"/>
          </p:cNvSpPr>
          <p:nvPr/>
        </p:nvSpPr>
        <p:spPr bwMode="auto">
          <a:xfrm>
            <a:off x="685800" y="1355725"/>
            <a:ext cx="996950"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zh-CN" altLang="en-US" sz="3200" b="1" i="1" u="sng">
                <a:solidFill>
                  <a:schemeClr val="bg1"/>
                </a:solidFill>
                <a:cs typeface="Arial" charset="0"/>
              </a:rPr>
              <a:t>世俗</a:t>
            </a:r>
          </a:p>
        </p:txBody>
      </p:sp>
      <p:sp>
        <p:nvSpPr>
          <p:cNvPr id="503816" name="Text Box 8"/>
          <p:cNvSpPr txBox="1">
            <a:spLocks noChangeArrowheads="1"/>
          </p:cNvSpPr>
          <p:nvPr/>
        </p:nvSpPr>
        <p:spPr bwMode="auto">
          <a:xfrm>
            <a:off x="4876800" y="1355725"/>
            <a:ext cx="996950" cy="579438"/>
          </a:xfrm>
          <a:prstGeom prst="rect">
            <a:avLst/>
          </a:prstGeom>
          <a:noFill/>
          <a:ln>
            <a:noFill/>
          </a:ln>
          <a:effectLst>
            <a:outerShdw blurRad="63500" dist="38099" dir="2700000" algn="ctr" rotWithShape="0">
              <a:srgbClr val="BBE0E3">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zh-CN" altLang="en-US" sz="3200" b="1" i="1" u="sng">
                <a:solidFill>
                  <a:schemeClr val="tx2"/>
                </a:solidFill>
                <a:cs typeface="Arial" charset="0"/>
              </a:rPr>
              <a:t>神圣</a:t>
            </a:r>
          </a:p>
        </p:txBody>
      </p:sp>
      <p:sp>
        <p:nvSpPr>
          <p:cNvPr id="503817" name="Text Box 9"/>
          <p:cNvSpPr txBox="1">
            <a:spLocks noChangeArrowheads="1"/>
          </p:cNvSpPr>
          <p:nvPr/>
        </p:nvSpPr>
        <p:spPr bwMode="auto">
          <a:xfrm>
            <a:off x="2286000" y="793750"/>
            <a:ext cx="4826000" cy="588963"/>
          </a:xfrm>
          <a:prstGeom prst="rect">
            <a:avLst/>
          </a:prstGeom>
          <a:solidFill>
            <a:srgbClr val="FFFFFF"/>
          </a:solidFill>
          <a:ln w="9525">
            <a:solidFill>
              <a:srgbClr val="CC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b="1" i="1">
                <a:solidFill>
                  <a:srgbClr val="CC0000"/>
                </a:solidFill>
                <a:cs typeface="Arial" charset="0"/>
              </a:rPr>
              <a:t>Aleipsantes</a:t>
            </a:r>
            <a:r>
              <a:rPr lang="en-US" b="1">
                <a:solidFill>
                  <a:srgbClr val="CC0000"/>
                </a:solidFill>
                <a:cs typeface="Arial" charset="0"/>
              </a:rPr>
              <a:t> from</a:t>
            </a:r>
            <a:r>
              <a:rPr lang="en-US" sz="2000" b="1">
                <a:solidFill>
                  <a:srgbClr val="CC0000"/>
                </a:solidFill>
                <a:cs typeface="Arial" charset="0"/>
              </a:rPr>
              <a:t> </a:t>
            </a:r>
            <a:r>
              <a:rPr lang="en-US" sz="3200" b="1">
                <a:solidFill>
                  <a:srgbClr val="CC0000"/>
                </a:solidFill>
                <a:latin typeface="Arial" charset="0"/>
                <a:cs typeface="Arial" charset="0"/>
              </a:rPr>
              <a:t>avlei,fw</a:t>
            </a:r>
            <a:r>
              <a:rPr lang="en-US" sz="1800">
                <a:latin typeface="Arial" charset="0"/>
                <a:cs typeface="Arial" charset="0"/>
              </a:rPr>
              <a:t> </a:t>
            </a:r>
            <a:r>
              <a:rPr lang="en-US" sz="3200" b="1">
                <a:solidFill>
                  <a:srgbClr val="CC0000"/>
                </a:solidFill>
                <a:latin typeface="Arial" charset="0"/>
                <a:cs typeface="Arial" charset="0"/>
              </a:rPr>
              <a:t> </a:t>
            </a:r>
            <a:endParaRPr lang="en-US" sz="180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38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3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4" grpId="0"/>
      <p:bldP spid="503816"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8" name="Picture 2"/>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a:stretch>
            <a:fillRect/>
          </a:stretch>
        </p:blipFill>
        <p:spPr bwMode="auto">
          <a:xfrm>
            <a:off x="0" y="1143000"/>
            <a:ext cx="461645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05859"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eaLnBrk="1" hangingPunct="1">
              <a:lnSpc>
                <a:spcPct val="90000"/>
              </a:lnSpc>
              <a:defRPr/>
            </a:pPr>
            <a:r>
              <a:rPr lang="zh-CN" altLang="en-US" sz="2800" b="1">
                <a:solidFill>
                  <a:schemeClr val="bg1"/>
                </a:solidFill>
                <a:cs typeface="+mn-cs"/>
              </a:rPr>
              <a:t>祷告神医治心灵的创伤会被神应</a:t>
            </a:r>
            <a:r>
              <a:rPr lang="zh-CN" sz="2800" b="1">
                <a:solidFill>
                  <a:schemeClr val="bg1"/>
                </a:solidFill>
                <a:cs typeface="+mn-cs"/>
              </a:rPr>
              <a:t>允</a:t>
            </a:r>
            <a:endParaRPr lang="en-US" sz="2800" b="1">
              <a:solidFill>
                <a:schemeClr val="bg1"/>
              </a:solidFill>
              <a:cs typeface="+mn-cs"/>
            </a:endParaRPr>
          </a:p>
        </p:txBody>
      </p:sp>
      <p:pic>
        <p:nvPicPr>
          <p:cNvPr id="505860" name="Picture 4"/>
          <p:cNvPicPr>
            <a:picLocks noChangeAspect="1" noChangeArrowheads="1"/>
          </p:cNvPicPr>
          <p:nvPr/>
        </p:nvPicPr>
        <p:blipFill>
          <a:blip r:embed="rId4" cstate="email">
            <a:lum bright="24000"/>
            <a:extLst>
              <a:ext uri="{28A0092B-C50C-407E-A947-70E740481C1C}">
                <a14:useLocalDpi xmlns:a14="http://schemas.microsoft.com/office/drawing/2010/main" val="0"/>
              </a:ext>
            </a:extLst>
          </a:blip>
          <a:srcRect/>
          <a:stretch>
            <a:fillRect/>
          </a:stretch>
        </p:blipFill>
        <p:spPr bwMode="auto">
          <a:xfrm>
            <a:off x="4459288" y="508000"/>
            <a:ext cx="4684712" cy="635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05861" name="Rectangle 5"/>
          <p:cNvSpPr>
            <a:spLocks noGrp="1" noChangeArrowheads="1"/>
          </p:cNvSpPr>
          <p:nvPr>
            <p:ph type="title"/>
          </p:nvPr>
        </p:nvSpPr>
        <p:spPr>
          <a:xfrm>
            <a:off x="0" y="76200"/>
            <a:ext cx="9144000" cy="868363"/>
          </a:xfrm>
          <a:solidFill>
            <a:srgbClr val="000000"/>
          </a:solidFill>
        </p:spPr>
        <p:txBody>
          <a:bodyPr/>
          <a:lstStyle/>
          <a:p>
            <a:pPr eaLnBrk="1" hangingPunct="1">
              <a:defRPr/>
            </a:pPr>
            <a:r>
              <a:rPr lang="zh-CN" altLang="en-US" sz="4000" b="1">
                <a:solidFill>
                  <a:schemeClr val="bg1"/>
                </a:solidFill>
                <a:cs typeface="+mj-cs"/>
              </a:rPr>
              <a:t>祷告有效吗？</a:t>
            </a:r>
            <a:endParaRPr lang="en-US" sz="4000">
              <a:solidFill>
                <a:schemeClr val="bg1"/>
              </a:solidFill>
              <a:cs typeface="+mj-cs"/>
            </a:endParaRPr>
          </a:p>
        </p:txBody>
      </p:sp>
      <p:sp>
        <p:nvSpPr>
          <p:cNvPr id="505862" name="Rectangle 6"/>
          <p:cNvSpPr>
            <a:spLocks noChangeArrowheads="1"/>
          </p:cNvSpPr>
          <p:nvPr/>
        </p:nvSpPr>
        <p:spPr bwMode="auto">
          <a:xfrm>
            <a:off x="5029200" y="2133600"/>
            <a:ext cx="3733800" cy="441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defRPr/>
            </a:pPr>
            <a:r>
              <a:rPr lang="zh-CN" sz="2800" b="1">
                <a:latin typeface="Arial" charset="0"/>
                <a:cs typeface="Arial" charset="0"/>
              </a:rPr>
              <a:t>祷告神医治</a:t>
            </a:r>
            <a:r>
              <a:rPr lang="zh-CN" altLang="en-US" sz="2800" b="1">
                <a:latin typeface="Arial" charset="0"/>
                <a:cs typeface="Arial" charset="0"/>
              </a:rPr>
              <a:t>身体疾病不</a:t>
            </a:r>
            <a:r>
              <a:rPr lang="zh-CN" sz="2800" b="1">
                <a:latin typeface="Arial" charset="0"/>
                <a:cs typeface="Arial" charset="0"/>
              </a:rPr>
              <a:t>会每次被神应允</a:t>
            </a:r>
            <a:endParaRPr lang="en-US" sz="2800" b="1">
              <a:latin typeface="Arial" charset="0"/>
              <a:cs typeface="Arial" charset="0"/>
            </a:endParaRPr>
          </a:p>
        </p:txBody>
      </p:sp>
      <p:sp>
        <p:nvSpPr>
          <p:cNvPr id="505863" name="Text Box 7"/>
          <p:cNvSpPr txBox="1">
            <a:spLocks noChangeArrowheads="1"/>
          </p:cNvSpPr>
          <p:nvPr/>
        </p:nvSpPr>
        <p:spPr bwMode="auto">
          <a:xfrm>
            <a:off x="685800" y="1355725"/>
            <a:ext cx="590550"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zh-CN" altLang="en-US" sz="3200" b="1" i="1" u="sng">
                <a:solidFill>
                  <a:schemeClr val="bg1"/>
                </a:solidFill>
                <a:cs typeface="Arial" charset="0"/>
              </a:rPr>
              <a:t>是</a:t>
            </a:r>
          </a:p>
        </p:txBody>
      </p:sp>
      <p:sp>
        <p:nvSpPr>
          <p:cNvPr id="505864" name="Text Box 8"/>
          <p:cNvSpPr txBox="1">
            <a:spLocks noChangeArrowheads="1"/>
          </p:cNvSpPr>
          <p:nvPr/>
        </p:nvSpPr>
        <p:spPr bwMode="auto">
          <a:xfrm>
            <a:off x="4876800" y="1355725"/>
            <a:ext cx="590550" cy="579438"/>
          </a:xfrm>
          <a:prstGeom prst="rect">
            <a:avLst/>
          </a:prstGeom>
          <a:noFill/>
          <a:ln>
            <a:noFill/>
          </a:ln>
          <a:effectLst>
            <a:outerShdw blurRad="63500" dist="38099" dir="2700000" algn="ctr" rotWithShape="0">
              <a:srgbClr val="BBE0E3">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zh-CN" altLang="en-US" sz="3200" b="1" i="1" u="sng">
                <a:solidFill>
                  <a:schemeClr val="tx2"/>
                </a:solidFill>
                <a:cs typeface="Arial" charset="0"/>
              </a:rPr>
              <a:t>否</a:t>
            </a:r>
          </a:p>
        </p:txBody>
      </p:sp>
      <p:sp>
        <p:nvSpPr>
          <p:cNvPr id="505865" name="Text Box 9"/>
          <p:cNvSpPr txBox="1">
            <a:spLocks noChangeArrowheads="1"/>
          </p:cNvSpPr>
          <p:nvPr/>
        </p:nvSpPr>
        <p:spPr bwMode="auto">
          <a:xfrm>
            <a:off x="182563" y="811213"/>
            <a:ext cx="5429250" cy="466725"/>
          </a:xfrm>
          <a:prstGeom prst="rect">
            <a:avLst/>
          </a:prstGeom>
          <a:solidFill>
            <a:srgbClr val="FFFFFF"/>
          </a:solidFill>
          <a:ln w="9525">
            <a:solidFill>
              <a:srgbClr val="CC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ja-JP" altLang="en-US" b="1" i="1">
                <a:solidFill>
                  <a:srgbClr val="CC0000"/>
                </a:solidFill>
                <a:latin typeface="Arial"/>
                <a:cs typeface="Arial" charset="0"/>
              </a:rPr>
              <a:t>“</a:t>
            </a:r>
            <a:r>
              <a:rPr lang="zh-CN" altLang="en-US" b="1" i="1">
                <a:solidFill>
                  <a:srgbClr val="CC0000"/>
                </a:solidFill>
                <a:cs typeface="Arial" charset="0"/>
              </a:rPr>
              <a:t>祈祷要救那病人。。。主必叫他起来</a:t>
            </a:r>
            <a:r>
              <a:rPr lang="zh-CN" altLang="en-US" b="1" i="1">
                <a:solidFill>
                  <a:srgbClr val="CC0000"/>
                </a:solidFill>
                <a:latin typeface="Arial"/>
                <a:cs typeface="Arial" charset="0"/>
              </a:rPr>
              <a:t>”</a:t>
            </a:r>
            <a:endParaRPr lang="zh-CN" altLang="en-US" sz="2800" b="1">
              <a:solidFill>
                <a:srgbClr val="CC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58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5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62" grpId="0"/>
      <p:bldP spid="505864"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a:xfrm>
            <a:off x="685800" y="609600"/>
            <a:ext cx="3810000" cy="1295400"/>
          </a:xfrm>
        </p:spPr>
        <p:txBody>
          <a:bodyPr/>
          <a:lstStyle/>
          <a:p>
            <a:pPr eaLnBrk="1" hangingPunct="1">
              <a:defRPr/>
            </a:pPr>
            <a:r>
              <a:rPr lang="zh-CN" altLang="en-US"/>
              <a:t>痛苦的问题</a:t>
            </a:r>
            <a:endParaRPr lang="en-US"/>
          </a:p>
        </p:txBody>
      </p:sp>
      <p:sp>
        <p:nvSpPr>
          <p:cNvPr id="509955" name="Rectangle 3"/>
          <p:cNvSpPr>
            <a:spLocks noGrp="1" noChangeArrowheads="1"/>
          </p:cNvSpPr>
          <p:nvPr>
            <p:ph type="body" idx="1"/>
          </p:nvPr>
        </p:nvSpPr>
        <p:spPr>
          <a:xfrm>
            <a:off x="609600" y="2819400"/>
            <a:ext cx="3505200" cy="3429000"/>
          </a:xfrm>
        </p:spPr>
        <p:txBody>
          <a:bodyPr/>
          <a:lstStyle/>
          <a:p>
            <a:pPr eaLnBrk="1" hangingPunct="1">
              <a:defRPr/>
            </a:pPr>
            <a:r>
              <a:rPr lang="zh-CN" altLang="en-US"/>
              <a:t>如果神是义的与全能的，为何神允许人受痛苦？</a:t>
            </a:r>
            <a:endParaRPr lang="en-US"/>
          </a:p>
        </p:txBody>
      </p:sp>
      <p:pic>
        <p:nvPicPr>
          <p:cNvPr id="5099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525" y="0"/>
            <a:ext cx="456247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pic>
        <p:nvPicPr>
          <p:cNvPr id="512003" name="Picture 3"/>
          <p:cNvPicPr>
            <a:picLocks noChangeAspect="1" noChangeArrowheads="1"/>
          </p:cNvPicPr>
          <p:nvPr/>
        </p:nvPicPr>
        <p:blipFill>
          <a:blip r:embed="rId3" cstate="email">
            <a:lum bright="-30000"/>
            <a:extLst>
              <a:ext uri="{28A0092B-C50C-407E-A947-70E740481C1C}">
                <a14:useLocalDpi xmlns:a14="http://schemas.microsoft.com/office/drawing/2010/main" val="0"/>
              </a:ext>
            </a:extLst>
          </a:blip>
          <a:srcRect/>
          <a:stretch>
            <a:fillRect/>
          </a:stretch>
        </p:blipFill>
        <p:spPr bwMode="auto">
          <a:xfrm>
            <a:off x="3276600" y="0"/>
            <a:ext cx="586422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41731" name="Rectangle 4"/>
          <p:cNvSpPr>
            <a:spLocks noGrp="1" noChangeArrowheads="1"/>
          </p:cNvSpPr>
          <p:nvPr>
            <p:ph type="ctrTitle"/>
          </p:nvPr>
        </p:nvSpPr>
        <p:spPr>
          <a:xfrm>
            <a:off x="152400" y="0"/>
            <a:ext cx="6629400" cy="762000"/>
          </a:xfrm>
        </p:spPr>
        <p:txBody>
          <a:bodyPr/>
          <a:lstStyle/>
          <a:p>
            <a:pPr algn="l"/>
            <a:r>
              <a:rPr lang="zh-CN" altLang="en-US" b="1" u="sng">
                <a:latin typeface="Times New Roman" charset="0"/>
              </a:rPr>
              <a:t>痛苦显现神的爱 </a:t>
            </a:r>
            <a:endParaRPr lang="en-US" b="1" u="sng">
              <a:latin typeface="Times New Roman" charset="0"/>
            </a:endParaRPr>
          </a:p>
        </p:txBody>
      </p:sp>
      <p:sp>
        <p:nvSpPr>
          <p:cNvPr id="512005" name="Rectangle 5"/>
          <p:cNvSpPr>
            <a:spLocks noChangeArrowheads="1"/>
          </p:cNvSpPr>
          <p:nvPr/>
        </p:nvSpPr>
        <p:spPr bwMode="auto">
          <a:xfrm>
            <a:off x="152400" y="838200"/>
            <a:ext cx="5334000" cy="60198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0" hangingPunct="0">
              <a:spcBef>
                <a:spcPct val="20000"/>
              </a:spcBef>
              <a:buClr>
                <a:schemeClr val="tx2"/>
              </a:buClr>
              <a:defRPr/>
            </a:pPr>
            <a:r>
              <a:rPr lang="ja-JP" altLang="en-US" sz="3200" b="1">
                <a:latin typeface="Times New Roman"/>
                <a:cs typeface="Arial" charset="0"/>
              </a:rPr>
              <a:t>“</a:t>
            </a:r>
            <a:r>
              <a:rPr lang="en-US" sz="3200" b="1">
                <a:latin typeface="Arial" charset="0"/>
                <a:cs typeface="Arial" charset="0"/>
              </a:rPr>
              <a:t>Lewis </a:t>
            </a:r>
            <a:r>
              <a:rPr lang="zh-CN" altLang="en-US" sz="3200" b="1">
                <a:latin typeface="Arial" charset="0"/>
                <a:cs typeface="Arial" charset="0"/>
              </a:rPr>
              <a:t>坦言痛苦是一个问题，因为我们人类有限的思维里是自私地相信，唯有无痛苦的生命才是证明神爱我们。 事实上，我们这样的要求，乃是要神少爱我们，并不是多过他对我们的爱。。。</a:t>
            </a:r>
            <a:r>
              <a:rPr lang="ja-JP" altLang="en-US" sz="3200" b="1">
                <a:latin typeface="Times New Roman"/>
                <a:cs typeface="Arial" charset="0"/>
              </a:rPr>
              <a:t>”</a:t>
            </a:r>
            <a:endParaRPr lang="en-US" sz="3200" b="1">
              <a:latin typeface="Arial" charset="0"/>
              <a:cs typeface="Arial" charset="0"/>
            </a:endParaRPr>
          </a:p>
          <a:p>
            <a:pPr eaLnBrk="0" hangingPunct="0">
              <a:spcBef>
                <a:spcPct val="20000"/>
              </a:spcBef>
              <a:buClr>
                <a:schemeClr val="tx2"/>
              </a:buClr>
              <a:defRPr/>
            </a:pPr>
            <a:r>
              <a:rPr lang="en-US" b="1" i="1">
                <a:latin typeface="Arial" charset="0"/>
                <a:cs typeface="Arial" charset="0"/>
              </a:rPr>
              <a:t>www.apologetics.org/ public_html/products_prob...</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body" idx="1"/>
          </p:nvPr>
        </p:nvSpPr>
        <p:spPr/>
        <p:txBody>
          <a:bodyPr/>
          <a:lstStyle/>
          <a:p>
            <a:pPr eaLnBrk="1" hangingPunct="1">
              <a:defRPr/>
            </a:pPr>
            <a:endParaRPr lang="en-US"/>
          </a:p>
        </p:txBody>
      </p:sp>
      <p:sp>
        <p:nvSpPr>
          <p:cNvPr id="514051" name="Rectangle 3"/>
          <p:cNvSpPr>
            <a:spLocks noGrp="1" noChangeArrowheads="1"/>
          </p:cNvSpPr>
          <p:nvPr>
            <p:ph type="title"/>
          </p:nvPr>
        </p:nvSpPr>
        <p:spPr/>
        <p:txBody>
          <a:bodyPr/>
          <a:lstStyle/>
          <a:p>
            <a:pPr eaLnBrk="1" hangingPunct="1">
              <a:defRPr/>
            </a:pPr>
            <a:r>
              <a:rPr lang="en-US"/>
              <a:t>Pain Food</a:t>
            </a:r>
          </a:p>
        </p:txBody>
      </p:sp>
      <p:pic>
        <p:nvPicPr>
          <p:cNvPr id="514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60000" cy="762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文本框 1">
            <a:extLst>
              <a:ext uri="{FF2B5EF4-FFF2-40B4-BE49-F238E27FC236}">
                <a16:creationId xmlns:a16="http://schemas.microsoft.com/office/drawing/2014/main" id="{6CA61FBD-6514-F50D-47E2-71CB4FB5A665}"/>
              </a:ext>
            </a:extLst>
          </p:cNvPr>
          <p:cNvSpPr txBox="1"/>
          <p:nvPr/>
        </p:nvSpPr>
        <p:spPr>
          <a:xfrm rot="152280">
            <a:off x="685800" y="3348335"/>
            <a:ext cx="2852063" cy="461665"/>
          </a:xfrm>
          <a:prstGeom prst="rect">
            <a:avLst/>
          </a:prstGeom>
          <a:solidFill>
            <a:srgbClr val="CBBCBC"/>
          </a:solidFill>
        </p:spPr>
        <p:txBody>
          <a:bodyPr wrap="none" rtlCol="0">
            <a:spAutoFit/>
          </a:bodyPr>
          <a:lstStyle/>
          <a:p>
            <a:r>
              <a:rPr lang="zh-CN" altLang="en-US" b="1" dirty="0">
                <a:solidFill>
                  <a:srgbClr val="000000"/>
                </a:solidFill>
              </a:rPr>
              <a:t>戴夫美食：痛苦橄榄</a:t>
            </a:r>
            <a:endParaRPr lang="zh-CN" altLang="en-US" dirty="0">
              <a:solidFill>
                <a:srgbClr val="000000"/>
              </a:solidFill>
            </a:endParaRPr>
          </a:p>
        </p:txBody>
      </p:sp>
      <p:sp>
        <p:nvSpPr>
          <p:cNvPr id="3" name="文本框 2">
            <a:extLst>
              <a:ext uri="{FF2B5EF4-FFF2-40B4-BE49-F238E27FC236}">
                <a16:creationId xmlns:a16="http://schemas.microsoft.com/office/drawing/2014/main" id="{1DD65CD0-3F65-C74D-E959-6FFA28477C89}"/>
              </a:ext>
            </a:extLst>
          </p:cNvPr>
          <p:cNvSpPr txBox="1"/>
          <p:nvPr/>
        </p:nvSpPr>
        <p:spPr>
          <a:xfrm rot="152280">
            <a:off x="4012867" y="1465339"/>
            <a:ext cx="2993127" cy="830997"/>
          </a:xfrm>
          <a:prstGeom prst="rect">
            <a:avLst/>
          </a:prstGeom>
          <a:solidFill>
            <a:srgbClr val="CBBCBC"/>
          </a:solidFill>
        </p:spPr>
        <p:txBody>
          <a:bodyPr wrap="none" rtlCol="0">
            <a:spAutoFit/>
          </a:bodyPr>
          <a:lstStyle/>
          <a:p>
            <a:r>
              <a:rPr lang="zh-CN" altLang="en-US" b="1" dirty="0">
                <a:solidFill>
                  <a:srgbClr val="000000"/>
                </a:solidFill>
              </a:rPr>
              <a:t>布莱尔的突发死亡酱</a:t>
            </a:r>
            <a:endParaRPr lang="en-US" altLang="zh-CN" b="1" dirty="0">
              <a:solidFill>
                <a:srgbClr val="000000"/>
              </a:solidFill>
            </a:endParaRPr>
          </a:p>
          <a:p>
            <a:pPr algn="ctr"/>
            <a:r>
              <a:rPr lang="zh-CN" altLang="en-US" b="1" dirty="0">
                <a:solidFill>
                  <a:srgbClr val="000000"/>
                </a:solidFill>
              </a:rPr>
              <a:t>（含人参）</a:t>
            </a:r>
            <a:endParaRPr lang="zh-CN" altLang="en-US" dirty="0">
              <a:solidFill>
                <a:srgbClr val="000000"/>
              </a:solidFill>
            </a:endParaRPr>
          </a:p>
        </p:txBody>
      </p:sp>
      <p:sp>
        <p:nvSpPr>
          <p:cNvPr id="4" name="文本框 3">
            <a:extLst>
              <a:ext uri="{FF2B5EF4-FFF2-40B4-BE49-F238E27FC236}">
                <a16:creationId xmlns:a16="http://schemas.microsoft.com/office/drawing/2014/main" id="{2703200D-CD13-AA71-9EF4-67691A6D5912}"/>
              </a:ext>
            </a:extLst>
          </p:cNvPr>
          <p:cNvSpPr txBox="1"/>
          <p:nvPr/>
        </p:nvSpPr>
        <p:spPr>
          <a:xfrm rot="152280">
            <a:off x="7082976" y="1817153"/>
            <a:ext cx="2476960" cy="461665"/>
          </a:xfrm>
          <a:prstGeom prst="rect">
            <a:avLst/>
          </a:prstGeom>
          <a:solidFill>
            <a:srgbClr val="CBBCBC"/>
          </a:solidFill>
        </p:spPr>
        <p:txBody>
          <a:bodyPr wrap="none" rtlCol="0">
            <a:spAutoFit/>
          </a:bodyPr>
          <a:lstStyle/>
          <a:p>
            <a:r>
              <a:rPr lang="zh-CN" altLang="en-US" b="1" dirty="0">
                <a:solidFill>
                  <a:srgbClr val="000000"/>
                </a:solidFill>
              </a:rPr>
              <a:t>痛苦 </a:t>
            </a:r>
            <a:r>
              <a:rPr lang="en-US" altLang="zh-CN" b="1" dirty="0">
                <a:solidFill>
                  <a:srgbClr val="000000"/>
                </a:solidFill>
              </a:rPr>
              <a:t>95% </a:t>
            </a:r>
            <a:r>
              <a:rPr lang="zh-CN" altLang="en-US" b="1" dirty="0">
                <a:solidFill>
                  <a:srgbClr val="000000"/>
                </a:solidFill>
              </a:rPr>
              <a:t>辣酱</a:t>
            </a:r>
            <a:endParaRPr lang="zh-CN" altLang="en-US" dirty="0">
              <a:solidFill>
                <a:srgbClr val="000000"/>
              </a:solidFill>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5825" name="Picture 2" descr="scenic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6099" name="Text Box 3"/>
          <p:cNvSpPr txBox="1">
            <a:spLocks noChangeArrowheads="1"/>
          </p:cNvSpPr>
          <p:nvPr/>
        </p:nvSpPr>
        <p:spPr bwMode="auto">
          <a:xfrm>
            <a:off x="1600200" y="0"/>
            <a:ext cx="7543800" cy="42116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Lst>
        </p:spPr>
        <p:txBody>
          <a:bodyPr>
            <a:spAutoFit/>
          </a:bodyPr>
          <a:lstStyle/>
          <a:p>
            <a:pPr>
              <a:spcBef>
                <a:spcPct val="50000"/>
              </a:spcBef>
              <a:defRPr/>
            </a:pPr>
            <a:r>
              <a:rPr lang="en-GB" sz="3600" b="1">
                <a:latin typeface="Times New Roman" charset="0"/>
                <a:cs typeface="Arial" charset="0"/>
              </a:rPr>
              <a:t>“</a:t>
            </a:r>
            <a:r>
              <a:rPr lang="zh-CN" altLang="en-GB" sz="3600" b="1">
                <a:latin typeface="Times New Roman" charset="0"/>
                <a:cs typeface="Arial" charset="0"/>
              </a:rPr>
              <a:t>因我们的大祭司并非不能体恤我们的软弱。他也曾凡事受过试探，与我们一样，只是他没有犯罪。所以，我们只管坦然无惧的来到施恩的宝座前，为要得怜恤，蒙恩惠，作随时的帮助。</a:t>
            </a:r>
            <a:r>
              <a:rPr lang="zh-CN" altLang="en-GB" sz="3600" b="1">
                <a:latin typeface="Arial"/>
                <a:cs typeface="Arial" charset="0"/>
              </a:rPr>
              <a:t>”</a:t>
            </a:r>
            <a:endParaRPr lang="zh-CN" altLang="en-GB" sz="3600" b="1">
              <a:latin typeface="Times New Roman" charset="0"/>
              <a:cs typeface="Arial" charset="0"/>
            </a:endParaRPr>
          </a:p>
          <a:p>
            <a:pPr algn="r">
              <a:spcBef>
                <a:spcPct val="50000"/>
              </a:spcBef>
              <a:defRPr/>
            </a:pPr>
            <a:r>
              <a:rPr lang="zh-CN" altLang="en-GB" sz="3600" b="1">
                <a:latin typeface="Times New Roman" charset="0"/>
                <a:cs typeface="Arial" charset="0"/>
              </a:rPr>
              <a:t>希伯来书 </a:t>
            </a:r>
            <a:r>
              <a:rPr lang="en-GB" sz="3600" b="1">
                <a:latin typeface="Times New Roman" charset="0"/>
                <a:cs typeface="Arial" charset="0"/>
              </a:rPr>
              <a:t>4:15-16</a:t>
            </a:r>
            <a:endParaRPr lang="en-US" sz="3600" b="1">
              <a:latin typeface="Times New Roman" charset="0"/>
              <a:cs typeface="Arial" charset="0"/>
            </a:endParaRPr>
          </a:p>
        </p:txBody>
      </p:sp>
      <p:sp>
        <p:nvSpPr>
          <p:cNvPr id="516100" name="Rectangle 4"/>
          <p:cNvSpPr>
            <a:spLocks noGrp="1" noChangeArrowheads="1"/>
          </p:cNvSpPr>
          <p:nvPr>
            <p:ph type="title" idx="4294967295"/>
          </p:nvPr>
        </p:nvSpPr>
        <p:spPr>
          <a:xfrm>
            <a:off x="304800" y="6172200"/>
            <a:ext cx="7772400" cy="685800"/>
          </a:xfrm>
          <a:effectLst>
            <a:outerShdw blurRad="63500" dist="35921" dir="2700000" algn="ctr" rotWithShape="0">
              <a:srgbClr val="000000">
                <a:alpha val="74998"/>
              </a:srgbClr>
            </a:outerShdw>
          </a:effectLst>
        </p:spPr>
        <p:txBody>
          <a:bodyPr/>
          <a:lstStyle/>
          <a:p>
            <a:pPr algn="ctr">
              <a:defRPr/>
            </a:pPr>
            <a:r>
              <a:rPr lang="zh-CN" altLang="en-US" sz="4000">
                <a:latin typeface="Times New Roman" charset="0"/>
                <a:cs typeface="+mj-cs"/>
              </a:rPr>
              <a:t>基督了解痛苦</a:t>
            </a:r>
            <a:endParaRPr lang="en-US" sz="4000">
              <a:latin typeface="Times New Roman" charset="0"/>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6099"/>
                                        </p:tgtEl>
                                        <p:attrNameLst>
                                          <p:attrName>style.visibility</p:attrName>
                                        </p:attrNameLst>
                                      </p:cBhvr>
                                      <p:to>
                                        <p:strVal val="visible"/>
                                      </p:to>
                                    </p:set>
                                    <p:animEffect transition="in" filter="checkerboard(across)">
                                      <p:cBhvr>
                                        <p:cTn id="7" dur="500"/>
                                        <p:tgtEl>
                                          <p:spTgt spid="516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099" grpId="0"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ctrTitle"/>
          </p:nvPr>
        </p:nvSpPr>
        <p:spPr/>
        <p:txBody>
          <a:bodyPr/>
          <a:lstStyle/>
          <a:p>
            <a:pPr eaLnBrk="1" hangingPunct="1">
              <a:defRPr/>
            </a:pPr>
            <a:r>
              <a:rPr lang="zh-CN" altLang="en-US" sz="6000"/>
              <a:t>你该怎么做？</a:t>
            </a:r>
            <a:endParaRPr lang="en-US" sz="6000"/>
          </a:p>
        </p:txBody>
      </p:sp>
      <p:sp>
        <p:nvSpPr>
          <p:cNvPr id="526339" name="Rectangle 3"/>
          <p:cNvSpPr>
            <a:spLocks noGrp="1" noChangeArrowheads="1"/>
          </p:cNvSpPr>
          <p:nvPr>
            <p:ph type="subTitle" idx="1"/>
          </p:nvPr>
        </p:nvSpPr>
        <p:spPr/>
        <p:txBody>
          <a:bodyPr/>
          <a:lstStyle/>
          <a:p>
            <a:pPr eaLnBrk="1" hangingPunct="1">
              <a:defRPr/>
            </a:pP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30466" name="Text Box 2"/>
          <p:cNvSpPr txBox="1">
            <a:spLocks noChangeArrowheads="1"/>
          </p:cNvSpPr>
          <p:nvPr/>
        </p:nvSpPr>
        <p:spPr bwMode="auto">
          <a:xfrm>
            <a:off x="609600" y="838200"/>
            <a:ext cx="8001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aphicFrame>
        <p:nvGraphicFramePr>
          <p:cNvPr id="23630" name="Group 78"/>
          <p:cNvGraphicFramePr>
            <a:graphicFrameLocks noGrp="1"/>
          </p:cNvGraphicFramePr>
          <p:nvPr/>
        </p:nvGraphicFramePr>
        <p:xfrm>
          <a:off x="0" y="76200"/>
          <a:ext cx="8991600" cy="6065841"/>
        </p:xfrm>
        <a:graphic>
          <a:graphicData uri="http://schemas.openxmlformats.org/drawingml/2006/table">
            <a:tbl>
              <a:tblPr/>
              <a:tblGrid>
                <a:gridCol w="1143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5181600">
                  <a:extLst>
                    <a:ext uri="{9D8B030D-6E8A-4147-A177-3AD203B41FA5}">
                      <a16:colId xmlns:a16="http://schemas.microsoft.com/office/drawing/2014/main" val="20002"/>
                    </a:ext>
                  </a:extLst>
                </a:gridCol>
              </a:tblGrid>
              <a:tr h="396261">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经文</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应当持有的态度</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个人化的实际应用</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extLst>
                  <a:ext uri="{0D108BD9-81ED-4DB2-BD59-A6C34878D82A}">
                    <a16:rowId xmlns:a16="http://schemas.microsoft.com/office/drawing/2014/main" val="10000"/>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4:8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要亲近神</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我要在每天的灵修亲近神，神就必亲近我。</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4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4:10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要在主面前谦卑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当我处在一个拥有执权的地位时，我不可高傲，并要在主面前谦卑。</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4:11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不可诽谤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我不可诽谤和批评人，并要竭力维护圣徒的合一。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4:15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不可张狂夸口</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我要把我所有的一切策划在祷告中交托神。</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5:7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要忍耐</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在受难时，我要忍耐和仰望那基督将要再来蒙恩的盼望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5:9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不可埋怨</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当我对一些事情不满意时，我不可埋怨，也不可散播纷争。</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444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5:12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不可起誓</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我要立志做明确的决定和负责任的选择以至我无需起誓。</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5:16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要认罪</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每当我犯罪时，我要认罪，并寻求代求 ，使我回转。</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4162896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873" name="Picture 2" descr="sceni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0"/>
            <a:ext cx="10134600" cy="760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8147" name="Rectangle 3"/>
          <p:cNvSpPr>
            <a:spLocks noGrp="1" noChangeArrowheads="1"/>
          </p:cNvSpPr>
          <p:nvPr>
            <p:ph type="title" idx="4294967295"/>
          </p:nvPr>
        </p:nvSpPr>
        <p:spPr>
          <a:xfrm>
            <a:off x="0" y="5410200"/>
            <a:ext cx="8305800" cy="1143000"/>
          </a:xfrm>
          <a:effectLst>
            <a:outerShdw blurRad="63500" dist="107763" dir="13500000" algn="ctr" rotWithShape="0">
              <a:srgbClr val="000000">
                <a:alpha val="74998"/>
              </a:srgbClr>
            </a:outerShdw>
          </a:effectLst>
        </p:spPr>
        <p:txBody>
          <a:bodyPr/>
          <a:lstStyle/>
          <a:p>
            <a:pPr algn="ctr">
              <a:defRPr/>
            </a:pPr>
            <a:r>
              <a:rPr lang="zh-CN" altLang="en-US" sz="4800" b="1">
                <a:latin typeface="Times New Roman" charset="0"/>
                <a:cs typeface="+mj-cs"/>
              </a:rPr>
              <a:t>医治的路程是什么？</a:t>
            </a:r>
            <a:endParaRPr lang="en-US">
              <a:latin typeface="Times New Roman" charset="0"/>
              <a:cs typeface="+mj-cs"/>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21" name="Picture 2" descr="Stephen &amp; Tessie May 0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0195" name="Rectangle 3"/>
          <p:cNvSpPr>
            <a:spLocks noGrp="1" noChangeArrowheads="1"/>
          </p:cNvSpPr>
          <p:nvPr>
            <p:ph type="title" idx="4294967295"/>
          </p:nvPr>
        </p:nvSpPr>
        <p:spPr>
          <a:xfrm>
            <a:off x="0" y="4800600"/>
            <a:ext cx="8915400" cy="1905000"/>
          </a:xfrm>
          <a:effectLst>
            <a:outerShdw blurRad="63500" dist="35921" dir="2700000" algn="ctr" rotWithShape="0">
              <a:srgbClr val="000000">
                <a:alpha val="74998"/>
              </a:srgbClr>
            </a:outerShdw>
          </a:effectLst>
        </p:spPr>
        <p:txBody>
          <a:bodyPr/>
          <a:lstStyle/>
          <a:p>
            <a:pPr>
              <a:defRPr/>
            </a:pPr>
            <a:r>
              <a:rPr lang="zh-CN" altLang="en-US" b="1" dirty="0">
                <a:latin typeface="Times New Roman" charset="0"/>
                <a:cs typeface="+mj-cs"/>
              </a:rPr>
              <a:t>我们的儿子 </a:t>
            </a:r>
            <a:r>
              <a:rPr lang="en-US" b="1" dirty="0">
                <a:latin typeface="Times New Roman" charset="0"/>
                <a:cs typeface="+mj-cs"/>
              </a:rPr>
              <a:t>Stephen </a:t>
            </a:r>
            <a:r>
              <a:rPr lang="zh-CN" altLang="en-US" b="1" dirty="0">
                <a:latin typeface="Times New Roman" charset="0"/>
                <a:cs typeface="+mj-cs"/>
              </a:rPr>
              <a:t>有这病 </a:t>
            </a:r>
            <a:r>
              <a:rPr lang="en-US" altLang="zh-CN" b="1" dirty="0">
                <a:latin typeface="Times New Roman" charset="0"/>
                <a:cs typeface="+mj-cs"/>
              </a:rPr>
              <a:t>- </a:t>
            </a:r>
            <a:r>
              <a:rPr lang="en-US" b="1" dirty="0" err="1">
                <a:latin typeface="Times New Roman" charset="0"/>
                <a:cs typeface="+mj-cs"/>
              </a:rPr>
              <a:t>Anklosing</a:t>
            </a:r>
            <a:r>
              <a:rPr lang="en-US" b="1" dirty="0">
                <a:latin typeface="Times New Roman" charset="0"/>
                <a:cs typeface="+mj-cs"/>
              </a:rPr>
              <a:t> Spondylitis  (</a:t>
            </a:r>
            <a:r>
              <a:rPr lang="zh-CN" altLang="en-US" b="1" dirty="0">
                <a:latin typeface="Times New Roman" charset="0"/>
                <a:cs typeface="+mj-cs"/>
              </a:rPr>
              <a:t>岁 </a:t>
            </a:r>
            <a:r>
              <a:rPr lang="en-US" b="1" dirty="0">
                <a:latin typeface="Times New Roman" charset="0"/>
                <a:cs typeface="+mj-cs"/>
              </a:rPr>
              <a:t>7-11)</a:t>
            </a:r>
            <a:endParaRPr lang="en-US" sz="4000" dirty="0">
              <a:latin typeface="Times New Roman" charset="0"/>
              <a:cs typeface="+mj-cs"/>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1969" name="Picture 2" descr="IMG_729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0" y="-1951038"/>
            <a:ext cx="14347825" cy="10760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1970" name="Rectangle 3"/>
          <p:cNvSpPr>
            <a:spLocks noGrp="1" noChangeArrowheads="1"/>
          </p:cNvSpPr>
          <p:nvPr>
            <p:ph type="ctrTitle"/>
          </p:nvPr>
        </p:nvSpPr>
        <p:spPr>
          <a:xfrm>
            <a:off x="-541338" y="533400"/>
            <a:ext cx="4203701" cy="1600200"/>
          </a:xfrm>
        </p:spPr>
        <p:txBody>
          <a:bodyPr/>
          <a:lstStyle/>
          <a:p>
            <a:r>
              <a:rPr lang="zh-CN" altLang="en-US" sz="3600">
                <a:latin typeface="Times New Roman" charset="0"/>
              </a:rPr>
              <a:t>借着雅各书 </a:t>
            </a:r>
            <a:r>
              <a:rPr lang="en-US" sz="3600">
                <a:latin typeface="Times New Roman" charset="0"/>
              </a:rPr>
              <a:t>5</a:t>
            </a:r>
            <a:r>
              <a:rPr lang="zh-CN" altLang="en-US" sz="3600">
                <a:latin typeface="Times New Roman" charset="0"/>
              </a:rPr>
              <a:t>章的程序，神医治了他。</a:t>
            </a:r>
            <a:endParaRPr lang="en-US" sz="3600">
              <a:latin typeface="Times New Roman" charset="0"/>
            </a:endParaRPr>
          </a:p>
        </p:txBody>
      </p:sp>
      <p:sp>
        <p:nvSpPr>
          <p:cNvPr id="522244" name="Text Box 4"/>
          <p:cNvSpPr txBox="1">
            <a:spLocks noChangeArrowheads="1"/>
          </p:cNvSpPr>
          <p:nvPr/>
        </p:nvSpPr>
        <p:spPr bwMode="auto">
          <a:xfrm>
            <a:off x="7021513" y="6396038"/>
            <a:ext cx="17653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zh-CN" altLang="en-US" b="1">
                <a:cs typeface="Arial" charset="0"/>
              </a:rPr>
              <a:t>四月 </a:t>
            </a:r>
            <a:r>
              <a:rPr lang="en-US" b="1">
                <a:cs typeface="Arial" charset="0"/>
              </a:rPr>
              <a:t>2005</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a:effectLst/>
        </p:spPr>
        <p:txBody>
          <a:bodyPr/>
          <a:lstStyle/>
          <a:p>
            <a:pPr algn="ctr" eaLnBrk="1" hangingPunct="1"/>
            <a:r>
              <a:rPr lang="zh-TW" altLang="en-US" sz="5400" dirty="0">
                <a:solidFill>
                  <a:schemeClr val="accent1"/>
                </a:solidFill>
                <a:effectLst>
                  <a:outerShdw blurRad="50800" dist="50800" dir="5400000" algn="ctr" rotWithShape="0">
                    <a:schemeClr val="tx1"/>
                  </a:outerShdw>
                </a:effectLst>
                <a:latin typeface="Impact" charset="0"/>
                <a:ea typeface="ＭＳ Ｐゴシック" charset="0"/>
              </a:rPr>
              <a:t>以不同角度看信心</a:t>
            </a:r>
            <a:r>
              <a:rPr lang="en-US" altLang="ja-JP" sz="5400" dirty="0">
                <a:solidFill>
                  <a:schemeClr val="accent1"/>
                </a:solidFill>
                <a:effectLst>
                  <a:outerShdw blurRad="50800" dist="50800" dir="5400000" algn="ctr" rotWithShape="0">
                    <a:schemeClr val="tx1"/>
                  </a:outerShdw>
                </a:effectLst>
                <a:latin typeface="Impact" charset="0"/>
                <a:ea typeface="ＭＳ Ｐゴシック" charset="0"/>
              </a:rPr>
              <a:t>…</a:t>
            </a:r>
            <a:endParaRPr lang="en-US" sz="5400" dirty="0">
              <a:solidFill>
                <a:schemeClr val="accent1"/>
              </a:solidFill>
              <a:effectLst>
                <a:outerShdw blurRad="50800" dist="50800" dir="5400000" algn="ctr" rotWithShape="0">
                  <a:schemeClr val="tx1"/>
                </a:outerShdw>
              </a:effectLst>
              <a:latin typeface="Impact" charset="0"/>
              <a:ea typeface="ＭＳ Ｐゴシック" charset="0"/>
            </a:endParaRPr>
          </a:p>
        </p:txBody>
      </p:sp>
      <p:sp>
        <p:nvSpPr>
          <p:cNvPr id="271365" name="Text Box 5"/>
          <p:cNvSpPr txBox="1">
            <a:spLocks noChangeArrowheads="1"/>
          </p:cNvSpPr>
          <p:nvPr/>
        </p:nvSpPr>
        <p:spPr bwMode="auto">
          <a:xfrm>
            <a:off x="8458200" y="87313"/>
            <a:ext cx="671513"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1800" b="1" dirty="0">
                <a:solidFill>
                  <a:srgbClr val="FFFFFF"/>
                </a:solidFill>
                <a:latin typeface="Verdana" pitchFamily="8" charset="0"/>
                <a:ea typeface="ＭＳ Ｐゴシック"/>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試探</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聽</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憤怒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說話</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憐憫</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偏袒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世屬化</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彼此供應</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影響</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不受約束</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爭執</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批判</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受苦</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禱告</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主後</a:t>
                      </a:r>
                      <a:r>
                        <a:rPr kumimoji="0" lang="en-US" altLang="zh-TW" sz="2000" b="0" i="0" u="none" strike="noStrike" cap="none" normalizeH="0" baseline="0" dirty="0">
                          <a:ln>
                            <a:noFill/>
                          </a:ln>
                          <a:solidFill>
                            <a:schemeClr val="accent1"/>
                          </a:solidFill>
                          <a:effectLst/>
                          <a:latin typeface="Impact" charset="0"/>
                          <a:ea typeface="ＭＳ Ｐゴシック" charset="0"/>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7121086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p:txBody>
          <a:bodyPr/>
          <a:lstStyle/>
          <a:p>
            <a:pPr eaLnBrk="1" hangingPunct="1">
              <a:defRPr/>
            </a:pPr>
            <a:r>
              <a:rPr lang="en-US">
                <a:cs typeface="+mj-cs"/>
              </a:rPr>
              <a:t>Babychen &amp; Susan</a:t>
            </a:r>
          </a:p>
        </p:txBody>
      </p:sp>
      <p:graphicFrame>
        <p:nvGraphicFramePr>
          <p:cNvPr id="860162" name="Object 3"/>
          <p:cNvGraphicFramePr>
            <a:graphicFrameLocks noChangeAspect="1"/>
          </p:cNvGraphicFramePr>
          <p:nvPr/>
        </p:nvGraphicFramePr>
        <p:xfrm>
          <a:off x="0" y="44450"/>
          <a:ext cx="4335463" cy="6813550"/>
        </p:xfrm>
        <a:graphic>
          <a:graphicData uri="http://schemas.openxmlformats.org/presentationml/2006/ole">
            <mc:AlternateContent xmlns:mc="http://schemas.openxmlformats.org/markup-compatibility/2006">
              <mc:Choice xmlns:v="urn:schemas-microsoft-com:vml" Requires="v">
                <p:oleObj name="Photo Editor Photo" r:id="rId3" imgW="4336156" imgH="6812870" progId="MSPhotoEd.3">
                  <p:embed/>
                </p:oleObj>
              </mc:Choice>
              <mc:Fallback>
                <p:oleObj name="Photo Editor Photo" r:id="rId3" imgW="4336156" imgH="6812870"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4335463" cy="681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60163" name="Object 4"/>
          <p:cNvGraphicFramePr>
            <a:graphicFrameLocks noChangeAspect="1"/>
          </p:cNvGraphicFramePr>
          <p:nvPr/>
        </p:nvGraphicFramePr>
        <p:xfrm>
          <a:off x="0" y="0"/>
          <a:ext cx="9677400" cy="6907213"/>
        </p:xfrm>
        <a:graphic>
          <a:graphicData uri="http://schemas.openxmlformats.org/presentationml/2006/ole">
            <mc:AlternateContent xmlns:mc="http://schemas.openxmlformats.org/markup-compatibility/2006">
              <mc:Choice xmlns:v="urn:schemas-microsoft-com:vml" Requires="v">
                <p:oleObj name="Photo Editor Photo" r:id="rId5" imgW="5540220" imgH="3955123" progId="MSPhotoEd.3">
                  <p:embed/>
                </p:oleObj>
              </mc:Choice>
              <mc:Fallback>
                <p:oleObj name="Photo Editor Photo" r:id="rId5" imgW="5540220" imgH="3955123"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677400" cy="6907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34533" name="Text Box 5"/>
          <p:cNvSpPr txBox="1">
            <a:spLocks noChangeArrowheads="1"/>
          </p:cNvSpPr>
          <p:nvPr/>
        </p:nvSpPr>
        <p:spPr bwMode="auto">
          <a:xfrm>
            <a:off x="0" y="3886200"/>
            <a:ext cx="5410200" cy="228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b="1">
                <a:latin typeface="Times New Roman" charset="0"/>
                <a:cs typeface="Arial" charset="0"/>
              </a:rPr>
              <a:t>Babychen &amp; Susan</a:t>
            </a:r>
          </a:p>
          <a:p>
            <a:pPr algn="ctr">
              <a:defRPr/>
            </a:pPr>
            <a:r>
              <a:rPr lang="en-US" sz="3600" b="1">
                <a:latin typeface="Times New Roman" charset="0"/>
                <a:cs typeface="Arial" charset="0"/>
              </a:rPr>
              <a:t>Benita &amp; Benjamin</a:t>
            </a:r>
          </a:p>
          <a:p>
            <a:pPr algn="ctr">
              <a:defRPr/>
            </a:pPr>
            <a:r>
              <a:rPr lang="en-US" sz="3600" b="1">
                <a:latin typeface="Times New Roman" charset="0"/>
                <a:cs typeface="Arial" charset="0"/>
              </a:rPr>
              <a:t>(</a:t>
            </a:r>
            <a:r>
              <a:rPr lang="zh-CN" altLang="en-US" sz="3600" b="1">
                <a:latin typeface="Times New Roman" charset="0"/>
                <a:cs typeface="Arial" charset="0"/>
              </a:rPr>
              <a:t>感谢你们帮助他们在印度损坏的教会）</a:t>
            </a:r>
            <a:endParaRPr lang="en-US" sz="3600" b="1">
              <a:latin typeface="Times New Roman" charset="0"/>
              <a:cs typeface="Arial"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7" name="Picture 2" descr="Slide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76200"/>
            <a:ext cx="94488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8627" name="Rectangle 3"/>
          <p:cNvSpPr>
            <a:spLocks noChangeArrowheads="1"/>
          </p:cNvSpPr>
          <p:nvPr/>
        </p:nvSpPr>
        <p:spPr bwMode="auto">
          <a:xfrm>
            <a:off x="5029200" y="2514600"/>
            <a:ext cx="304800" cy="609600"/>
          </a:xfrm>
          <a:prstGeom prst="rect">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538628" name="Rectangle 4"/>
          <p:cNvSpPr>
            <a:spLocks noChangeArrowheads="1"/>
          </p:cNvSpPr>
          <p:nvPr/>
        </p:nvSpPr>
        <p:spPr bwMode="auto">
          <a:xfrm>
            <a:off x="6705600" y="2514600"/>
            <a:ext cx="304800" cy="609600"/>
          </a:xfrm>
          <a:prstGeom prst="rect">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538629" name="Text Box 5"/>
          <p:cNvSpPr txBox="1">
            <a:spLocks noChangeArrowheads="1"/>
          </p:cNvSpPr>
          <p:nvPr/>
        </p:nvSpPr>
        <p:spPr bwMode="auto">
          <a:xfrm>
            <a:off x="1143000" y="228600"/>
            <a:ext cx="272415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4000">
                <a:latin typeface="Times" charset="0"/>
                <a:cs typeface="Arial" charset="0"/>
              </a:rPr>
              <a:t>另外一天</a:t>
            </a:r>
            <a:r>
              <a:rPr lang="en-US" altLang="zh-CN" sz="4000">
                <a:latin typeface="Times" charset="0"/>
                <a:cs typeface="Arial" charset="0"/>
              </a:rPr>
              <a:t>…</a:t>
            </a:r>
            <a:endParaRPr lang="en-US" sz="4000">
              <a:latin typeface="Times" charset="0"/>
              <a:cs typeface="Arial" charset="0"/>
            </a:endParaRPr>
          </a:p>
        </p:txBody>
      </p:sp>
      <p:sp>
        <p:nvSpPr>
          <p:cNvPr id="538630" name="Text Box 6"/>
          <p:cNvSpPr txBox="1">
            <a:spLocks noChangeArrowheads="1"/>
          </p:cNvSpPr>
          <p:nvPr/>
        </p:nvSpPr>
        <p:spPr bwMode="auto">
          <a:xfrm>
            <a:off x="5105400" y="5791200"/>
            <a:ext cx="475615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4000">
                <a:solidFill>
                  <a:schemeClr val="bg1"/>
                </a:solidFill>
                <a:latin typeface="Times" charset="0"/>
                <a:cs typeface="Arial" charset="0"/>
              </a:rPr>
              <a:t>另外一个地点。。。</a:t>
            </a:r>
            <a:endParaRPr lang="en-US" sz="4000">
              <a:solidFill>
                <a:schemeClr val="bg1"/>
              </a:solidFill>
              <a:latin typeface="Times" charset="0"/>
              <a:cs typeface="Arial" charset="0"/>
            </a:endParaRPr>
          </a:p>
        </p:txBody>
      </p:sp>
    </p:spTree>
  </p:cSld>
  <p:clrMapOvr>
    <a:masterClrMapping/>
  </p:clrMapOvr>
  <p:transition>
    <p:random/>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5" name="Picture 2" descr="IMG_624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01913" y="-1951038"/>
            <a:ext cx="14347826" cy="10760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0675" name="Text Box 3"/>
          <p:cNvSpPr txBox="1">
            <a:spLocks noChangeArrowheads="1"/>
          </p:cNvSpPr>
          <p:nvPr/>
        </p:nvSpPr>
        <p:spPr bwMode="auto">
          <a:xfrm>
            <a:off x="304800" y="228600"/>
            <a:ext cx="3124200" cy="10668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0" hangingPunct="0">
              <a:defRPr/>
            </a:pPr>
            <a:r>
              <a:rPr lang="en-US" sz="3200" b="1">
                <a:solidFill>
                  <a:schemeClr val="bg1"/>
                </a:solidFill>
                <a:latin typeface="Arial" charset="0"/>
              </a:rPr>
              <a:t>Badamdorj </a:t>
            </a:r>
          </a:p>
          <a:p>
            <a:pPr eaLnBrk="0" hangingPunct="0">
              <a:defRPr/>
            </a:pPr>
            <a:r>
              <a:rPr lang="zh-CN" altLang="en-US" sz="3200" b="1">
                <a:solidFill>
                  <a:schemeClr val="bg1"/>
                </a:solidFill>
                <a:latin typeface="Arial" charset="0"/>
                <a:cs typeface="Arial" charset="0"/>
              </a:rPr>
              <a:t>蒙古</a:t>
            </a:r>
          </a:p>
        </p:txBody>
      </p:sp>
      <p:sp>
        <p:nvSpPr>
          <p:cNvPr id="540676" name="Text Box 4"/>
          <p:cNvSpPr txBox="1">
            <a:spLocks noChangeArrowheads="1"/>
          </p:cNvSpPr>
          <p:nvPr/>
        </p:nvSpPr>
        <p:spPr bwMode="auto">
          <a:xfrm>
            <a:off x="361950" y="5334000"/>
            <a:ext cx="8477250" cy="13112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spcBef>
                <a:spcPct val="50000"/>
              </a:spcBef>
              <a:defRPr/>
            </a:pPr>
            <a:r>
              <a:rPr lang="mn-MN" sz="8000" b="1" i="1">
                <a:solidFill>
                  <a:srgbClr val="F6FE0A"/>
                </a:solidFill>
                <a:latin typeface="Times New Roman" charset="0"/>
                <a:cs typeface="Arial" charset="0"/>
              </a:rPr>
              <a:t>Библи</a:t>
            </a:r>
            <a:r>
              <a:rPr lang="en-US" sz="8000" b="1" i="1">
                <a:solidFill>
                  <a:srgbClr val="F6FE0A"/>
                </a:solidFill>
                <a:latin typeface="Times New Roman" charset="0"/>
                <a:cs typeface="Arial" charset="0"/>
              </a:rPr>
              <a:t>…</a:t>
            </a:r>
            <a:r>
              <a:rPr lang="mn-MN" sz="8000" b="1" i="1">
                <a:solidFill>
                  <a:srgbClr val="F6FE0A"/>
                </a:solidFill>
                <a:latin typeface="Times New Roman" charset="0"/>
                <a:cs typeface="Arial" charset="0"/>
              </a:rPr>
              <a:t>Үндсэндээ</a:t>
            </a:r>
            <a:endParaRPr lang="en-US" sz="8000" b="1" i="1">
              <a:solidFill>
                <a:srgbClr val="F6FE0A"/>
              </a:solidFill>
              <a:latin typeface="Times New Roman" charset="0"/>
              <a:cs typeface="Arial" charset="0"/>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841" name="Picture 6" descr="Budmaa Sept 20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0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3842" name="Rectangle 4"/>
          <p:cNvSpPr>
            <a:spLocks noChangeArrowheads="1"/>
          </p:cNvSpPr>
          <p:nvPr/>
        </p:nvSpPr>
        <p:spPr bwMode="auto">
          <a:xfrm>
            <a:off x="4724400" y="0"/>
            <a:ext cx="46482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800" b="1" dirty="0" err="1">
                <a:solidFill>
                  <a:srgbClr val="000000"/>
                </a:solidFill>
                <a:latin typeface="Arial" charset="0"/>
              </a:rPr>
              <a:t>Budmaa</a:t>
            </a:r>
            <a:r>
              <a:rPr lang="en-US" sz="2800" b="1" dirty="0">
                <a:solidFill>
                  <a:srgbClr val="000000"/>
                </a:solidFill>
                <a:latin typeface="Arial" charset="0"/>
              </a:rPr>
              <a:t> </a:t>
            </a:r>
            <a:r>
              <a:rPr lang="zh-CN" altLang="en-US" sz="2800" b="1" dirty="0">
                <a:solidFill>
                  <a:srgbClr val="000000"/>
                </a:solidFill>
                <a:latin typeface="Arial" charset="0"/>
              </a:rPr>
              <a:t>和</a:t>
            </a:r>
            <a:r>
              <a:rPr lang="en-US" sz="2800" b="1" dirty="0">
                <a:solidFill>
                  <a:srgbClr val="000000"/>
                </a:solidFill>
                <a:latin typeface="Arial" charset="0"/>
              </a:rPr>
              <a:t> </a:t>
            </a:r>
            <a:r>
              <a:rPr lang="en-US" sz="2800" b="1" dirty="0" err="1">
                <a:solidFill>
                  <a:srgbClr val="000000"/>
                </a:solidFill>
                <a:latin typeface="Arial" charset="0"/>
              </a:rPr>
              <a:t>Enkhe</a:t>
            </a:r>
            <a:br>
              <a:rPr lang="en-US" sz="2800" b="1" dirty="0">
                <a:solidFill>
                  <a:srgbClr val="000000"/>
                </a:solidFill>
                <a:latin typeface="Arial" charset="0"/>
              </a:rPr>
            </a:br>
            <a:r>
              <a:rPr lang="zh-CN" altLang="en-US" sz="2800" b="1" dirty="0">
                <a:solidFill>
                  <a:srgbClr val="000000"/>
                </a:solidFill>
                <a:latin typeface="Arial" charset="0"/>
              </a:rPr>
              <a:t>感谢神！新神的一位牧师与家人在五月二十五日到蒙古做了四个星期的探访。</a:t>
            </a:r>
            <a:endParaRPr lang="en-US" sz="2800" b="1" dirty="0">
              <a:solidFill>
                <a:srgbClr val="000000"/>
              </a:solidFill>
              <a:latin typeface="Arial" charset="0"/>
            </a:endParaRPr>
          </a:p>
        </p:txBody>
      </p:sp>
    </p:spTree>
    <p:extLst>
      <p:ext uri="{BB962C8B-B14F-4D97-AF65-F5344CB8AC3E}">
        <p14:creationId xmlns:p14="http://schemas.microsoft.com/office/powerpoint/2010/main" val="266177474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1" name="Rectangle 2"/>
          <p:cNvSpPr>
            <a:spLocks noChangeArrowheads="1"/>
          </p:cNvSpPr>
          <p:nvPr/>
        </p:nvSpPr>
        <p:spPr bwMode="auto">
          <a:xfrm>
            <a:off x="381000" y="0"/>
            <a:ext cx="8763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pic>
        <p:nvPicPr>
          <p:cNvPr id="870402" name="Picture 3" descr="Tumee Guit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0"/>
            <a:ext cx="8077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03" name="Rectangle 4"/>
          <p:cNvSpPr>
            <a:spLocks noGrp="1" noChangeArrowheads="1"/>
          </p:cNvSpPr>
          <p:nvPr>
            <p:ph type="ctrTitle" idx="4294967295"/>
          </p:nvPr>
        </p:nvSpPr>
        <p:spPr>
          <a:xfrm>
            <a:off x="6858000" y="0"/>
            <a:ext cx="2286000" cy="1143000"/>
          </a:xfrm>
          <a:solidFill>
            <a:srgbClr val="000000"/>
          </a:solidFill>
        </p:spPr>
        <p:txBody>
          <a:bodyPr/>
          <a:lstStyle/>
          <a:p>
            <a:pPr eaLnBrk="1" hangingPunct="1"/>
            <a:r>
              <a:rPr lang="en-US" b="1">
                <a:latin typeface="Times New Roman" charset="0"/>
              </a:rPr>
              <a:t>Tumee</a:t>
            </a:r>
          </a:p>
        </p:txBody>
      </p:sp>
      <p:sp>
        <p:nvSpPr>
          <p:cNvPr id="2038789" name="Rectangle 5"/>
          <p:cNvSpPr>
            <a:spLocks noGrp="1" noChangeArrowheads="1"/>
          </p:cNvSpPr>
          <p:nvPr>
            <p:ph type="subTitle" idx="4294967295"/>
          </p:nvPr>
        </p:nvSpPr>
        <p:spPr>
          <a:xfrm>
            <a:off x="304800" y="5486400"/>
            <a:ext cx="8839200" cy="1219200"/>
          </a:xfrm>
          <a:solidFill>
            <a:srgbClr val="000000"/>
          </a:solidFill>
          <a:effectLst>
            <a:outerShdw blurRad="63500" dist="35921" dir="2700000" algn="ctr" rotWithShape="0">
              <a:srgbClr val="000000"/>
            </a:outerShdw>
          </a:effectLst>
        </p:spPr>
        <p:txBody>
          <a:bodyPr/>
          <a:lstStyle/>
          <a:p>
            <a:pPr marL="0" indent="0" algn="ctr" eaLnBrk="1" hangingPunct="1">
              <a:buFontTx/>
              <a:buNone/>
              <a:defRPr/>
            </a:pPr>
            <a:r>
              <a:rPr lang="zh-CN" altLang="en-US" b="1">
                <a:latin typeface="Times New Roman" charset="0"/>
                <a:cs typeface="+mn-cs"/>
              </a:rPr>
              <a:t>这位主要的蒙古领袖将在六月至七月到</a:t>
            </a:r>
            <a:r>
              <a:rPr lang="en-US" b="1">
                <a:latin typeface="Times New Roman" charset="0"/>
                <a:cs typeface="+mn-cs"/>
              </a:rPr>
              <a:t>Bill </a:t>
            </a:r>
            <a:r>
              <a:rPr lang="zh-CN" altLang="en-US" b="1">
                <a:latin typeface="Times New Roman" charset="0"/>
                <a:cs typeface="+mn-cs"/>
              </a:rPr>
              <a:t>和</a:t>
            </a:r>
            <a:r>
              <a:rPr lang="en-US" b="1">
                <a:latin typeface="Times New Roman" charset="0"/>
                <a:cs typeface="+mn-cs"/>
              </a:rPr>
              <a:t> Kim Davis</a:t>
            </a:r>
            <a:r>
              <a:rPr lang="zh-CN" altLang="en-US" b="1">
                <a:latin typeface="Times New Roman" charset="0"/>
                <a:cs typeface="+mn-cs"/>
              </a:rPr>
              <a:t>的居所寄宿。</a:t>
            </a:r>
            <a:endParaRPr lang="en-US" b="1">
              <a:latin typeface="Times New Roman" charset="0"/>
              <a:cs typeface="+mn-cs"/>
            </a:endParaRPr>
          </a:p>
        </p:txBody>
      </p:sp>
      <p:pic>
        <p:nvPicPr>
          <p:cNvPr id="2038790" name="Picture 6" descr="Tumee Pulpit"/>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04800" y="0"/>
            <a:ext cx="3810000" cy="537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038790"/>
                                        </p:tgtEl>
                                        <p:attrNameLst>
                                          <p:attrName>style.visibility</p:attrName>
                                        </p:attrNameLst>
                                      </p:cBhvr>
                                      <p:to>
                                        <p:strVal val="visible"/>
                                      </p:to>
                                    </p:set>
                                    <p:animEffect transition="in" filter="box(in)">
                                      <p:cBhvr>
                                        <p:cTn id="7" dur="2000"/>
                                        <p:tgtEl>
                                          <p:spTgt spid="2038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a:effectLst/>
        </p:spPr>
        <p:txBody>
          <a:bodyPr/>
          <a:lstStyle/>
          <a:p>
            <a:pPr algn="ctr" eaLnBrk="1" hangingPunct="1"/>
            <a:r>
              <a:rPr lang="zh-TW" altLang="en-US" sz="5400" dirty="0">
                <a:solidFill>
                  <a:schemeClr val="accent1"/>
                </a:solidFill>
                <a:effectLst>
                  <a:outerShdw blurRad="50800" dist="50800" dir="5400000" algn="ctr" rotWithShape="0">
                    <a:schemeClr val="tx1"/>
                  </a:outerShdw>
                </a:effectLst>
                <a:latin typeface="Impact" charset="0"/>
                <a:ea typeface="ＭＳ Ｐゴシック" charset="0"/>
              </a:rPr>
              <a:t>以不同角度看信心</a:t>
            </a:r>
            <a:r>
              <a:rPr lang="en-US" altLang="ja-JP" sz="5400" dirty="0">
                <a:solidFill>
                  <a:schemeClr val="accent1"/>
                </a:solidFill>
                <a:effectLst>
                  <a:outerShdw blurRad="50800" dist="50800" dir="5400000" algn="ctr" rotWithShape="0">
                    <a:schemeClr val="tx1"/>
                  </a:outerShdw>
                </a:effectLst>
                <a:latin typeface="Impact" charset="0"/>
                <a:ea typeface="ＭＳ Ｐゴシック" charset="0"/>
              </a:rPr>
              <a:t>…</a:t>
            </a:r>
            <a:endParaRPr lang="en-US" sz="5400" dirty="0">
              <a:solidFill>
                <a:schemeClr val="accent1"/>
              </a:solidFill>
              <a:effectLst>
                <a:outerShdw blurRad="50800" dist="50800" dir="5400000" algn="ctr" rotWithShape="0">
                  <a:schemeClr val="tx1"/>
                </a:outerShdw>
              </a:effectLst>
              <a:latin typeface="Impact" charset="0"/>
              <a:ea typeface="ＭＳ Ｐゴシック" charset="0"/>
            </a:endParaRPr>
          </a:p>
        </p:txBody>
      </p:sp>
      <p:sp>
        <p:nvSpPr>
          <p:cNvPr id="271365" name="Text Box 5"/>
          <p:cNvSpPr txBox="1">
            <a:spLocks noChangeArrowheads="1"/>
          </p:cNvSpPr>
          <p:nvPr/>
        </p:nvSpPr>
        <p:spPr bwMode="auto">
          <a:xfrm>
            <a:off x="8458200" y="87313"/>
            <a:ext cx="671513"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1800" b="1" dirty="0">
                <a:solidFill>
                  <a:srgbClr val="FFFFFF"/>
                </a:solidFill>
                <a:latin typeface="Verdana" pitchFamily="8" charset="0"/>
                <a:ea typeface="ＭＳ Ｐゴシック"/>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試探</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聽</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憤怒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說話</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憐憫</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偏袒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世屬化</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彼此供應</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影響</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不受約束</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爭執</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批判</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受苦</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禱告</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主後</a:t>
                      </a:r>
                      <a:r>
                        <a:rPr kumimoji="0" lang="en-US" altLang="zh-TW" sz="2000" b="0" i="0" u="none" strike="noStrike" cap="none" normalizeH="0" baseline="0" dirty="0">
                          <a:ln>
                            <a:noFill/>
                          </a:ln>
                          <a:solidFill>
                            <a:schemeClr val="accent1"/>
                          </a:solidFill>
                          <a:effectLst/>
                          <a:latin typeface="Impact" charset="0"/>
                          <a:ea typeface="ＭＳ Ｐゴシック" charset="0"/>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19002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行为</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267</a:t>
            </a:r>
          </a:p>
        </p:txBody>
      </p:sp>
    </p:spTree>
    <p:extLst>
      <p:ext uri="{BB962C8B-B14F-4D97-AF65-F5344CB8AC3E}">
        <p14:creationId xmlns:p14="http://schemas.microsoft.com/office/powerpoint/2010/main" val="3552583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355448138"/>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2"/>
          <p:cNvSpPr>
            <a:spLocks noGrp="1" noChangeArrowheads="1"/>
          </p:cNvSpPr>
          <p:nvPr>
            <p:ph type="ctrTitle" idx="4294967295"/>
          </p:nvPr>
        </p:nvSpPr>
        <p:spPr>
          <a:xfrm>
            <a:off x="381000" y="5638800"/>
            <a:ext cx="8534400" cy="914400"/>
          </a:xfrm>
          <a:effectLst>
            <a:outerShdw blurRad="63500" algn="ctr" rotWithShape="0">
              <a:srgbClr val="000000">
                <a:alpha val="75000"/>
              </a:srgbClr>
            </a:outerShdw>
          </a:effectLst>
        </p:spPr>
        <p:txBody>
          <a:bodyPr anchor="ctr"/>
          <a:lstStyle/>
          <a:p>
            <a:pPr algn="ctr" eaLnBrk="1" hangingPunct="1">
              <a:defRPr/>
            </a:pPr>
            <a:r>
              <a:rPr lang="zh-CN" altLang="en-US" sz="4800" b="1">
                <a:solidFill>
                  <a:srgbClr val="FFFFFF"/>
                </a:solidFill>
                <a:latin typeface="Arial"/>
              </a:rPr>
              <a:t>“</a:t>
            </a:r>
            <a:r>
              <a:rPr lang="zh-CN" altLang="en-US" sz="4800" b="1">
                <a:solidFill>
                  <a:srgbClr val="FFFFFF"/>
                </a:solidFill>
              </a:rPr>
              <a:t>自我</a:t>
            </a:r>
            <a:r>
              <a:rPr lang="zh-CN" altLang="en-US" sz="4800" b="1">
                <a:solidFill>
                  <a:srgbClr val="FFFFFF"/>
                </a:solidFill>
                <a:latin typeface="Arial"/>
              </a:rPr>
              <a:t>”</a:t>
            </a:r>
            <a:r>
              <a:rPr lang="zh-CN" altLang="en-US" sz="4800" b="1">
                <a:solidFill>
                  <a:srgbClr val="FFFFFF"/>
                </a:solidFill>
              </a:rPr>
              <a:t> 主义</a:t>
            </a:r>
            <a:endParaRPr lang="en-US" sz="4800" b="1">
              <a:solidFill>
                <a:srgbClr val="FFFFFF"/>
              </a:solidFill>
            </a:endParaRPr>
          </a:p>
        </p:txBody>
      </p:sp>
      <p:sp>
        <p:nvSpPr>
          <p:cNvPr id="1094659" name="Rectangle 3"/>
          <p:cNvSpPr>
            <a:spLocks noGrp="1" noChangeArrowheads="1"/>
          </p:cNvSpPr>
          <p:nvPr>
            <p:ph type="subTitle" idx="4294967295"/>
          </p:nvPr>
        </p:nvSpPr>
        <p:spPr>
          <a:xfrm>
            <a:off x="381000" y="0"/>
            <a:ext cx="8420100" cy="2743200"/>
          </a:xfrm>
          <a:effectLst>
            <a:outerShdw blurRad="63500" algn="ctr" rotWithShape="0">
              <a:srgbClr val="808080">
                <a:alpha val="75000"/>
              </a:srgbClr>
            </a:outerShdw>
          </a:effectLst>
        </p:spPr>
        <p:txBody>
          <a:bodyPr anchor="b"/>
          <a:lstStyle/>
          <a:p>
            <a:pPr marL="533400" indent="-533400" algn="ctr" eaLnBrk="1" hangingPunct="1">
              <a:buFontTx/>
              <a:buAutoNum type="arabicPeriod"/>
              <a:defRPr/>
            </a:pPr>
            <a:r>
              <a:rPr lang="zh-CN" altLang="en-US" sz="2800" b="1" i="1">
                <a:solidFill>
                  <a:srgbClr val="FFFFFF"/>
                </a:solidFill>
              </a:rPr>
              <a:t>在现今的社会，你观擦到哪一些</a:t>
            </a:r>
            <a:r>
              <a:rPr lang="zh-CN" altLang="en-US" sz="2800" b="1" i="1">
                <a:solidFill>
                  <a:srgbClr val="FFFFFF"/>
                </a:solidFill>
                <a:latin typeface="Arial"/>
              </a:rPr>
              <a:t>“</a:t>
            </a:r>
            <a:r>
              <a:rPr lang="zh-CN" altLang="en-US" sz="2800" b="1" i="1">
                <a:solidFill>
                  <a:srgbClr val="FFFFFF"/>
                </a:solidFill>
              </a:rPr>
              <a:t>以自我为中心 </a:t>
            </a:r>
            <a:r>
              <a:rPr lang="zh-CN" altLang="en-US" sz="2800" b="1" i="1">
                <a:solidFill>
                  <a:srgbClr val="FFFFFF"/>
                </a:solidFill>
                <a:latin typeface="Arial"/>
              </a:rPr>
              <a:t>”</a:t>
            </a:r>
            <a:r>
              <a:rPr lang="zh-CN" altLang="en-US" sz="2800" b="1" i="1">
                <a:solidFill>
                  <a:srgbClr val="FFFFFF"/>
                </a:solidFill>
              </a:rPr>
              <a:t> 的例子？</a:t>
            </a:r>
            <a:endParaRPr lang="en-US" sz="1600" b="1" i="1">
              <a:solidFill>
                <a:srgbClr val="FFFFFF"/>
              </a:solidFill>
            </a:endParaRPr>
          </a:p>
          <a:p>
            <a:pPr marL="533400" indent="-533400" algn="ctr" eaLnBrk="1" hangingPunct="1">
              <a:buFontTx/>
              <a:buAutoNum type="arabicPeriod"/>
              <a:defRPr/>
            </a:pPr>
            <a:endParaRPr lang="en-US" sz="1600" b="1" i="1">
              <a:solidFill>
                <a:srgbClr val="FFFFFF"/>
              </a:solidFill>
            </a:endParaRPr>
          </a:p>
          <a:p>
            <a:pPr marL="533400" indent="-533400" algn="ctr" eaLnBrk="1" hangingPunct="1">
              <a:buFontTx/>
              <a:buAutoNum type="arabicPeriod"/>
              <a:defRPr/>
            </a:pPr>
            <a:r>
              <a:rPr lang="zh-CN" altLang="en-US" sz="2800" b="1" i="1">
                <a:solidFill>
                  <a:srgbClr val="FFFFFF"/>
                </a:solidFill>
              </a:rPr>
              <a:t>你认为如何能够在教会里宁可显明圣经的教导 </a:t>
            </a:r>
            <a:r>
              <a:rPr lang="en-US" altLang="zh-CN" sz="2800" b="1" i="1">
                <a:solidFill>
                  <a:srgbClr val="FFFFFF"/>
                </a:solidFill>
              </a:rPr>
              <a:t>: </a:t>
            </a:r>
            <a:r>
              <a:rPr lang="zh-CN" altLang="en-US" sz="2800" b="1" i="1">
                <a:solidFill>
                  <a:srgbClr val="FFFFFF"/>
                </a:solidFill>
                <a:latin typeface="Arial"/>
              </a:rPr>
              <a:t>“</a:t>
            </a:r>
            <a:r>
              <a:rPr lang="zh-CN" altLang="en-US" sz="2800" b="1" i="1">
                <a:solidFill>
                  <a:srgbClr val="FFFFFF"/>
                </a:solidFill>
              </a:rPr>
              <a:t>以别人为中心</a:t>
            </a:r>
            <a:r>
              <a:rPr lang="zh-CN" altLang="en-US" sz="2800" b="1" i="1">
                <a:solidFill>
                  <a:srgbClr val="FFFFFF"/>
                </a:solidFill>
                <a:latin typeface="Arial"/>
              </a:rPr>
              <a:t>”</a:t>
            </a:r>
            <a:r>
              <a:rPr lang="zh-CN" altLang="en-US" sz="2800" b="1" i="1">
                <a:solidFill>
                  <a:srgbClr val="FFFFFF"/>
                </a:solidFill>
              </a:rPr>
              <a:t>？</a:t>
            </a:r>
            <a:endParaRPr lang="en-US" sz="2800" b="1" i="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anim calcmode="lin" valueType="num">
                                      <p:cBhvr>
                                        <p:cTn id="7" dur="500" fill="hold"/>
                                        <p:tgtEl>
                                          <p:spTgt spid="109465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09465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09465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0946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094659">
                                            <p:txEl>
                                              <p:pRg st="2" end="2"/>
                                            </p:txEl>
                                          </p:spTgt>
                                        </p:tgtEl>
                                        <p:attrNameLst>
                                          <p:attrName>style.visibility</p:attrName>
                                        </p:attrNameLst>
                                      </p:cBhvr>
                                      <p:to>
                                        <p:strVal val="visible"/>
                                      </p:to>
                                    </p:set>
                                    <p:anim calcmode="lin" valueType="num">
                                      <p:cBhvr>
                                        <p:cTn id="15" dur="500" fill="hold"/>
                                        <p:tgtEl>
                                          <p:spTgt spid="109465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09465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09465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09465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2689" name="Picture 4"/>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509588" y="379413"/>
            <a:ext cx="8128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9107" name="Rectangle 2"/>
          <p:cNvSpPr>
            <a:spLocks noGrp="1" noChangeArrowheads="1"/>
          </p:cNvSpPr>
          <p:nvPr>
            <p:ph type="ctrTitle" idx="4294967295"/>
          </p:nvPr>
        </p:nvSpPr>
        <p:spPr>
          <a:xfrm>
            <a:off x="381000" y="228600"/>
            <a:ext cx="8153400" cy="1143000"/>
          </a:xfrm>
        </p:spPr>
        <p:txBody>
          <a:bodyPr/>
          <a:lstStyle/>
          <a:p>
            <a:pPr eaLnBrk="1" hangingPunct="1">
              <a:defRPr/>
            </a:pPr>
            <a:r>
              <a:rPr lang="zh-CN" altLang="en-US" sz="6000" b="1">
                <a:solidFill>
                  <a:schemeClr val="bg1"/>
                </a:solidFill>
                <a:latin typeface="黑体"/>
                <a:ea typeface="黑体"/>
                <a:cs typeface="黑体"/>
              </a:rPr>
              <a:t>雅各书</a:t>
            </a:r>
            <a:r>
              <a:rPr lang="en-US" sz="6000" b="1">
                <a:solidFill>
                  <a:schemeClr val="bg1"/>
                </a:solidFill>
                <a:latin typeface="黑体"/>
                <a:ea typeface="黑体"/>
                <a:cs typeface="黑体"/>
              </a:rPr>
              <a:t> 5</a:t>
            </a:r>
            <a:r>
              <a:rPr lang="zh-CN" altLang="en-US" sz="6000" b="1">
                <a:solidFill>
                  <a:schemeClr val="bg1"/>
                </a:solidFill>
                <a:latin typeface="黑体"/>
                <a:ea typeface="黑体"/>
                <a:cs typeface="黑体"/>
              </a:rPr>
              <a:t>章</a:t>
            </a:r>
            <a:r>
              <a:rPr lang="en-US" altLang="zh-CN" sz="6000" b="1">
                <a:solidFill>
                  <a:schemeClr val="bg1"/>
                </a:solidFill>
                <a:latin typeface="黑体"/>
                <a:ea typeface="黑体"/>
                <a:cs typeface="黑体"/>
              </a:rPr>
              <a:t>:</a:t>
            </a:r>
            <a:r>
              <a:rPr lang="en-US" sz="6000" b="1">
                <a:solidFill>
                  <a:schemeClr val="bg1"/>
                </a:solidFill>
                <a:latin typeface="黑体"/>
                <a:ea typeface="黑体"/>
                <a:cs typeface="黑体"/>
              </a:rPr>
              <a:t>19-20</a:t>
            </a:r>
            <a:r>
              <a:rPr lang="zh-CN" altLang="en-US" sz="6000" b="1">
                <a:solidFill>
                  <a:schemeClr val="bg1"/>
                </a:solidFill>
                <a:latin typeface="黑体"/>
                <a:ea typeface="黑体"/>
                <a:cs typeface="黑体"/>
              </a:rPr>
              <a:t>节</a:t>
            </a:r>
            <a:endParaRPr lang="en-US">
              <a:solidFill>
                <a:schemeClr val="bg1"/>
              </a:solidFill>
              <a:latin typeface="黑体"/>
              <a:ea typeface="黑体"/>
              <a:cs typeface="黑体"/>
            </a:endParaRPr>
          </a:p>
        </p:txBody>
      </p:sp>
      <p:sp>
        <p:nvSpPr>
          <p:cNvPr id="559108" name="Rectangle 3"/>
          <p:cNvSpPr>
            <a:spLocks noGrp="1" noChangeArrowheads="1"/>
          </p:cNvSpPr>
          <p:nvPr>
            <p:ph type="subTitle" idx="4294967295"/>
          </p:nvPr>
        </p:nvSpPr>
        <p:spPr>
          <a:xfrm>
            <a:off x="762000" y="1828800"/>
            <a:ext cx="7543800" cy="4343400"/>
          </a:xfrm>
        </p:spPr>
        <p:txBody>
          <a:bodyPr/>
          <a:lstStyle/>
          <a:p>
            <a:pPr marL="0" indent="0" algn="ctr" eaLnBrk="1" hangingPunct="1">
              <a:buFontTx/>
              <a:buNone/>
              <a:defRPr/>
            </a:pPr>
            <a:r>
              <a:rPr lang="ru-RU" sz="3800" baseline="30000" dirty="0">
                <a:solidFill>
                  <a:schemeClr val="bg1"/>
                </a:solidFill>
                <a:latin typeface="黑体"/>
                <a:ea typeface="黑体"/>
                <a:cs typeface="黑体"/>
              </a:rPr>
              <a:t>19</a:t>
            </a:r>
            <a:r>
              <a:rPr lang="zh-CN" altLang="en-US" sz="3800" b="1" dirty="0">
                <a:solidFill>
                  <a:schemeClr val="bg1"/>
                </a:solidFill>
                <a:latin typeface="黑体"/>
                <a:ea typeface="黑体"/>
                <a:cs typeface="黑体"/>
              </a:rPr>
              <a:t>我的弟兄们，你们中间若有失迷真道的，有人使他回转，</a:t>
            </a:r>
          </a:p>
          <a:p>
            <a:pPr marL="0" indent="0" algn="ctr" eaLnBrk="1" hangingPunct="1">
              <a:buFontTx/>
              <a:buNone/>
              <a:defRPr/>
            </a:pPr>
            <a:r>
              <a:rPr lang="ru-RU" sz="3800" b="1" dirty="0">
                <a:solidFill>
                  <a:schemeClr val="bg1"/>
                </a:solidFill>
                <a:latin typeface="黑体"/>
                <a:ea typeface="黑体"/>
                <a:cs typeface="黑体"/>
              </a:rPr>
              <a:t> </a:t>
            </a:r>
            <a:r>
              <a:rPr lang="en-US" sz="3800" b="1" baseline="30000" dirty="0">
                <a:solidFill>
                  <a:schemeClr val="bg1"/>
                </a:solidFill>
                <a:latin typeface="黑体"/>
                <a:ea typeface="黑体"/>
                <a:cs typeface="黑体"/>
              </a:rPr>
              <a:t>20</a:t>
            </a:r>
            <a:r>
              <a:rPr lang="zh-CN" altLang="en-US" sz="3800" b="1" dirty="0">
                <a:solidFill>
                  <a:schemeClr val="bg1"/>
                </a:solidFill>
                <a:latin typeface="黑体"/>
                <a:ea typeface="黑体"/>
                <a:cs typeface="黑体"/>
              </a:rPr>
              <a:t>这人该知道：叫一个罪人从迷路上转回便是救一个灵魂不死，并且遮盖许多的罪。</a:t>
            </a:r>
            <a:r>
              <a:rPr lang="ru-RU" sz="3800" dirty="0">
                <a:solidFill>
                  <a:schemeClr val="bg1"/>
                </a:solidFill>
                <a:latin typeface="黑体"/>
                <a:ea typeface="黑体"/>
                <a:cs typeface="黑体"/>
              </a:rPr>
              <a:t> </a:t>
            </a:r>
            <a:endParaRPr lang="en-US" sz="3800" dirty="0">
              <a:solidFill>
                <a:schemeClr val="bg1"/>
              </a:solidFill>
              <a:latin typeface="黑体"/>
              <a:ea typeface="黑体"/>
              <a:cs typeface="黑体"/>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54" name="Picture 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4738" name="Rectangle 2"/>
          <p:cNvSpPr>
            <a:spLocks noGrp="1" noChangeArrowheads="1"/>
          </p:cNvSpPr>
          <p:nvPr>
            <p:ph type="title" idx="4294967295"/>
          </p:nvPr>
        </p:nvSpPr>
        <p:spPr/>
        <p:txBody>
          <a:bodyPr/>
          <a:lstStyle/>
          <a:p>
            <a:pPr eaLnBrk="1" hangingPunct="1"/>
            <a:r>
              <a:rPr lang="zh-CN" altLang="en-US" sz="5000">
                <a:latin typeface="Arial" charset="0"/>
                <a:ea typeface="ＭＳ Ｐゴシック" charset="0"/>
              </a:rPr>
              <a:t>谁是 “失迷者”？</a:t>
            </a:r>
            <a:endParaRPr lang="en-US" sz="5000">
              <a:latin typeface="Arial" charset="0"/>
              <a:ea typeface="ＭＳ Ｐゴシック" charset="0"/>
            </a:endParaRPr>
          </a:p>
        </p:txBody>
      </p:sp>
      <p:pic>
        <p:nvPicPr>
          <p:cNvPr id="6676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81200"/>
            <a:ext cx="3175000"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7657" name="Text Box 9"/>
          <p:cNvSpPr txBox="1">
            <a:spLocks noChangeArrowheads="1"/>
          </p:cNvSpPr>
          <p:nvPr/>
        </p:nvSpPr>
        <p:spPr bwMode="auto">
          <a:xfrm>
            <a:off x="1660525" y="4829175"/>
            <a:ext cx="6569075" cy="146367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Verdana" charset="0"/>
                <a:ea typeface="ＭＳ Ｐゴシック" charset="0"/>
              </a:rPr>
              <a:t> </a:t>
            </a:r>
            <a:r>
              <a:rPr kumimoji="0" lang="zh-CN" altLang="en-US" sz="3000" b="1" i="0" u="none" strike="noStrike" kern="1200" cap="none" spc="0" normalizeH="0" baseline="0" noProof="0">
                <a:ln>
                  <a:noFill/>
                </a:ln>
                <a:solidFill>
                  <a:srgbClr val="FFFFFF"/>
                </a:solidFill>
                <a:effectLst/>
                <a:uLnTx/>
                <a:uFillTx/>
                <a:latin typeface="Verdana" charset="0"/>
                <a:ea typeface="ＭＳ Ｐゴシック" charset="0"/>
              </a:rPr>
              <a:t>“失迷者” 是指基督徒因为失迷真道而从行为中，主动 （不是被动）地拒绝神的旨意。</a:t>
            </a:r>
            <a:endParaRPr kumimoji="0" lang="en-US" sz="3000" b="1" i="0" u="none" strike="noStrike" kern="1200" cap="none" spc="0" normalizeH="0" baseline="0" noProof="0">
              <a:ln>
                <a:noFill/>
              </a:ln>
              <a:solidFill>
                <a:srgbClr val="FFFFFF"/>
              </a:solidFill>
              <a:effectLst/>
              <a:uLnTx/>
              <a:uFillTx/>
              <a:latin typeface="Verdana" charset="0"/>
              <a:ea typeface="ＭＳ Ｐゴシック" charset="0"/>
            </a:endParaRPr>
          </a:p>
        </p:txBody>
      </p:sp>
      <p:grpSp>
        <p:nvGrpSpPr>
          <p:cNvPr id="2" name="Group 1">
            <a:extLst>
              <a:ext uri="{FF2B5EF4-FFF2-40B4-BE49-F238E27FC236}">
                <a16:creationId xmlns:a16="http://schemas.microsoft.com/office/drawing/2014/main" id="{0F223C22-0B7E-9F1F-CC87-A7710380F9DB}"/>
              </a:ext>
            </a:extLst>
          </p:cNvPr>
          <p:cNvGrpSpPr/>
          <p:nvPr/>
        </p:nvGrpSpPr>
        <p:grpSpPr>
          <a:xfrm>
            <a:off x="4201450" y="1905000"/>
            <a:ext cx="4637750" cy="2105025"/>
            <a:chOff x="4201450" y="1905000"/>
            <a:chExt cx="4637750" cy="2105025"/>
          </a:xfrm>
        </p:grpSpPr>
        <p:sp>
          <p:nvSpPr>
            <p:cNvPr id="667656" name="Text Box 8"/>
            <p:cNvSpPr txBox="1">
              <a:spLocks noChangeArrowheads="1"/>
            </p:cNvSpPr>
            <p:nvPr/>
          </p:nvSpPr>
          <p:spPr bwMode="auto">
            <a:xfrm>
              <a:off x="4267200" y="1905000"/>
              <a:ext cx="4572000" cy="2105025"/>
            </a:xfrm>
            <a:prstGeom prst="rect">
              <a:avLst/>
            </a:prstGeom>
            <a:noFill/>
            <a:ln>
              <a:noFill/>
            </a:ln>
            <a:effectLst>
              <a:outerShdw blurRad="50800" dist="38100" dir="2700000" algn="ctr"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Bwgrki"/>
                  <a:ea typeface="ＭＳ Ｐゴシック" charset="0"/>
                  <a:cs typeface="Bwgrki"/>
                </a:rPr>
                <a:t>plana,w</a:t>
              </a:r>
              <a:r>
                <a:rPr kumimoji="0" lang="en-US" sz="2800" b="1" i="0" u="none" strike="noStrike" kern="1200" cap="none" spc="0" normalizeH="0" baseline="0" noProof="0" dirty="0">
                  <a:ln>
                    <a:noFill/>
                  </a:ln>
                  <a:solidFill>
                    <a:srgbClr val="FFFFFF"/>
                  </a:solidFill>
                  <a:effectLst/>
                  <a:uLnTx/>
                  <a:uFillTx/>
                  <a:latin typeface="Bwgrki"/>
                  <a:ea typeface="ＭＳ Ｐゴシック" charset="0"/>
                  <a:cs typeface="Bwgrki"/>
                </a:rPr>
                <a:t> </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（主动词）：失迷</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偏离</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转向歧途</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rPr>
                <a:t>（被动词）：误入歧途， 被误导，被欺骗。</a:t>
              </a:r>
              <a:endParaRPr kumimoji="0" lang="en-US" sz="1800" b="0" i="0" u="none" strike="noStrike" kern="1200" cap="none" spc="0" normalizeH="0" baseline="0" noProof="0" dirty="0">
                <a:ln>
                  <a:noFill/>
                </a:ln>
                <a:solidFill>
                  <a:srgbClr val="FFFFFF"/>
                </a:solidFill>
                <a:effectLst/>
                <a:uLnTx/>
                <a:uFillTx/>
                <a:latin typeface="Verdana" charset="0"/>
                <a:ea typeface="ＭＳ Ｐゴシック" charset="0"/>
              </a:endParaRPr>
            </a:p>
          </p:txBody>
        </p:sp>
        <p:pic>
          <p:nvPicPr>
            <p:cNvPr id="3" name="Picture 2">
              <a:extLst>
                <a:ext uri="{FF2B5EF4-FFF2-40B4-BE49-F238E27FC236}">
                  <a16:creationId xmlns:a16="http://schemas.microsoft.com/office/drawing/2014/main" id="{28CF0BCC-3C30-9A4D-908F-91234BFCB6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1450" y="1981199"/>
              <a:ext cx="2134261" cy="70167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7654"/>
                                        </p:tgtEl>
                                        <p:attrNameLst>
                                          <p:attrName>style.visibility</p:attrName>
                                        </p:attrNameLst>
                                      </p:cBhvr>
                                      <p:to>
                                        <p:strVal val="visible"/>
                                      </p:to>
                                    </p:set>
                                    <p:animEffect transition="in" filter="dissolve">
                                      <p:cBhvr>
                                        <p:cTn id="7" dur="500"/>
                                        <p:tgtEl>
                                          <p:spTgt spid="6676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667655"/>
                                        </p:tgtEl>
                                        <p:attrNameLst>
                                          <p:attrName>style.visibility</p:attrName>
                                        </p:attrNameLst>
                                      </p:cBhvr>
                                      <p:to>
                                        <p:strVal val="visible"/>
                                      </p:to>
                                    </p:set>
                                    <p:anim calcmode="lin" valueType="num">
                                      <p:cBhvr>
                                        <p:cTn id="12" dur="1000" fill="hold"/>
                                        <p:tgtEl>
                                          <p:spTgt spid="667655"/>
                                        </p:tgtEl>
                                        <p:attrNameLst>
                                          <p:attrName>ppt_w</p:attrName>
                                        </p:attrNameLst>
                                      </p:cBhvr>
                                      <p:tavLst>
                                        <p:tav tm="0">
                                          <p:val>
                                            <p:fltVal val="0"/>
                                          </p:val>
                                        </p:tav>
                                        <p:tav tm="100000">
                                          <p:val>
                                            <p:strVal val="#ppt_w"/>
                                          </p:val>
                                        </p:tav>
                                      </p:tavLst>
                                    </p:anim>
                                    <p:anim calcmode="lin" valueType="num">
                                      <p:cBhvr>
                                        <p:cTn id="13" dur="1000" fill="hold"/>
                                        <p:tgtEl>
                                          <p:spTgt spid="667655"/>
                                        </p:tgtEl>
                                        <p:attrNameLst>
                                          <p:attrName>ppt_h</p:attrName>
                                        </p:attrNameLst>
                                      </p:cBhvr>
                                      <p:tavLst>
                                        <p:tav tm="0">
                                          <p:val>
                                            <p:fltVal val="0"/>
                                          </p:val>
                                        </p:tav>
                                        <p:tav tm="100000">
                                          <p:val>
                                            <p:strVal val="#ppt_h"/>
                                          </p:val>
                                        </p:tav>
                                      </p:tavLst>
                                    </p:anim>
                                    <p:anim calcmode="lin" valueType="num">
                                      <p:cBhvr>
                                        <p:cTn id="14" dur="1000" fill="hold"/>
                                        <p:tgtEl>
                                          <p:spTgt spid="667655"/>
                                        </p:tgtEl>
                                        <p:attrNameLst>
                                          <p:attrName>style.rotation</p:attrName>
                                        </p:attrNameLst>
                                      </p:cBhvr>
                                      <p:tavLst>
                                        <p:tav tm="0">
                                          <p:val>
                                            <p:fltVal val="90"/>
                                          </p:val>
                                        </p:tav>
                                        <p:tav tm="100000">
                                          <p:val>
                                            <p:fltVal val="0"/>
                                          </p:val>
                                        </p:tav>
                                      </p:tavLst>
                                    </p:anim>
                                    <p:animEffect transition="in" filter="fade">
                                      <p:cBhvr>
                                        <p:cTn id="15" dur="1000"/>
                                        <p:tgtEl>
                                          <p:spTgt spid="66765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iterate type="lt">
                                    <p:tmPct val="0"/>
                                  </p:iterate>
                                  <p:childTnLst>
                                    <p:set>
                                      <p:cBhvr>
                                        <p:cTn id="23" dur="1" fill="hold">
                                          <p:stCondLst>
                                            <p:cond delay="0"/>
                                          </p:stCondLst>
                                        </p:cTn>
                                        <p:tgtEl>
                                          <p:spTgt spid="667657"/>
                                        </p:tgtEl>
                                        <p:attrNameLst>
                                          <p:attrName>style.visibility</p:attrName>
                                        </p:attrNameLst>
                                      </p:cBhvr>
                                      <p:to>
                                        <p:strVal val="visible"/>
                                      </p:to>
                                    </p:set>
                                    <p:animEffect transition="in" filter="blinds(horizontal)">
                                      <p:cBhvr>
                                        <p:cTn id="24" dur="500"/>
                                        <p:tgtEl>
                                          <p:spTgt spid="667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657"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p:cNvSpPr>
            <a:spLocks noGrp="1" noChangeArrowheads="1"/>
          </p:cNvSpPr>
          <p:nvPr>
            <p:ph type="title" idx="4294967295"/>
          </p:nvPr>
        </p:nvSpPr>
        <p:spPr/>
        <p:txBody>
          <a:bodyPr/>
          <a:lstStyle/>
          <a:p>
            <a:pPr>
              <a:defRPr/>
            </a:pPr>
            <a:r>
              <a:rPr lang="zh-CN" altLang="en-US" sz="4400">
                <a:latin typeface="Arial"/>
                <a:cs typeface="+mj-cs"/>
              </a:rPr>
              <a:t>“</a:t>
            </a:r>
            <a:r>
              <a:rPr lang="zh-CN" altLang="en-US" sz="4400">
                <a:cs typeface="+mj-cs"/>
              </a:rPr>
              <a:t>失迷者</a:t>
            </a:r>
            <a:r>
              <a:rPr lang="zh-CN" altLang="en-US" sz="4400">
                <a:latin typeface="Arial"/>
                <a:cs typeface="+mj-cs"/>
              </a:rPr>
              <a:t>”</a:t>
            </a:r>
            <a:r>
              <a:rPr lang="zh-CN" altLang="en-US" sz="4400">
                <a:cs typeface="+mj-cs"/>
              </a:rPr>
              <a:t>是指基督教：</a:t>
            </a:r>
            <a:endParaRPr lang="en-US" sz="4400">
              <a:cs typeface="+mj-cs"/>
            </a:endParaRPr>
          </a:p>
        </p:txBody>
      </p:sp>
      <p:sp>
        <p:nvSpPr>
          <p:cNvPr id="564227" name="Rectangle 3"/>
          <p:cNvSpPr>
            <a:spLocks noGrp="1" noChangeArrowheads="1"/>
          </p:cNvSpPr>
          <p:nvPr>
            <p:ph type="body" idx="4294967295"/>
          </p:nvPr>
        </p:nvSpPr>
        <p:spPr>
          <a:xfrm>
            <a:off x="685800" y="1684338"/>
            <a:ext cx="7772400" cy="4454525"/>
          </a:xfrm>
        </p:spPr>
        <p:txBody>
          <a:bodyPr/>
          <a:lstStyle/>
          <a:p>
            <a:pPr>
              <a:defRPr/>
            </a:pPr>
            <a:r>
              <a:rPr lang="ja-JP" altLang="en-US" sz="3600" b="1">
                <a:latin typeface="Arial"/>
                <a:cs typeface="+mn-cs"/>
              </a:rPr>
              <a:t>“</a:t>
            </a:r>
            <a:r>
              <a:rPr lang="zh-CN" altLang="en-US" sz="3600" b="1">
                <a:cs typeface="+mn-cs"/>
              </a:rPr>
              <a:t>我的弟兄们，你们。。。</a:t>
            </a:r>
            <a:r>
              <a:rPr lang="ja-JP" altLang="en-US" sz="3600" b="1">
                <a:latin typeface="Arial"/>
                <a:cs typeface="+mn-cs"/>
              </a:rPr>
              <a:t>”</a:t>
            </a:r>
            <a:endParaRPr lang="en-US" sz="3600" b="1">
              <a:cs typeface="+mn-cs"/>
            </a:endParaRPr>
          </a:p>
          <a:p>
            <a:pPr>
              <a:defRPr/>
            </a:pPr>
            <a:endParaRPr lang="en-US" sz="3600" b="1">
              <a:cs typeface="+mn-cs"/>
            </a:endParaRPr>
          </a:p>
          <a:p>
            <a:pPr>
              <a:defRPr/>
            </a:pPr>
            <a:r>
              <a:rPr lang="zh-CN" altLang="en-US" sz="3600" b="1">
                <a:cs typeface="+mn-cs"/>
              </a:rPr>
              <a:t>若一个人还没有体验过真道</a:t>
            </a:r>
            <a:r>
              <a:rPr lang="en-US" altLang="zh-CN" sz="3600" b="1">
                <a:cs typeface="+mn-cs"/>
              </a:rPr>
              <a:t>,</a:t>
            </a:r>
            <a:r>
              <a:rPr lang="zh-CN" altLang="en-US" sz="3600" b="1">
                <a:cs typeface="+mn-cs"/>
              </a:rPr>
              <a:t>他是不可能会</a:t>
            </a:r>
            <a:r>
              <a:rPr lang="en-US" altLang="zh-CN" sz="3600" b="1">
                <a:cs typeface="+mn-cs"/>
              </a:rPr>
              <a:t> “</a:t>
            </a:r>
            <a:r>
              <a:rPr lang="zh-CN" altLang="en-US" sz="3600" b="1">
                <a:cs typeface="+mn-cs"/>
              </a:rPr>
              <a:t>失迷真道的</a:t>
            </a:r>
            <a:r>
              <a:rPr lang="en-US" altLang="zh-CN" sz="3600" b="1">
                <a:cs typeface="+mn-cs"/>
              </a:rPr>
              <a:t>”.</a:t>
            </a:r>
            <a:endParaRPr lang="en-US" sz="3600" b="1">
              <a:cs typeface="+mn-cs"/>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6868" name="Object 4"/>
          <p:cNvGraphicFramePr>
            <a:graphicFrameLocks noChangeAspect="1"/>
          </p:cNvGraphicFramePr>
          <p:nvPr/>
        </p:nvGraphicFramePr>
        <p:xfrm>
          <a:off x="0" y="1657350"/>
          <a:ext cx="9144000" cy="5429250"/>
        </p:xfrm>
        <a:graphic>
          <a:graphicData uri="http://schemas.openxmlformats.org/presentationml/2006/ole">
            <mc:AlternateContent xmlns:mc="http://schemas.openxmlformats.org/markup-compatibility/2006">
              <mc:Choice xmlns:v="urn:schemas-microsoft-com:vml" Requires="v">
                <p:oleObj name="Photo Editor Photo" r:id="rId3" imgW="6095238" imgH="4038095" progId="MSPhotoEd.3">
                  <p:embed/>
                </p:oleObj>
              </mc:Choice>
              <mc:Fallback>
                <p:oleObj name="Photo Editor Photo" r:id="rId3" imgW="6095238" imgH="4038095"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t="10378"/>
                      <a:stretch>
                        <a:fillRect/>
                      </a:stretch>
                    </p:blipFill>
                    <p:spPr bwMode="auto">
                      <a:xfrm>
                        <a:off x="0" y="1657350"/>
                        <a:ext cx="9144000" cy="5429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76866" name="Rectangle 2"/>
          <p:cNvSpPr>
            <a:spLocks noGrp="1" noChangeArrowheads="1"/>
          </p:cNvSpPr>
          <p:nvPr>
            <p:ph type="title" idx="4294967295"/>
          </p:nvPr>
        </p:nvSpPr>
        <p:spPr>
          <a:effectLst>
            <a:outerShdw blurRad="63500" dist="35921" dir="2700000" algn="ctr" rotWithShape="0">
              <a:srgbClr val="000000"/>
            </a:outerShdw>
          </a:effectLst>
        </p:spPr>
        <p:txBody>
          <a:bodyPr/>
          <a:lstStyle/>
          <a:p>
            <a:pPr>
              <a:defRPr/>
            </a:pPr>
            <a:r>
              <a:rPr lang="zh-CN" altLang="en-US" sz="6000" b="1">
                <a:cs typeface="+mj-cs"/>
              </a:rPr>
              <a:t>神的“鞭打”</a:t>
            </a:r>
            <a:endParaRPr lang="en-US">
              <a:cs typeface="+mj-cs"/>
            </a:endParaRPr>
          </a:p>
        </p:txBody>
      </p:sp>
      <p:sp>
        <p:nvSpPr>
          <p:cNvPr id="676869" name="Rectangle 5"/>
          <p:cNvSpPr>
            <a:spLocks noChangeArrowheads="1"/>
          </p:cNvSpPr>
          <p:nvPr/>
        </p:nvSpPr>
        <p:spPr bwMode="auto">
          <a:xfrm>
            <a:off x="-304800" y="1600200"/>
            <a:ext cx="9677400" cy="5715000"/>
          </a:xfrm>
          <a:prstGeom prst="rect">
            <a:avLst/>
          </a:prstGeom>
          <a:gradFill rotWithShape="0">
            <a:gsLst>
              <a:gs pos="0">
                <a:srgbClr val="515151">
                  <a:alpha val="59000"/>
                </a:srgbClr>
              </a:gs>
              <a:gs pos="100000">
                <a:srgbClr val="252525"/>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p>
        </p:txBody>
      </p:sp>
      <p:sp>
        <p:nvSpPr>
          <p:cNvPr id="676867" name="Rectangle 3"/>
          <p:cNvSpPr>
            <a:spLocks noGrp="1" noChangeArrowheads="1"/>
          </p:cNvSpPr>
          <p:nvPr>
            <p:ph type="body" idx="4294967295"/>
          </p:nvPr>
        </p:nvSpPr>
        <p:spPr>
          <a:effectLst>
            <a:outerShdw blurRad="63500" dist="35921" dir="2700000" algn="ctr" rotWithShape="0">
              <a:srgbClr val="000000"/>
            </a:outerShdw>
          </a:effectLst>
        </p:spPr>
        <p:txBody>
          <a:bodyPr/>
          <a:lstStyle/>
          <a:p>
            <a:pPr>
              <a:lnSpc>
                <a:spcPct val="80000"/>
              </a:lnSpc>
              <a:defRPr/>
            </a:pPr>
            <a:r>
              <a:rPr lang="ja-JP" altLang="en-US" sz="3400" b="1">
                <a:cs typeface="+mn-cs"/>
              </a:rPr>
              <a:t>“</a:t>
            </a:r>
            <a:r>
              <a:rPr lang="en-US" sz="3400" b="1">
                <a:cs typeface="+mn-cs"/>
              </a:rPr>
              <a:t>5</a:t>
            </a:r>
            <a:r>
              <a:rPr lang="zh-CN" altLang="en-US" sz="3400" b="1">
                <a:cs typeface="+mn-cs"/>
              </a:rPr>
              <a:t>你们又忘了那劝你们如同劝儿子的话，说：我儿，你不可轻看主的管教，被他责备的时候也不可灰心；</a:t>
            </a:r>
            <a:r>
              <a:rPr lang="en-US" altLang="zh-CN" sz="3400" b="1">
                <a:cs typeface="+mn-cs"/>
              </a:rPr>
              <a:t>6</a:t>
            </a:r>
            <a:r>
              <a:rPr lang="zh-CN" altLang="en-US" sz="3400" b="1">
                <a:cs typeface="+mn-cs"/>
              </a:rPr>
              <a:t>因为主所爱的，他必管教，又鞭打凡所收纳的儿子。</a:t>
            </a:r>
            <a:r>
              <a:rPr lang="en-US" altLang="zh-CN" sz="3400" b="1">
                <a:cs typeface="+mn-cs"/>
              </a:rPr>
              <a:t>7</a:t>
            </a:r>
            <a:r>
              <a:rPr lang="zh-CN" altLang="en-US" sz="3400" b="1">
                <a:cs typeface="+mn-cs"/>
              </a:rPr>
              <a:t>你们所忍受的，是神管教你们，待你们如同待儿子。焉有儿子不被父亲管教的呢？ </a:t>
            </a:r>
            <a:r>
              <a:rPr lang="en-US" altLang="zh-CN" sz="3400" b="1">
                <a:cs typeface="+mn-cs"/>
              </a:rPr>
              <a:t>8</a:t>
            </a:r>
            <a:r>
              <a:rPr lang="zh-CN" altLang="en-US" sz="3400" b="1">
                <a:cs typeface="+mn-cs"/>
              </a:rPr>
              <a:t>管教原是众子所共受的，你们若不受管教，就是私子，不是儿子了。”</a:t>
            </a:r>
            <a:endParaRPr lang="en-US" altLang="zh-CN" sz="3400" b="1">
              <a:cs typeface="+mn-cs"/>
            </a:endParaRPr>
          </a:p>
          <a:p>
            <a:pPr>
              <a:lnSpc>
                <a:spcPct val="80000"/>
              </a:lnSpc>
              <a:buFont typeface="Wingdings" charset="0"/>
              <a:buNone/>
              <a:defRPr/>
            </a:pPr>
            <a:r>
              <a:rPr lang="zh-CN" altLang="en-US" sz="3000" b="1">
                <a:cs typeface="+mn-cs"/>
              </a:rPr>
              <a:t>（</a:t>
            </a:r>
            <a:r>
              <a:rPr lang="zh-CN" altLang="en-US" sz="3400" b="1">
                <a:cs typeface="+mn-cs"/>
              </a:rPr>
              <a:t>希伯来书</a:t>
            </a:r>
            <a:r>
              <a:rPr lang="en-US" sz="3400" b="1">
                <a:cs typeface="+mn-cs"/>
              </a:rPr>
              <a:t>12</a:t>
            </a:r>
            <a:r>
              <a:rPr lang="zh-CN" altLang="en-US" sz="3400" b="1">
                <a:cs typeface="+mn-cs"/>
              </a:rPr>
              <a:t>章</a:t>
            </a:r>
            <a:r>
              <a:rPr lang="en-US" sz="3400" b="1">
                <a:cs typeface="+mn-cs"/>
              </a:rPr>
              <a:t>:5-8</a:t>
            </a:r>
            <a:r>
              <a:rPr lang="zh-CN" altLang="en-US" sz="3400" b="1">
                <a:cs typeface="+mn-cs"/>
              </a:rPr>
              <a:t>节</a:t>
            </a:r>
            <a:r>
              <a:rPr lang="en-US" sz="3400" b="1">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676868"/>
                                        </p:tgtEl>
                                        <p:attrNameLst>
                                          <p:attrName>style.visibility</p:attrName>
                                        </p:attrNameLst>
                                      </p:cBhvr>
                                      <p:to>
                                        <p:strVal val="visible"/>
                                      </p:to>
                                    </p:set>
                                    <p:animEffect transition="in" filter="dissolve">
                                      <p:cBhvr>
                                        <p:cTn id="7" dur="500"/>
                                        <p:tgtEl>
                                          <p:spTgt spid="67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6869"/>
                                        </p:tgtEl>
                                        <p:attrNameLst>
                                          <p:attrName>style.visibility</p:attrName>
                                        </p:attrNameLst>
                                      </p:cBhvr>
                                      <p:to>
                                        <p:strVal val="visible"/>
                                      </p:to>
                                    </p:set>
                                    <p:animEffect transition="in" filter="dissolve">
                                      <p:cBhvr>
                                        <p:cTn id="12" dur="500"/>
                                        <p:tgtEl>
                                          <p:spTgt spid="67686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76867">
                                            <p:txEl>
                                              <p:pRg st="0" end="0"/>
                                            </p:txEl>
                                          </p:spTgt>
                                        </p:tgtEl>
                                        <p:attrNameLst>
                                          <p:attrName>style.visibility</p:attrName>
                                        </p:attrNameLst>
                                      </p:cBhvr>
                                      <p:to>
                                        <p:strVal val="visible"/>
                                      </p:to>
                                    </p:set>
                                    <p:animEffect transition="in" filter="dissolve">
                                      <p:cBhvr>
                                        <p:cTn id="15" dur="500"/>
                                        <p:tgtEl>
                                          <p:spTgt spid="676867">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76867">
                                            <p:txEl>
                                              <p:pRg st="1" end="1"/>
                                            </p:txEl>
                                          </p:spTgt>
                                        </p:tgtEl>
                                        <p:attrNameLst>
                                          <p:attrName>style.visibility</p:attrName>
                                        </p:attrNameLst>
                                      </p:cBhvr>
                                      <p:to>
                                        <p:strVal val="visible"/>
                                      </p:to>
                                    </p:set>
                                    <p:animEffect transition="in" filter="dissolve">
                                      <p:cBhvr>
                                        <p:cTn id="18" dur="500"/>
                                        <p:tgtEl>
                                          <p:spTgt spid="67686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76866"/>
                                        </p:tgtEl>
                                        <p:attrNameLst>
                                          <p:attrName>style.visibility</p:attrName>
                                        </p:attrNameLst>
                                      </p:cBhvr>
                                      <p:to>
                                        <p:strVal val="visible"/>
                                      </p:to>
                                    </p:set>
                                    <p:animEffect transition="in" filter="dissolve">
                                      <p:cBhvr>
                                        <p:cTn id="23" dur="500"/>
                                        <p:tgtEl>
                                          <p:spTgt spid="67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66" grpId="0"/>
      <p:bldP spid="676869" grpId="0" animBg="1"/>
      <p:bldP spid="676867" grpId="0" build="p"/>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81" name="Picture 2" descr="Love Feast"/>
          <p:cNvPicPr>
            <a:picLocks noChangeAspect="1" noChangeArrowheads="1"/>
          </p:cNvPicPr>
          <p:nvPr/>
        </p:nvPicPr>
        <p:blipFill>
          <a:blip r:embed="rId3" cstate="email">
            <a:lum bright="-6000"/>
            <a:extLst>
              <a:ext uri="{28A0092B-C50C-407E-A947-70E740481C1C}">
                <a14:useLocalDpi xmlns:a14="http://schemas.microsoft.com/office/drawing/2010/main" val="0"/>
              </a:ext>
            </a:extLst>
          </a:blip>
          <a:srcRect/>
          <a:stretch>
            <a:fillRect/>
          </a:stretch>
        </p:blipFill>
        <p:spPr bwMode="auto">
          <a:xfrm>
            <a:off x="0" y="-50800"/>
            <a:ext cx="78486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0003" name="Rectangle 3"/>
          <p:cNvSpPr>
            <a:spLocks noGrp="1" noChangeArrowheads="1"/>
          </p:cNvSpPr>
          <p:nvPr>
            <p:ph type="title" idx="4294967295"/>
          </p:nvPr>
        </p:nvSpPr>
        <p:spPr>
          <a:xfrm>
            <a:off x="71438" y="14288"/>
            <a:ext cx="7086600" cy="914400"/>
          </a:xfrm>
          <a:effectLst>
            <a:outerShdw blurRad="63500" dist="35921" dir="2700000" algn="ctr" rotWithShape="0">
              <a:schemeClr val="bg2"/>
            </a:outerShdw>
          </a:effectLst>
        </p:spPr>
        <p:txBody>
          <a:bodyPr/>
          <a:lstStyle/>
          <a:p>
            <a:pPr eaLnBrk="1" hangingPunct="1">
              <a:defRPr/>
            </a:pPr>
            <a:r>
              <a:rPr lang="zh-CN" altLang="en-US" sz="5400" b="1">
                <a:solidFill>
                  <a:srgbClr val="FFFFFF"/>
                </a:solidFill>
                <a:cs typeface="+mj-cs"/>
              </a:rPr>
              <a:t>滥用圣餐的饼和酒</a:t>
            </a:r>
            <a:endParaRPr lang="en-US" sz="5400">
              <a:solidFill>
                <a:srgbClr val="FFFFFF"/>
              </a:solidFill>
              <a:cs typeface="+mj-cs"/>
            </a:endParaRPr>
          </a:p>
        </p:txBody>
      </p:sp>
      <p:sp>
        <p:nvSpPr>
          <p:cNvPr id="890883" name="Text Box 4"/>
          <p:cNvSpPr txBox="1">
            <a:spLocks noChangeArrowheads="1"/>
          </p:cNvSpPr>
          <p:nvPr/>
        </p:nvSpPr>
        <p:spPr bwMode="auto">
          <a:xfrm>
            <a:off x="0" y="5486400"/>
            <a:ext cx="9144000" cy="1433513"/>
          </a:xfrm>
          <a:prstGeom prst="rect">
            <a:avLst/>
          </a:prstGeom>
          <a:gradFill rotWithShape="0">
            <a:gsLst>
              <a:gs pos="0">
                <a:srgbClr val="005300"/>
              </a:gs>
              <a:gs pos="100000">
                <a:srgbClr val="002600"/>
              </a:gs>
            </a:gsLst>
            <a:lin ang="2700000" scaled="1"/>
          </a:gradFill>
          <a:ln>
            <a:noFill/>
          </a:ln>
          <a:effectLst>
            <a:outerShdw dist="35921" dir="2700000" algn="ctr" rotWithShape="0">
              <a:srgbClr val="808080"/>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CN" altLang="en-US" sz="2800">
                <a:solidFill>
                  <a:srgbClr val="FFFFFF"/>
                </a:solidFill>
                <a:latin typeface="Arial" charset="0"/>
              </a:rPr>
              <a:t>新标点合合本   哥林多前书 </a:t>
            </a:r>
            <a:r>
              <a:rPr lang="en-US" sz="2800">
                <a:solidFill>
                  <a:srgbClr val="FFFFFF"/>
                </a:solidFill>
                <a:latin typeface="Arial" charset="0"/>
              </a:rPr>
              <a:t>11</a:t>
            </a:r>
            <a:r>
              <a:rPr lang="zh-CN" altLang="en-US" sz="2800">
                <a:solidFill>
                  <a:srgbClr val="FFFFFF"/>
                </a:solidFill>
                <a:latin typeface="Arial" charset="0"/>
              </a:rPr>
              <a:t>章</a:t>
            </a:r>
            <a:r>
              <a:rPr lang="en-US" altLang="ja-JP" sz="2800">
                <a:solidFill>
                  <a:srgbClr val="FFFFFF"/>
                </a:solidFill>
                <a:latin typeface="Arial" charset="0"/>
              </a:rPr>
              <a:t>:30</a:t>
            </a:r>
            <a:r>
              <a:rPr lang="zh-CN" altLang="en-US" sz="2800">
                <a:solidFill>
                  <a:srgbClr val="FFFFFF"/>
                </a:solidFill>
                <a:latin typeface="Arial" charset="0"/>
              </a:rPr>
              <a:t>节</a:t>
            </a:r>
            <a:r>
              <a:rPr lang="en-US" altLang="ja-JP" sz="2800">
                <a:solidFill>
                  <a:srgbClr val="FFFFFF"/>
                </a:solidFill>
                <a:latin typeface="Arial" charset="0"/>
              </a:rPr>
              <a:t> [</a:t>
            </a:r>
            <a:r>
              <a:rPr lang="zh-CN" altLang="en-US" sz="2800">
                <a:solidFill>
                  <a:srgbClr val="FFFFFF"/>
                </a:solidFill>
                <a:latin typeface="Arial" charset="0"/>
              </a:rPr>
              <a:t>在主的圣餐馋僗</a:t>
            </a:r>
            <a:r>
              <a:rPr lang="en-US" altLang="ja-JP" sz="2800">
                <a:solidFill>
                  <a:srgbClr val="FFFFFF"/>
                </a:solidFill>
                <a:latin typeface="Arial" charset="0"/>
              </a:rPr>
              <a:t>] </a:t>
            </a:r>
          </a:p>
          <a:p>
            <a:pPr algn="ctr"/>
            <a:r>
              <a:rPr lang="ja-JP" altLang="en-US" sz="3000" b="1">
                <a:solidFill>
                  <a:srgbClr val="FFFFFF"/>
                </a:solidFill>
                <a:latin typeface="Arial" charset="0"/>
              </a:rPr>
              <a:t>“</a:t>
            </a:r>
            <a:r>
              <a:rPr lang="zh-CN" altLang="en-US" sz="3000" b="1">
                <a:solidFill>
                  <a:srgbClr val="FFFFFF"/>
                </a:solidFill>
                <a:latin typeface="Arial" charset="0"/>
              </a:rPr>
              <a:t>因此，在你们中间有好些软弱的与患病的，死（原文作睡）的也不少。”</a:t>
            </a:r>
            <a:endParaRPr lang="en-US" sz="3000" b="1"/>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29" name="Date Placeholder 3"/>
          <p:cNvSpPr txBox="1">
            <a:spLocks noGrp="1"/>
          </p:cNvSpPr>
          <p:nvPr/>
        </p:nvSpPr>
        <p:spPr bwMode="auto">
          <a:xfrm>
            <a:off x="685800" y="6248400"/>
            <a:ext cx="1905000" cy="457200"/>
          </a:xfrm>
          <a:prstGeom prst="rect">
            <a:avLst/>
          </a:prstGeom>
          <a:noFill/>
          <a:ln>
            <a:noFill/>
          </a:ln>
          <a:effectLst>
            <a:outerShdw dist="253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US" sz="1400">
              <a:ea typeface="MS Pゴシック" charset="0"/>
              <a:cs typeface="MS Pゴシック" charset="0"/>
            </a:endParaRPr>
          </a:p>
        </p:txBody>
      </p:sp>
      <p:sp>
        <p:nvSpPr>
          <p:cNvPr id="892930" name="Footer Placeholder 4"/>
          <p:cNvSpPr txBox="1">
            <a:spLocks noGrp="1"/>
          </p:cNvSpPr>
          <p:nvPr/>
        </p:nvSpPr>
        <p:spPr bwMode="auto">
          <a:xfrm>
            <a:off x="3124200" y="6248400"/>
            <a:ext cx="2895600" cy="457200"/>
          </a:xfrm>
          <a:prstGeom prst="rect">
            <a:avLst/>
          </a:prstGeom>
          <a:noFill/>
          <a:ln>
            <a:noFill/>
          </a:ln>
          <a:effectLst>
            <a:outerShdw dist="253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endParaRPr lang="en-US" sz="1400">
              <a:ea typeface="MS Pゴシック" charset="0"/>
              <a:cs typeface="MS Pゴシック" charset="0"/>
            </a:endParaRPr>
          </a:p>
        </p:txBody>
      </p:sp>
      <p:sp>
        <p:nvSpPr>
          <p:cNvPr id="892931" name="Rectangle 5"/>
          <p:cNvSpPr>
            <a:spLocks noChangeArrowheads="1"/>
          </p:cNvSpPr>
          <p:nvPr/>
        </p:nvSpPr>
        <p:spPr bwMode="auto">
          <a:xfrm>
            <a:off x="304800" y="304800"/>
            <a:ext cx="8458200" cy="6172200"/>
          </a:xfrm>
          <a:prstGeom prst="rect">
            <a:avLst/>
          </a:prstGeom>
          <a:gradFill rotWithShape="0">
            <a:gsLst>
              <a:gs pos="0">
                <a:srgbClr val="515151">
                  <a:alpha val="51999"/>
                </a:srgbClr>
              </a:gs>
              <a:gs pos="100000">
                <a:srgbClr val="252525"/>
              </a:gs>
            </a:gsLst>
            <a:path path="shape">
              <a:fillToRect l="50000" t="50000" r="50000" b="50000"/>
            </a:path>
          </a:gradFill>
          <a:ln w="76200">
            <a:solidFill>
              <a:srgbClr val="000000"/>
            </a:solidFill>
            <a:miter lim="800000"/>
            <a:headEnd/>
            <a:tailEnd/>
          </a:ln>
        </p:spPr>
        <p:txBody>
          <a:bodyPr wrap="none" anchor="ctr"/>
          <a:lstStyle/>
          <a:p>
            <a:pPr eaLnBrk="0" hangingPunct="0"/>
            <a:endParaRPr lang="en-US" sz="1800">
              <a:ea typeface="MS Pゴシック" charset="0"/>
              <a:cs typeface="MS Pゴシック" charset="0"/>
            </a:endParaRPr>
          </a:p>
        </p:txBody>
      </p:sp>
      <p:pic>
        <p:nvPicPr>
          <p:cNvPr id="89293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0"/>
            <a:ext cx="2260600" cy="32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1170" name="Rectangle 2"/>
          <p:cNvSpPr>
            <a:spLocks noGrp="1" noChangeArrowheads="1"/>
          </p:cNvSpPr>
          <p:nvPr>
            <p:ph type="title" idx="4294967295"/>
          </p:nvPr>
        </p:nvSpPr>
        <p:spPr>
          <a:xfrm>
            <a:off x="533400" y="838200"/>
            <a:ext cx="7924800" cy="1143000"/>
          </a:xfrm>
          <a:effectLst>
            <a:outerShdw blurRad="38100" dist="107763" dir="2700000" algn="ctr" rotWithShape="0">
              <a:srgbClr val="000000">
                <a:alpha val="99962"/>
              </a:srgbClr>
            </a:outerShdw>
          </a:effectLst>
        </p:spPr>
        <p:txBody>
          <a:bodyPr/>
          <a:lstStyle/>
          <a:p>
            <a:pPr eaLnBrk="1" hangingPunct="1">
              <a:defRPr/>
            </a:pPr>
            <a:r>
              <a:rPr lang="zh-CN" altLang="en-US" sz="5000" u="sng" dirty="0">
                <a:solidFill>
                  <a:srgbClr val="FFFFFF"/>
                </a:solidFill>
              </a:rPr>
              <a:t>有一些罪是至於死的罪</a:t>
            </a:r>
            <a:endParaRPr lang="en-US" sz="5000" dirty="0">
              <a:solidFill>
                <a:srgbClr val="FFFFFF"/>
              </a:solidFill>
            </a:endParaRPr>
          </a:p>
        </p:txBody>
      </p:sp>
      <p:sp>
        <p:nvSpPr>
          <p:cNvPr id="1671171" name="Rectangle 3"/>
          <p:cNvSpPr>
            <a:spLocks noGrp="1" noChangeArrowheads="1"/>
          </p:cNvSpPr>
          <p:nvPr>
            <p:ph type="body" idx="4294967295"/>
          </p:nvPr>
        </p:nvSpPr>
        <p:spPr>
          <a:xfrm>
            <a:off x="533400" y="2133600"/>
            <a:ext cx="7924800" cy="4114800"/>
          </a:xfrm>
          <a:effectLst>
            <a:outerShdw blurRad="38100" dist="107763" dir="2700000" algn="ctr" rotWithShape="0">
              <a:srgbClr val="000000">
                <a:alpha val="99962"/>
              </a:srgbClr>
            </a:outerShdw>
          </a:effectLst>
        </p:spPr>
        <p:txBody>
          <a:bodyPr/>
          <a:lstStyle/>
          <a:p>
            <a:pPr eaLnBrk="1" hangingPunct="1">
              <a:lnSpc>
                <a:spcPct val="90000"/>
              </a:lnSpc>
              <a:buFont typeface="Monotype Sorts" charset="0"/>
              <a:buNone/>
              <a:defRPr/>
            </a:pPr>
            <a:r>
              <a:rPr lang="en-US" altLang="zh-CN" sz="4000" b="1">
                <a:solidFill>
                  <a:srgbClr val="FFFFFF"/>
                </a:solidFill>
              </a:rPr>
              <a:t>“</a:t>
            </a:r>
            <a:r>
              <a:rPr lang="zh-CN" altLang="en-US" sz="4000" b="1">
                <a:solidFill>
                  <a:srgbClr val="FFFFFF"/>
                </a:solidFill>
              </a:rPr>
              <a:t>人若看见弟兄犯了不至於死的罪，就当为他祈求，神必将生命赐给他；有至於死的罪，我不说当为这罪祈求。</a:t>
            </a:r>
            <a:r>
              <a:rPr lang="en-US" altLang="zh-CN" sz="4000" b="1">
                <a:solidFill>
                  <a:srgbClr val="FFFFFF"/>
                </a:solidFill>
              </a:rPr>
              <a:t>”</a:t>
            </a:r>
          </a:p>
          <a:p>
            <a:pPr eaLnBrk="1" hangingPunct="1">
              <a:lnSpc>
                <a:spcPct val="90000"/>
              </a:lnSpc>
              <a:buFont typeface="Monotype Sorts" charset="0"/>
              <a:buNone/>
              <a:defRPr/>
            </a:pPr>
            <a:r>
              <a:rPr lang="en-US" altLang="ko-KR" b="1">
                <a:solidFill>
                  <a:srgbClr val="FFFFFF"/>
                </a:solidFill>
              </a:rPr>
              <a:t> (</a:t>
            </a:r>
            <a:r>
              <a:rPr lang="zh-CN" altLang="en-US" sz="3400" b="1">
                <a:solidFill>
                  <a:srgbClr val="FFFFFF"/>
                </a:solidFill>
              </a:rPr>
              <a:t>约翰一书 </a:t>
            </a:r>
            <a:r>
              <a:rPr lang="en-US" altLang="zh-CN" sz="3400" b="1">
                <a:solidFill>
                  <a:srgbClr val="FFFFFF"/>
                </a:solidFill>
              </a:rPr>
              <a:t>5</a:t>
            </a:r>
            <a:r>
              <a:rPr lang="zh-CN" altLang="en-US" sz="3400" b="1">
                <a:solidFill>
                  <a:srgbClr val="FFFFFF"/>
                </a:solidFill>
              </a:rPr>
              <a:t>章</a:t>
            </a:r>
            <a:r>
              <a:rPr lang="en-US" altLang="zh-CN" sz="3400" b="1">
                <a:solidFill>
                  <a:srgbClr val="FFFFFF"/>
                </a:solidFill>
              </a:rPr>
              <a:t>:16</a:t>
            </a:r>
            <a:r>
              <a:rPr lang="zh-CN" altLang="en-US" sz="3400" b="1">
                <a:solidFill>
                  <a:srgbClr val="FFFFFF"/>
                </a:solidFill>
              </a:rPr>
              <a:t>节    新标点合合本</a:t>
            </a:r>
            <a:r>
              <a:rPr lang="zh-CN" altLang="en-US" sz="2800" b="1">
                <a:solidFill>
                  <a:srgbClr val="FFFFFF"/>
                </a:solidFill>
              </a:rPr>
              <a:t> </a:t>
            </a:r>
            <a:r>
              <a:rPr lang="en-US" altLang="ko-KR" b="1">
                <a:solidFill>
                  <a:srgbClr val="FFFFFF"/>
                </a:solidFill>
              </a:rPr>
              <a:t>).</a:t>
            </a:r>
            <a:endParaRPr lang="en-US" b="1">
              <a:solidFill>
                <a:srgbClr val="FFFFFF"/>
              </a:solidFill>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7" name="Rectangle 4"/>
          <p:cNvSpPr txBox="1">
            <a:spLocks noGrp="1" noChangeArrowheads="1"/>
          </p:cNvSpPr>
          <p:nvPr/>
        </p:nvSpPr>
        <p:spPr bwMode="auto">
          <a:xfrm>
            <a:off x="685800" y="6248400"/>
            <a:ext cx="1905000" cy="457200"/>
          </a:xfrm>
          <a:prstGeom prst="rect">
            <a:avLst/>
          </a:prstGeom>
          <a:noFill/>
          <a:ln>
            <a:noFill/>
          </a:ln>
          <a:effectLst>
            <a:outerShdw dist="12700"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US" sz="1400">
              <a:latin typeface="Times New Roman" charset="0"/>
            </a:endParaRPr>
          </a:p>
        </p:txBody>
      </p:sp>
      <p:sp>
        <p:nvSpPr>
          <p:cNvPr id="894978" name="Rectangle 5"/>
          <p:cNvSpPr txBox="1">
            <a:spLocks noGrp="1" noChangeArrowheads="1"/>
          </p:cNvSpPr>
          <p:nvPr/>
        </p:nvSpPr>
        <p:spPr bwMode="auto">
          <a:xfrm>
            <a:off x="3124200" y="6248400"/>
            <a:ext cx="2895600" cy="457200"/>
          </a:xfrm>
          <a:prstGeom prst="rect">
            <a:avLst/>
          </a:prstGeom>
          <a:noFill/>
          <a:ln>
            <a:noFill/>
          </a:ln>
          <a:effectLst>
            <a:outerShdw dist="12700"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endParaRPr lang="en-US" sz="1400">
              <a:latin typeface="Times New Roman" charset="0"/>
            </a:endParaRPr>
          </a:p>
        </p:txBody>
      </p:sp>
      <p:sp>
        <p:nvSpPr>
          <p:cNvPr id="673794" name="Rectangle 2" descr="Walnut"/>
          <p:cNvSpPr>
            <a:spLocks noGrp="1" noChangeArrowheads="1"/>
          </p:cNvSpPr>
          <p:nvPr>
            <p:ph type="ctrTitle" idx="4294967295"/>
          </p:nvPr>
        </p:nvSpPr>
        <p:spPr>
          <a:xfrm>
            <a:off x="228600" y="762000"/>
            <a:ext cx="8686800" cy="1143000"/>
          </a:xfrm>
          <a:blipFill dpi="0" rotWithShape="0">
            <a:blip r:embed="rId3"/>
            <a:srcRect/>
            <a:tile tx="0" ty="0" sx="100000" sy="100000" flip="none" algn="tl"/>
          </a:blipFill>
          <a:effectLst>
            <a:outerShdw blurRad="63500" dist="35921" dir="2700000" algn="ctr" rotWithShape="0">
              <a:srgbClr val="000000"/>
            </a:outerShdw>
          </a:effectLst>
        </p:spPr>
        <p:txBody>
          <a:bodyPr/>
          <a:lstStyle/>
          <a:p>
            <a:pPr eaLnBrk="1" hangingPunct="1">
              <a:defRPr/>
            </a:pPr>
            <a:r>
              <a:rPr lang="zh-CN" altLang="en-US" dirty="0">
                <a:solidFill>
                  <a:srgbClr val="FFFFFF"/>
                </a:solidFill>
                <a:latin typeface="Silom" pitchFamily="8" charset="-18"/>
              </a:rPr>
              <a:t>我如何在生命中</a:t>
            </a:r>
            <a:br>
              <a:rPr lang="en-US" altLang="zh-CN" dirty="0">
                <a:solidFill>
                  <a:srgbClr val="FFFFFF"/>
                </a:solidFill>
                <a:latin typeface="Silom" pitchFamily="8" charset="-18"/>
              </a:rPr>
            </a:br>
            <a:r>
              <a:rPr lang="zh-CN" altLang="en-US" dirty="0">
                <a:solidFill>
                  <a:srgbClr val="FFFFFF"/>
                </a:solidFill>
                <a:latin typeface="Silom" pitchFamily="8" charset="-18"/>
              </a:rPr>
              <a:t>实际地应用这段经文</a:t>
            </a:r>
            <a:endParaRPr lang="en-US" dirty="0">
              <a:latin typeface="Silom" pitchFamily="8" charset="-18"/>
            </a:endParaRPr>
          </a:p>
        </p:txBody>
      </p:sp>
      <p:sp>
        <p:nvSpPr>
          <p:cNvPr id="894980" name="Rectangle 3"/>
          <p:cNvSpPr>
            <a:spLocks noGrp="1" noChangeArrowheads="1"/>
          </p:cNvSpPr>
          <p:nvPr>
            <p:ph type="subTitle" idx="4294967295"/>
          </p:nvPr>
        </p:nvSpPr>
        <p:spPr>
          <a:xfrm>
            <a:off x="1108075" y="2819400"/>
            <a:ext cx="7273925" cy="3581400"/>
          </a:xfrm>
        </p:spPr>
        <p:txBody>
          <a:bodyPr/>
          <a:lstStyle/>
          <a:p>
            <a:pPr marL="0" indent="0" algn="ctr" eaLnBrk="1" hangingPunct="1"/>
            <a:r>
              <a:rPr lang="zh-CN" altLang="en-US" sz="4800" b="1">
                <a:latin typeface="Silom" charset="0"/>
                <a:ea typeface="ＭＳ Ｐゴシック" charset="0"/>
                <a:cs typeface="ＭＳ Ｐゴシック" charset="0"/>
              </a:rPr>
              <a:t>谁需要我的帮助与建立？</a:t>
            </a:r>
            <a:endParaRPr lang="en-US" altLang="ja-JP" sz="4800" b="1">
              <a:latin typeface="Silom" charset="0"/>
              <a:ea typeface="ＭＳ Ｐゴシック" charset="0"/>
              <a:cs typeface="ＭＳ Ｐゴシック" charset="0"/>
            </a:endParaRPr>
          </a:p>
          <a:p>
            <a:pPr marL="0" indent="0" algn="ctr" eaLnBrk="1" hangingPunct="1"/>
            <a:endParaRPr lang="en-US" sz="4800" b="1">
              <a:latin typeface="Silom" charset="0"/>
              <a:ea typeface="ＭＳ Ｐゴシック" charset="0"/>
              <a:cs typeface="ＭＳ Ｐゴシック" charset="0"/>
            </a:endParaRPr>
          </a:p>
          <a:p>
            <a:pPr marL="0" indent="0" algn="ctr" eaLnBrk="1" hangingPunct="1"/>
            <a:r>
              <a:rPr lang="zh-CN" altLang="en-US" sz="4800" b="1">
                <a:latin typeface="Silom" charset="0"/>
                <a:ea typeface="ＭＳ Ｐゴシック" charset="0"/>
                <a:cs typeface="ＭＳ Ｐゴシック" charset="0"/>
              </a:rPr>
              <a:t>我应当如何去行？</a:t>
            </a:r>
            <a:endParaRPr lang="en-US" sz="4800" b="1">
              <a:latin typeface="Silom" charset="0"/>
              <a:ea typeface="ＭＳ Ｐゴシック" charset="0"/>
              <a:cs typeface="ＭＳ Ｐゴシック" charset="0"/>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14450" y="2698142"/>
            <a:ext cx="6457950" cy="2619293"/>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我们基督教信仰</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的特征是什么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3" name="Rectangle 2">
            <a:extLst>
              <a:ext uri="{FF2B5EF4-FFF2-40B4-BE49-F238E27FC236}">
                <a16:creationId xmlns:a16="http://schemas.microsoft.com/office/drawing/2014/main" id="{79F7CB48-6A2E-724B-A496-61CF724767C2}"/>
              </a:ext>
            </a:extLst>
          </p:cNvPr>
          <p:cNvSpPr txBox="1">
            <a:spLocks noChangeArrowheads="1"/>
          </p:cNvSpPr>
          <p:nvPr/>
        </p:nvSpPr>
        <p:spPr bwMode="auto">
          <a:xfrm rot="20665404">
            <a:off x="6130170" y="3791942"/>
            <a:ext cx="2952006" cy="181903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00"/>
                </a:solidFill>
                <a:effectLst>
                  <a:glow rad="736600">
                    <a:srgbClr val="000000">
                      <a:satMod val="175000"/>
                    </a:srgbClr>
                  </a:glow>
                </a:effectLst>
                <a:uLnTx/>
                <a:uFillTx/>
                <a:latin typeface="Microsoft YaHei UI" panose="020B0503020204020204" pitchFamily="34" charset="-122"/>
                <a:ea typeface="Microsoft YaHei UI" panose="020B0503020204020204" pitchFamily="34" charset="-122"/>
                <a:cs typeface="ＭＳ Ｐゴシック" charset="0"/>
              </a:rPr>
              <a:t>7</a:t>
            </a:r>
          </a:p>
        </p:txBody>
      </p:sp>
      <p:sp>
        <p:nvSpPr>
          <p:cNvPr id="4" name="Rectangle 2">
            <a:extLst>
              <a:ext uri="{FF2B5EF4-FFF2-40B4-BE49-F238E27FC236}">
                <a16:creationId xmlns:a16="http://schemas.microsoft.com/office/drawing/2014/main" id="{608B0DEF-DD4A-B54E-9387-87791C9BA29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p>
        </p:txBody>
      </p:sp>
    </p:spTree>
    <p:extLst>
      <p:ext uri="{BB962C8B-B14F-4D97-AF65-F5344CB8AC3E}">
        <p14:creationId xmlns:p14="http://schemas.microsoft.com/office/powerpoint/2010/main" val="42039742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如果</a:t>
            </a:r>
            <a:endParaRPr kumimoji="0" lang="en-US" altLang="zh-CN"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你信</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体现出来</a:t>
            </a:r>
            <a:endParaRPr kumimoji="0" lang="en-US" sz="6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3060820" y="2922103"/>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78044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035214"/>
            <a:ext cx="9136755" cy="5162267"/>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i="1" dirty="0">
                <a:solidFill>
                  <a:schemeClr val="bg1"/>
                </a:solidFill>
                <a:effectLst>
                  <a:glow rad="101600">
                    <a:schemeClr val="tx1">
                      <a:alpha val="99000"/>
                    </a:schemeClr>
                  </a:glow>
                </a:effectLst>
                <a:latin typeface="Arial"/>
                <a:cs typeface="Arial"/>
              </a:rPr>
              <a:t>在雅各书中的“救”（</a:t>
            </a:r>
            <a:r>
              <a:rPr lang="en-US" altLang="zh-CN" sz="3600" b="1" i="1" dirty="0" err="1">
                <a:solidFill>
                  <a:schemeClr val="bg1"/>
                </a:solidFill>
                <a:effectLst>
                  <a:glow rad="101600">
                    <a:schemeClr val="tx1">
                      <a:alpha val="99000"/>
                    </a:schemeClr>
                  </a:glow>
                </a:effectLst>
                <a:latin typeface="Arial"/>
                <a:cs typeface="Arial"/>
              </a:rPr>
              <a:t>sozo</a:t>
            </a:r>
            <a:r>
              <a:rPr lang="zh-CN" altLang="en-US" sz="3600" b="1" i="1" dirty="0">
                <a:solidFill>
                  <a:schemeClr val="bg1"/>
                </a:solidFill>
                <a:effectLst>
                  <a:glow rad="101600">
                    <a:schemeClr val="tx1">
                      <a:alpha val="99000"/>
                    </a:schemeClr>
                  </a:glow>
                </a:effectLst>
                <a:latin typeface="Arial"/>
                <a:cs typeface="Arial"/>
              </a:rPr>
              <a:t>）</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 y="1282749"/>
            <a:ext cx="4493736" cy="47826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所以你们应当摆脱一切污秽和所有的邪恶，以温柔的心领受　神栽种的道；这道能</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救</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你们的灵魂。</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algn="l" defTabSz="457200">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(1:21</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新译本</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268392"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7" name="Rectangle 2"/>
          <p:cNvSpPr txBox="1">
            <a:spLocks noChangeArrowheads="1"/>
          </p:cNvSpPr>
          <p:nvPr/>
        </p:nvSpPr>
        <p:spPr bwMode="auto">
          <a:xfrm>
            <a:off x="1" y="6216381"/>
            <a:ext cx="9144000" cy="641618"/>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雅各在这里使用“救”（</a:t>
            </a:r>
            <a:r>
              <a:rPr kumimoji="0" lang="en-US" altLang="zh-CN" sz="16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sozo</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）一词，并非指属灵上的得救，而是指“拯救生命”，即使人免于过早死亡</a:t>
            </a:r>
            <a:endPar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defTabSz="457200">
              <a:defRPr/>
            </a:pP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Zane Hodges</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雅各书</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，德克萨斯州欧文市：恩典福音学会，</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1994</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41</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页）。</a:t>
            </a:r>
          </a:p>
        </p:txBody>
      </p:sp>
      <p:sp>
        <p:nvSpPr>
          <p:cNvPr id="8" name="Rectangle 2"/>
          <p:cNvSpPr txBox="1">
            <a:spLocks noChangeArrowheads="1"/>
          </p:cNvSpPr>
          <p:nvPr/>
        </p:nvSpPr>
        <p:spPr bwMode="auto">
          <a:xfrm>
            <a:off x="4646207" y="1282749"/>
            <a:ext cx="4493736" cy="47826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我们不是因神的话语得救，而是因信靠基督。然而，圣经却保护我们的生命免于肉体的死亡。</a:t>
            </a:r>
          </a:p>
        </p:txBody>
      </p:sp>
    </p:spTree>
    <p:extLst>
      <p:ext uri="{BB962C8B-B14F-4D97-AF65-F5344CB8AC3E}">
        <p14:creationId xmlns:p14="http://schemas.microsoft.com/office/powerpoint/2010/main" val="387996243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a:effectLst/>
        </p:spPr>
        <p:txBody>
          <a:bodyPr/>
          <a:lstStyle/>
          <a:p>
            <a:pPr algn="ctr" eaLnBrk="1" hangingPunct="1"/>
            <a:r>
              <a:rPr lang="zh-TW" altLang="en-US" sz="5400" dirty="0">
                <a:solidFill>
                  <a:schemeClr val="accent1"/>
                </a:solidFill>
                <a:effectLst>
                  <a:outerShdw blurRad="50800" dist="50800" dir="5400000" algn="ctr" rotWithShape="0">
                    <a:schemeClr val="tx1"/>
                  </a:outerShdw>
                </a:effectLst>
                <a:latin typeface="Impact" charset="0"/>
                <a:ea typeface="ＭＳ Ｐゴシック" charset="0"/>
              </a:rPr>
              <a:t>以不同角度看信心</a:t>
            </a:r>
            <a:r>
              <a:rPr lang="en-US" altLang="ja-JP" sz="5400" dirty="0">
                <a:solidFill>
                  <a:schemeClr val="accent1"/>
                </a:solidFill>
                <a:effectLst>
                  <a:outerShdw blurRad="50800" dist="50800" dir="5400000" algn="ctr" rotWithShape="0">
                    <a:schemeClr val="tx1"/>
                  </a:outerShdw>
                </a:effectLst>
                <a:latin typeface="Impact" charset="0"/>
                <a:ea typeface="ＭＳ Ｐゴシック" charset="0"/>
              </a:rPr>
              <a:t>…</a:t>
            </a:r>
            <a:endParaRPr lang="en-US" sz="5400" dirty="0">
              <a:solidFill>
                <a:schemeClr val="accent1"/>
              </a:solidFill>
              <a:effectLst>
                <a:outerShdw blurRad="50800" dist="50800" dir="5400000" algn="ctr" rotWithShape="0">
                  <a:schemeClr val="tx1"/>
                </a:outerShdw>
              </a:effectLst>
              <a:latin typeface="Impact" charset="0"/>
              <a:ea typeface="ＭＳ Ｐゴシック" charset="0"/>
            </a:endParaRPr>
          </a:p>
        </p:txBody>
      </p:sp>
      <p:sp>
        <p:nvSpPr>
          <p:cNvPr id="271365" name="Text Box 5"/>
          <p:cNvSpPr txBox="1">
            <a:spLocks noChangeArrowheads="1"/>
          </p:cNvSpPr>
          <p:nvPr/>
        </p:nvSpPr>
        <p:spPr bwMode="auto">
          <a:xfrm>
            <a:off x="8458200" y="87313"/>
            <a:ext cx="671513"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1800" b="1" dirty="0">
                <a:solidFill>
                  <a:srgbClr val="FFFFFF"/>
                </a:solidFill>
                <a:latin typeface="Verdana" pitchFamily="8" charset="0"/>
                <a:ea typeface="ＭＳ Ｐゴシック"/>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試探</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聽</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憤怒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說話</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憐憫</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偏袒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世屬化</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彼此供應</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影響</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不受約束</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爭執</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批判</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受苦</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禱告</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主後</a:t>
                      </a:r>
                      <a:r>
                        <a:rPr kumimoji="0" lang="en-US" altLang="zh-TW" sz="2000" b="0" i="0" u="none" strike="noStrike" cap="none" normalizeH="0" baseline="0" dirty="0">
                          <a:ln>
                            <a:noFill/>
                          </a:ln>
                          <a:solidFill>
                            <a:schemeClr val="accent1"/>
                          </a:solidFill>
                          <a:effectLst/>
                          <a:latin typeface="Impact" charset="0"/>
                          <a:ea typeface="ＭＳ Ｐゴシック" charset="0"/>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8459816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solidFill>
              <a:schemeClr val="tx1"/>
            </a:solidFill>
            <a:prstDash val="solid"/>
            <a:round/>
            <a:headEnd type="none" w="sm" len="sm"/>
            <a:tailEnd type="none" w="sm" len="sm"/>
          </a:ln>
          <a:effectLst/>
        </p:spPr>
        <p:txBody>
          <a:bodyPr wrap="none"/>
          <a:lstStyle/>
          <a:p>
            <a:pPr>
              <a:defRPr/>
            </a:pPr>
            <a:endParaRPr lang="en-US">
              <a:solidFill>
                <a:srgbClr val="FFFFFF"/>
              </a:solidFill>
              <a:latin typeface="Times New Roman" charset="0"/>
            </a:endParaRPr>
          </a:p>
        </p:txBody>
      </p:sp>
      <p:sp>
        <p:nvSpPr>
          <p:cNvPr id="828418" name="Text Box 2"/>
          <p:cNvSpPr txBox="1">
            <a:spLocks noChangeArrowheads="1"/>
          </p:cNvSpPr>
          <p:nvPr/>
        </p:nvSpPr>
        <p:spPr bwMode="auto">
          <a:xfrm>
            <a:off x="609600" y="838200"/>
            <a:ext cx="8001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US" sz="1800">
              <a:solidFill>
                <a:srgbClr val="FFFFFF"/>
              </a:solidFill>
              <a:latin typeface="Arial" charset="0"/>
            </a:endParaRPr>
          </a:p>
        </p:txBody>
      </p:sp>
      <p:graphicFrame>
        <p:nvGraphicFramePr>
          <p:cNvPr id="21603" name="Group 99"/>
          <p:cNvGraphicFramePr>
            <a:graphicFrameLocks noGrp="1"/>
          </p:cNvGraphicFramePr>
          <p:nvPr>
            <p:extLst>
              <p:ext uri="{D42A27DB-BD31-4B8C-83A1-F6EECF244321}">
                <p14:modId xmlns:p14="http://schemas.microsoft.com/office/powerpoint/2010/main" val="615707938"/>
              </p:ext>
            </p:extLst>
          </p:nvPr>
        </p:nvGraphicFramePr>
        <p:xfrm>
          <a:off x="76200" y="152400"/>
          <a:ext cx="8915400" cy="6668574"/>
        </p:xfrm>
        <a:graphic>
          <a:graphicData uri="http://schemas.openxmlformats.org/drawingml/2006/table">
            <a:tbl>
              <a:tblPr/>
              <a:tblGrid>
                <a:gridCol w="9906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4724400">
                  <a:extLst>
                    <a:ext uri="{9D8B030D-6E8A-4147-A177-3AD203B41FA5}">
                      <a16:colId xmlns:a16="http://schemas.microsoft.com/office/drawing/2014/main" val="20002"/>
                    </a:ext>
                  </a:extLst>
                </a:gridCol>
              </a:tblGrid>
              <a:tr h="396192">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经文</a:t>
                      </a:r>
                      <a:r>
                        <a:rPr kumimoji="0" 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应当持有的态度</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个人化的实际应用</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extLst>
                  <a:ext uri="{0D108BD9-81ED-4DB2-BD59-A6C34878D82A}">
                    <a16:rowId xmlns:a16="http://schemas.microsoft.com/office/drawing/2014/main" val="10000"/>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1:13, 16</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不可自自己欺哄自己</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当我被试探时，不可自欺，不可说：「我是被神试探」。</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1:21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要脱去一切的污秽和盈余的邪恶</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我不但要脱去那使我说不存爱心话语一切污秽的怒气，并要把神的话深深地存在我心里。</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1:22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不可单单听道</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我不要单单听道， 也要行道。</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2:1,5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不可偏心待人</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不论是在工作或事工上，我不可以貌取人，反要以神拣选富足人或贫穷人为我对待别人的准则。</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2:12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说话或行事都要象那将要受审判的人</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不论说话或行事， 我要存怜悯的心因为知道神将是审判人的主。</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1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2:18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将我的信心指给你看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我要借着我的行为，将我的信心显现出来。 比如：以实际的行动帮助贫穷和有需要的人。</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3:10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颂赞和咒诅从一个口里出来！这是不应当的！</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我要留心我所说的每一句， 并且要制伏我的舌头。</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4:7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要顺服神</a:t>
                      </a:r>
                    </a:p>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endPar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每当我遇见试探时，我要顺服神 ， 并且务要抵挡魔鬼，魔鬼就必离开我逃跑了。</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4062427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solidFill>
              <a:schemeClr val="tx1"/>
            </a:solidFill>
            <a:prstDash val="solid"/>
            <a:round/>
            <a:headEnd type="none" w="sm" len="sm"/>
            <a:tailEnd type="none" w="sm" len="sm"/>
          </a:ln>
          <a:effectLst/>
        </p:spPr>
        <p:txBody>
          <a:bodyPr wrap="none"/>
          <a:lstStyle/>
          <a:p>
            <a:pPr>
              <a:defRPr/>
            </a:pPr>
            <a:endParaRPr lang="en-US">
              <a:solidFill>
                <a:srgbClr val="FFFFFF"/>
              </a:solidFill>
              <a:latin typeface="Times New Roman" charset="0"/>
            </a:endParaRPr>
          </a:p>
        </p:txBody>
      </p:sp>
      <p:sp>
        <p:nvSpPr>
          <p:cNvPr id="830466" name="Text Box 2"/>
          <p:cNvSpPr txBox="1">
            <a:spLocks noChangeArrowheads="1"/>
          </p:cNvSpPr>
          <p:nvPr/>
        </p:nvSpPr>
        <p:spPr bwMode="auto">
          <a:xfrm>
            <a:off x="609600" y="838200"/>
            <a:ext cx="8001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US" sz="1800">
              <a:solidFill>
                <a:srgbClr val="FFFFFF"/>
              </a:solidFill>
              <a:latin typeface="Arial" charset="0"/>
            </a:endParaRPr>
          </a:p>
        </p:txBody>
      </p:sp>
      <p:graphicFrame>
        <p:nvGraphicFramePr>
          <p:cNvPr id="23630" name="Group 78"/>
          <p:cNvGraphicFramePr>
            <a:graphicFrameLocks noGrp="1"/>
          </p:cNvGraphicFramePr>
          <p:nvPr>
            <p:extLst>
              <p:ext uri="{D42A27DB-BD31-4B8C-83A1-F6EECF244321}">
                <p14:modId xmlns:p14="http://schemas.microsoft.com/office/powerpoint/2010/main" val="2907856800"/>
              </p:ext>
            </p:extLst>
          </p:nvPr>
        </p:nvGraphicFramePr>
        <p:xfrm>
          <a:off x="0" y="76200"/>
          <a:ext cx="8991600" cy="6065841"/>
        </p:xfrm>
        <a:graphic>
          <a:graphicData uri="http://schemas.openxmlformats.org/drawingml/2006/table">
            <a:tbl>
              <a:tblPr/>
              <a:tblGrid>
                <a:gridCol w="1143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5181600">
                  <a:extLst>
                    <a:ext uri="{9D8B030D-6E8A-4147-A177-3AD203B41FA5}">
                      <a16:colId xmlns:a16="http://schemas.microsoft.com/office/drawing/2014/main" val="20002"/>
                    </a:ext>
                  </a:extLst>
                </a:gridCol>
              </a:tblGrid>
              <a:tr h="396261">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经文</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应当持有的态度</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个人化的实际应用</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extLst>
                  <a:ext uri="{0D108BD9-81ED-4DB2-BD59-A6C34878D82A}">
                    <a16:rowId xmlns:a16="http://schemas.microsoft.com/office/drawing/2014/main" val="10000"/>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4:8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要亲近神</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我要在每天的灵修亲近神，神就必亲近我。</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4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4:10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要在主面前谦卑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当我处在一个拥有执权的地位时，我不可高傲，并要在主面前谦卑。</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4:11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不可诽谤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我不可诽谤和批评人，并要竭力维护圣徒的合一。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4:15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不可张狂夸口</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我要把我所有的一切策划在祷告中交托神。</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5:7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要忍耐</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在受难时，我要忍耐和仰望那基督将要再来蒙恩的盼望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5:9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不可埋怨</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当我对一些事情不满意时，我不可埋怨，也不可散播纷争。</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444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5:12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不可起誓</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我要立志做明确的决定和负责任的选择以至我无需起誓。</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5:16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要认罪</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每当我犯罪时，我要认罪，并寻求代求 ，使我回转。</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11128628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850327421"/>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idx="4294967295"/>
          </p:nvPr>
        </p:nvSpPr>
        <p:spPr>
          <a:xfrm>
            <a:off x="228600" y="0"/>
            <a:ext cx="8686800" cy="1600200"/>
          </a:xfrm>
        </p:spPr>
        <p:txBody>
          <a:bodyPr/>
          <a:lstStyle/>
          <a:p>
            <a:pPr eaLnBrk="1" hangingPunct="1"/>
            <a:r>
              <a:rPr lang="zh-CN" altLang="en-US" sz="4000" b="1">
                <a:latin typeface="Arial" charset="0"/>
                <a:ea typeface="宋体" charset="0"/>
                <a:cs typeface="宋体" charset="0"/>
              </a:rPr>
              <a:t>“</a:t>
            </a:r>
            <a:r>
              <a:rPr lang="zh-CN" altLang="en-US" sz="4000" b="1">
                <a:latin typeface="Times New Roman" charset="0"/>
                <a:ea typeface="宋体" charset="0"/>
                <a:cs typeface="宋体" charset="0"/>
              </a:rPr>
              <a:t>应当求告赐智慧的神</a:t>
            </a:r>
            <a:r>
              <a:rPr lang="zh-CN" altLang="en-US" sz="4000" b="1">
                <a:latin typeface="Arial" charset="0"/>
                <a:ea typeface="宋体" charset="0"/>
                <a:cs typeface="宋体" charset="0"/>
              </a:rPr>
              <a:t>”</a:t>
            </a:r>
            <a:r>
              <a:rPr lang="zh-CN" altLang="en-US" sz="4000" b="1">
                <a:latin typeface="Times New Roman" charset="0"/>
                <a:ea typeface="宋体" charset="0"/>
                <a:cs typeface="宋体" charset="0"/>
              </a:rPr>
              <a:t> 接下来的命令是什么？</a:t>
            </a:r>
            <a:endParaRPr lang="en-US" b="1">
              <a:latin typeface="Times New Roman" charset="0"/>
            </a:endParaRPr>
          </a:p>
        </p:txBody>
      </p:sp>
      <p:sp>
        <p:nvSpPr>
          <p:cNvPr id="199683" name="Rectangle 3"/>
          <p:cNvSpPr>
            <a:spLocks noGrp="1" noChangeArrowheads="1"/>
          </p:cNvSpPr>
          <p:nvPr>
            <p:ph type="body" idx="4294967295"/>
          </p:nvPr>
        </p:nvSpPr>
        <p:spPr>
          <a:xfrm>
            <a:off x="685800" y="2514600"/>
            <a:ext cx="7772400" cy="1828800"/>
          </a:xfrm>
        </p:spPr>
        <p:txBody>
          <a:bodyPr/>
          <a:lstStyle/>
          <a:p>
            <a:pPr eaLnBrk="1" hangingPunct="1">
              <a:lnSpc>
                <a:spcPct val="90000"/>
              </a:lnSpc>
              <a:buFontTx/>
              <a:buNone/>
            </a:pPr>
            <a:r>
              <a:rPr lang="zh-CN" altLang="en-US" sz="3600" b="1">
                <a:latin typeface="Times New Roman" charset="0"/>
                <a:ea typeface="宋体" charset="0"/>
                <a:cs typeface="宋体" charset="0"/>
              </a:rPr>
              <a:t>只要凭著信心求，一点不疑惑</a:t>
            </a:r>
            <a:r>
              <a:rPr lang="en-GB" altLang="ja-JP" sz="3600" b="1">
                <a:latin typeface="Times New Roman" charset="0"/>
              </a:rPr>
              <a:t> </a:t>
            </a:r>
          </a:p>
          <a:p>
            <a:pPr eaLnBrk="1" hangingPunct="1">
              <a:lnSpc>
                <a:spcPct val="90000"/>
              </a:lnSpc>
              <a:buFontTx/>
              <a:buNone/>
            </a:pPr>
            <a:r>
              <a:rPr lang="en-GB" sz="3600" b="1">
                <a:latin typeface="Times New Roman" charset="0"/>
              </a:rPr>
              <a:t>(1</a:t>
            </a:r>
            <a:r>
              <a:rPr lang="zh-CN" altLang="en-US" sz="3600" b="1">
                <a:latin typeface="Times New Roman" charset="0"/>
                <a:ea typeface="宋体" charset="0"/>
                <a:cs typeface="宋体" charset="0"/>
              </a:rPr>
              <a:t>章</a:t>
            </a:r>
            <a:r>
              <a:rPr lang="en-GB" altLang="ja-JP" sz="3600" b="1">
                <a:latin typeface="Times New Roman" charset="0"/>
              </a:rPr>
              <a:t>:6</a:t>
            </a:r>
            <a:r>
              <a:rPr lang="zh-CN" altLang="en-US" sz="3600" b="1">
                <a:latin typeface="Times New Roman" charset="0"/>
                <a:ea typeface="宋体" charset="0"/>
                <a:cs typeface="宋体" charset="0"/>
              </a:rPr>
              <a:t>节</a:t>
            </a:r>
            <a:r>
              <a:rPr lang="en-GB" altLang="ja-JP" sz="3600" b="1">
                <a:latin typeface="Times New Roman" charset="0"/>
              </a:rPr>
              <a:t>)</a:t>
            </a:r>
          </a:p>
          <a:p>
            <a:pPr eaLnBrk="1" hangingPunct="1">
              <a:lnSpc>
                <a:spcPct val="90000"/>
              </a:lnSpc>
            </a:pPr>
            <a:endParaRPr lang="en-US" sz="3600" b="1">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9682"/>
                                        </p:tgtEl>
                                        <p:attrNameLst>
                                          <p:attrName>style.visibility</p:attrName>
                                        </p:attrNameLst>
                                      </p:cBhvr>
                                      <p:to>
                                        <p:strVal val="visible"/>
                                      </p:to>
                                    </p:set>
                                    <p:anim calcmode="lin" valueType="num">
                                      <p:cBhvr additive="base">
                                        <p:cTn id="7" dur="500" fill="hold"/>
                                        <p:tgtEl>
                                          <p:spTgt spid="199682"/>
                                        </p:tgtEl>
                                        <p:attrNameLst>
                                          <p:attrName>ppt_x</p:attrName>
                                        </p:attrNameLst>
                                      </p:cBhvr>
                                      <p:tavLst>
                                        <p:tav tm="0">
                                          <p:val>
                                            <p:strVal val="0-#ppt_w/2"/>
                                          </p:val>
                                        </p:tav>
                                        <p:tav tm="100000">
                                          <p:val>
                                            <p:strVal val="#ppt_x"/>
                                          </p:val>
                                        </p:tav>
                                      </p:tavLst>
                                    </p:anim>
                                    <p:anim calcmode="lin" valueType="num">
                                      <p:cBhvr additive="base">
                                        <p:cTn id="8" dur="500" fill="hold"/>
                                        <p:tgtEl>
                                          <p:spTgt spid="19968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9683">
                                            <p:txEl>
                                              <p:pRg st="0" end="0"/>
                                            </p:txEl>
                                          </p:spTgt>
                                        </p:tgtEl>
                                        <p:attrNameLst>
                                          <p:attrName>style.visibility</p:attrName>
                                        </p:attrNameLst>
                                      </p:cBhvr>
                                      <p:to>
                                        <p:strVal val="visible"/>
                                      </p:to>
                                    </p:set>
                                    <p:anim calcmode="lin" valueType="num">
                                      <p:cBhvr additive="base">
                                        <p:cTn id="13" dur="500" fill="hold"/>
                                        <p:tgtEl>
                                          <p:spTgt spid="19968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96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9683">
                                            <p:txEl>
                                              <p:pRg st="1" end="1"/>
                                            </p:txEl>
                                          </p:spTgt>
                                        </p:tgtEl>
                                        <p:attrNameLst>
                                          <p:attrName>style.visibility</p:attrName>
                                        </p:attrNameLst>
                                      </p:cBhvr>
                                      <p:to>
                                        <p:strVal val="visible"/>
                                      </p:to>
                                    </p:set>
                                    <p:anim calcmode="lin" valueType="num">
                                      <p:cBhvr additive="base">
                                        <p:cTn id="19" dur="500" fill="hold"/>
                                        <p:tgtEl>
                                          <p:spTgt spid="19968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968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autoUpdateAnimBg="0"/>
      <p:bldP spid="199683" grpId="0" build="p"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2"/>
          <p:cNvSpPr>
            <a:spLocks noGrp="1" noChangeArrowheads="1"/>
          </p:cNvSpPr>
          <p:nvPr>
            <p:ph type="title" idx="4294967295"/>
          </p:nvPr>
        </p:nvSpPr>
        <p:spPr>
          <a:xfrm>
            <a:off x="685800" y="1143000"/>
            <a:ext cx="7772400" cy="1143000"/>
          </a:xfrm>
        </p:spPr>
        <p:txBody>
          <a:bodyPr/>
          <a:lstStyle/>
          <a:p>
            <a:pPr eaLnBrk="1" hangingPunct="1"/>
            <a:r>
              <a:rPr lang="zh-CN" altLang="en-US" b="1">
                <a:latin typeface="Times New Roman" charset="0"/>
              </a:rPr>
              <a:t>信心与</a:t>
            </a:r>
            <a:r>
              <a:rPr lang="zh-CN" altLang="en-US" b="1">
                <a:latin typeface="Times New Roman" charset="0"/>
                <a:ea typeface="宋体" charset="0"/>
                <a:cs typeface="宋体" charset="0"/>
              </a:rPr>
              <a:t>疑惑</a:t>
            </a:r>
            <a:r>
              <a:rPr lang="en-GB" altLang="ja-JP" b="1">
                <a:latin typeface="Times New Roman" charset="0"/>
                <a:cs typeface="Times New Roman" charset="0"/>
              </a:rPr>
              <a:t> </a:t>
            </a:r>
            <a:br>
              <a:rPr lang="en-GB" altLang="ja-JP" b="1">
                <a:latin typeface="Times New Roman" charset="0"/>
              </a:rPr>
            </a:br>
            <a:endParaRPr lang="en-US" b="1">
              <a:latin typeface="Times New Roman" charset="0"/>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idx="4294967295"/>
          </p:nvPr>
        </p:nvSpPr>
        <p:spPr>
          <a:xfrm>
            <a:off x="467544" y="116632"/>
            <a:ext cx="8299648" cy="1676400"/>
          </a:xfrm>
        </p:spPr>
        <p:txBody>
          <a:bodyPr/>
          <a:lstStyle/>
          <a:p>
            <a:pPr eaLnBrk="1" hangingPunct="1"/>
            <a:r>
              <a:rPr lang="zh-CN" altLang="en-US" b="1" dirty="0">
                <a:latin typeface="Times New Roman" charset="0"/>
                <a:ea typeface="宋体" charset="0"/>
                <a:cs typeface="宋体" charset="0"/>
              </a:rPr>
              <a:t>如何消除疑惑</a:t>
            </a:r>
            <a:r>
              <a:rPr lang="en-US" altLang="zh-CN" b="1" dirty="0">
                <a:latin typeface="Times New Roman" charset="0"/>
                <a:ea typeface="宋体" charset="0"/>
                <a:cs typeface="宋体" charset="0"/>
              </a:rPr>
              <a:t>?</a:t>
            </a:r>
            <a:br>
              <a:rPr lang="en-US" altLang="zh-CN" b="1" dirty="0">
                <a:latin typeface="Times New Roman" charset="0"/>
                <a:ea typeface="宋体" charset="0"/>
                <a:cs typeface="宋体" charset="0"/>
              </a:rPr>
            </a:br>
            <a:r>
              <a:rPr lang="zh-CN" altLang="en-US" b="1" dirty="0">
                <a:latin typeface="Times New Roman" charset="0"/>
                <a:ea typeface="宋体" charset="0"/>
                <a:cs typeface="宋体" charset="0"/>
              </a:rPr>
              <a:t>如何给</a:t>
            </a:r>
            <a:r>
              <a:rPr lang="zh-CN" altLang="en-US" b="1" dirty="0">
                <a:latin typeface="Arial" charset="0"/>
                <a:ea typeface="宋体" charset="0"/>
                <a:cs typeface="宋体" charset="0"/>
              </a:rPr>
              <a:t>“</a:t>
            </a:r>
            <a:r>
              <a:rPr lang="zh-CN" altLang="en-US" b="1" dirty="0">
                <a:latin typeface="Times New Roman" charset="0"/>
                <a:ea typeface="宋体" charset="0"/>
                <a:cs typeface="宋体" charset="0"/>
              </a:rPr>
              <a:t>疑惑 </a:t>
            </a:r>
            <a:r>
              <a:rPr lang="zh-CN" altLang="en-US" b="1" dirty="0">
                <a:latin typeface="Arial" charset="0"/>
                <a:ea typeface="宋体" charset="0"/>
                <a:cs typeface="宋体" charset="0"/>
              </a:rPr>
              <a:t>”</a:t>
            </a:r>
            <a:r>
              <a:rPr lang="zh-CN" altLang="en-US" b="1" dirty="0">
                <a:latin typeface="Times New Roman" charset="0"/>
                <a:ea typeface="宋体" charset="0"/>
                <a:cs typeface="宋体" charset="0"/>
              </a:rPr>
              <a:t>下定义 </a:t>
            </a:r>
            <a:r>
              <a:rPr lang="en-US" altLang="zh-CN" b="1" dirty="0">
                <a:latin typeface="Times New Roman" charset="0"/>
                <a:ea typeface="宋体" charset="0"/>
                <a:cs typeface="宋体" charset="0"/>
              </a:rPr>
              <a:t>?</a:t>
            </a:r>
            <a:endParaRPr lang="en-US" sz="4000" b="1" dirty="0">
              <a:latin typeface="Times New Roman" charset="0"/>
            </a:endParaRPr>
          </a:p>
        </p:txBody>
      </p:sp>
      <p:sp>
        <p:nvSpPr>
          <p:cNvPr id="201731" name="Rectangle 3"/>
          <p:cNvSpPr>
            <a:spLocks noGrp="1" noChangeArrowheads="1"/>
          </p:cNvSpPr>
          <p:nvPr>
            <p:ph type="body" idx="4294967295"/>
          </p:nvPr>
        </p:nvSpPr>
        <p:spPr/>
        <p:txBody>
          <a:bodyPr/>
          <a:lstStyle/>
          <a:p>
            <a:pPr eaLnBrk="1" hangingPunct="1"/>
            <a:r>
              <a:rPr lang="zh-CN" altLang="en-US" sz="3600" b="1">
                <a:latin typeface="Times New Roman" charset="0"/>
                <a:ea typeface="宋体" charset="0"/>
                <a:cs typeface="宋体" charset="0"/>
              </a:rPr>
              <a:t>要相信。</a:t>
            </a:r>
            <a:r>
              <a:rPr lang="zh-CN" altLang="en-US" sz="3600" b="1">
                <a:latin typeface="Arial" charset="0"/>
                <a:ea typeface="宋体" charset="0"/>
                <a:cs typeface="宋体" charset="0"/>
              </a:rPr>
              <a:t>“</a:t>
            </a:r>
            <a:r>
              <a:rPr lang="zh-CN" altLang="en-US" sz="3600" b="1">
                <a:latin typeface="Times New Roman" charset="0"/>
                <a:ea typeface="宋体" charset="0"/>
                <a:cs typeface="宋体" charset="0"/>
              </a:rPr>
              <a:t>疑惑</a:t>
            </a:r>
            <a:r>
              <a:rPr lang="zh-CN" altLang="en-US" sz="3600" b="1">
                <a:latin typeface="Arial" charset="0"/>
                <a:ea typeface="宋体" charset="0"/>
                <a:cs typeface="宋体" charset="0"/>
              </a:rPr>
              <a:t>”</a:t>
            </a:r>
            <a:r>
              <a:rPr lang="zh-CN" altLang="en-US" sz="3600" b="1">
                <a:latin typeface="Times New Roman" charset="0"/>
                <a:ea typeface="宋体" charset="0"/>
                <a:cs typeface="宋体" charset="0"/>
              </a:rPr>
              <a:t> 的定义是</a:t>
            </a:r>
            <a:r>
              <a:rPr lang="zh-CN" altLang="en-US" sz="3600" b="1">
                <a:latin typeface="Arial" charset="0"/>
                <a:ea typeface="宋体" charset="0"/>
                <a:cs typeface="宋体" charset="0"/>
              </a:rPr>
              <a:t>“</a:t>
            </a:r>
            <a:r>
              <a:rPr lang="zh-CN" altLang="en-US" sz="3600" b="1">
                <a:latin typeface="Times New Roman" charset="0"/>
                <a:ea typeface="宋体" charset="0"/>
                <a:cs typeface="宋体" charset="0"/>
              </a:rPr>
              <a:t>不信</a:t>
            </a:r>
            <a:r>
              <a:rPr lang="zh-CN" altLang="en-US" sz="3600" b="1">
                <a:latin typeface="Arial" charset="0"/>
                <a:ea typeface="宋体" charset="0"/>
                <a:cs typeface="宋体" charset="0"/>
              </a:rPr>
              <a:t>”</a:t>
            </a:r>
            <a:r>
              <a:rPr lang="zh-CN" altLang="en-US" sz="3600" b="1">
                <a:latin typeface="Times New Roman" charset="0"/>
                <a:ea typeface="宋体" charset="0"/>
                <a:cs typeface="宋体" charset="0"/>
              </a:rPr>
              <a:t> 。</a:t>
            </a:r>
            <a:endParaRPr lang="en-GB" altLang="ja-JP" sz="3600" b="1">
              <a:latin typeface="Times New Roman" charset="0"/>
            </a:endParaRPr>
          </a:p>
          <a:p>
            <a:pPr eaLnBrk="1" hangingPunct="1"/>
            <a:endParaRPr lang="en-US" sz="3600" b="1">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1730"/>
                                        </p:tgtEl>
                                        <p:attrNameLst>
                                          <p:attrName>style.visibility</p:attrName>
                                        </p:attrNameLst>
                                      </p:cBhvr>
                                      <p:to>
                                        <p:strVal val="visible"/>
                                      </p:to>
                                    </p:set>
                                    <p:animEffect transition="in" filter="checkerboard(across)">
                                      <p:cBhvr>
                                        <p:cTn id="7" dur="500"/>
                                        <p:tgtEl>
                                          <p:spTgt spid="2017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1731">
                                            <p:txEl>
                                              <p:pRg st="0" end="0"/>
                                            </p:txEl>
                                          </p:spTgt>
                                        </p:tgtEl>
                                        <p:attrNameLst>
                                          <p:attrName>style.visibility</p:attrName>
                                        </p:attrNameLst>
                                      </p:cBhvr>
                                      <p:to>
                                        <p:strVal val="visible"/>
                                      </p:to>
                                    </p:set>
                                    <p:animEffect transition="in" filter="checkerboard(across)">
                                      <p:cBhvr>
                                        <p:cTn id="12" dur="500"/>
                                        <p:tgtEl>
                                          <p:spTgt spid="2017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autoUpdateAnimBg="0"/>
      <p:bldP spid="201731" grpId="0" build="p"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idx="4294967295"/>
          </p:nvPr>
        </p:nvSpPr>
        <p:spPr>
          <a:xfrm>
            <a:off x="142875" y="1000125"/>
            <a:ext cx="8915400" cy="1143000"/>
          </a:xfrm>
        </p:spPr>
        <p:txBody>
          <a:bodyPr/>
          <a:lstStyle/>
          <a:p>
            <a:pPr eaLnBrk="1" hangingPunct="1"/>
            <a:r>
              <a:rPr lang="zh-CN" altLang="en-US" b="1">
                <a:latin typeface="Times New Roman" charset="0"/>
                <a:ea typeface="宋体" charset="0"/>
                <a:cs typeface="宋体" charset="0"/>
              </a:rPr>
              <a:t>问题第十：疑惑的后果是什么？什么样的画面是你所能认同的？</a:t>
            </a:r>
            <a:r>
              <a:rPr lang="en-GB" altLang="ja-JP" b="1">
                <a:latin typeface="Times New Roman" charset="0"/>
              </a:rPr>
              <a:t>   </a:t>
            </a:r>
            <a:br>
              <a:rPr lang="en-GB" altLang="ja-JP" b="1">
                <a:latin typeface="Times New Roman" charset="0"/>
              </a:rPr>
            </a:br>
            <a:endParaRPr lang="en-US" b="1">
              <a:latin typeface="Times New Roman" charset="0"/>
            </a:endParaRPr>
          </a:p>
        </p:txBody>
      </p:sp>
      <p:sp>
        <p:nvSpPr>
          <p:cNvPr id="202755" name="Rectangle 3"/>
          <p:cNvSpPr>
            <a:spLocks noGrp="1" noChangeArrowheads="1"/>
          </p:cNvSpPr>
          <p:nvPr>
            <p:ph type="body" idx="4294967295"/>
          </p:nvPr>
        </p:nvSpPr>
        <p:spPr/>
        <p:txBody>
          <a:bodyPr/>
          <a:lstStyle/>
          <a:p>
            <a:pPr eaLnBrk="1" hangingPunct="1"/>
            <a:r>
              <a:rPr lang="zh-CN" altLang="en-US" sz="2800" b="1">
                <a:latin typeface="Times New Roman" charset="0"/>
                <a:ea typeface="宋体" charset="0"/>
                <a:cs typeface="宋体" charset="0"/>
              </a:rPr>
              <a:t>回答问题第十：只要凭著信心求，一点不疑惑；因为那疑惑的人，就像海中的波浪，被风吹动翻腾。（</a:t>
            </a:r>
            <a:r>
              <a:rPr lang="en-GB" altLang="ja-JP" sz="2800" b="1">
                <a:latin typeface="Times New Roman" charset="0"/>
              </a:rPr>
              <a:t>1</a:t>
            </a:r>
            <a:r>
              <a:rPr lang="zh-CN" altLang="en-US" sz="2800" b="1">
                <a:latin typeface="Times New Roman" charset="0"/>
                <a:ea typeface="宋体" charset="0"/>
                <a:cs typeface="宋体" charset="0"/>
              </a:rPr>
              <a:t>章</a:t>
            </a:r>
            <a:r>
              <a:rPr lang="en-GB" altLang="ja-JP" sz="2800" b="1">
                <a:latin typeface="Times New Roman" charset="0"/>
              </a:rPr>
              <a:t>:6</a:t>
            </a:r>
            <a:r>
              <a:rPr lang="zh-CN" altLang="en-US" sz="2800" b="1">
                <a:latin typeface="Times New Roman" charset="0"/>
                <a:ea typeface="宋体" charset="0"/>
                <a:cs typeface="宋体" charset="0"/>
              </a:rPr>
              <a:t>节）</a:t>
            </a:r>
            <a:endParaRPr lang="en-US" altLang="zh-CN" sz="2800" b="1">
              <a:latin typeface="Times New Roman" charset="0"/>
            </a:endParaRPr>
          </a:p>
          <a:p>
            <a:pPr eaLnBrk="1" hangingPunct="1"/>
            <a:r>
              <a:rPr lang="zh-CN" altLang="en-US" sz="2800" b="1">
                <a:latin typeface="Times New Roman" charset="0"/>
                <a:ea typeface="宋体" charset="0"/>
                <a:cs typeface="宋体" charset="0"/>
              </a:rPr>
              <a:t>心怀二意的人，在他一切所行的路上都没有定见。 （</a:t>
            </a:r>
            <a:r>
              <a:rPr lang="en-GB" altLang="ja-JP" sz="2800" b="1">
                <a:latin typeface="Times New Roman" charset="0"/>
              </a:rPr>
              <a:t>1</a:t>
            </a:r>
            <a:r>
              <a:rPr lang="zh-CN" altLang="en-US" sz="2800" b="1">
                <a:latin typeface="Times New Roman" charset="0"/>
                <a:ea typeface="宋体" charset="0"/>
                <a:cs typeface="宋体" charset="0"/>
              </a:rPr>
              <a:t>章</a:t>
            </a:r>
            <a:r>
              <a:rPr lang="en-GB" altLang="ja-JP" sz="2800" b="1">
                <a:latin typeface="Times New Roman" charset="0"/>
              </a:rPr>
              <a:t>:8</a:t>
            </a:r>
            <a:r>
              <a:rPr lang="zh-CN" altLang="en-US" sz="2800" b="1">
                <a:latin typeface="Times New Roman" charset="0"/>
                <a:ea typeface="宋体" charset="0"/>
                <a:cs typeface="宋体" charset="0"/>
              </a:rPr>
              <a:t>节）</a:t>
            </a:r>
            <a:endParaRPr lang="en-US" altLang="zh-CN" sz="2800" b="1">
              <a:latin typeface="Times New Roman" charset="0"/>
            </a:endParaRPr>
          </a:p>
          <a:p>
            <a:pPr eaLnBrk="1" hangingPunct="1"/>
            <a:r>
              <a:rPr lang="zh-CN" altLang="en-US" sz="2800" b="1">
                <a:latin typeface="Times New Roman" charset="0"/>
                <a:ea typeface="宋体" charset="0"/>
                <a:cs typeface="宋体" charset="0"/>
              </a:rPr>
              <a:t>这样的人不要想从主那里得什麽。（</a:t>
            </a:r>
            <a:r>
              <a:rPr lang="en-GB" altLang="ja-JP" sz="2800" b="1">
                <a:latin typeface="Times New Roman" charset="0"/>
              </a:rPr>
              <a:t>1</a:t>
            </a:r>
            <a:r>
              <a:rPr lang="zh-CN" altLang="en-US" sz="2800" b="1">
                <a:latin typeface="Times New Roman" charset="0"/>
                <a:ea typeface="宋体" charset="0"/>
                <a:cs typeface="宋体" charset="0"/>
              </a:rPr>
              <a:t>章</a:t>
            </a:r>
            <a:r>
              <a:rPr lang="en-GB" altLang="ja-JP" sz="2800" b="1">
                <a:latin typeface="Times New Roman" charset="0"/>
              </a:rPr>
              <a:t>:7</a:t>
            </a:r>
            <a:r>
              <a:rPr lang="zh-CN" altLang="en-US" sz="2800" b="1">
                <a:latin typeface="Times New Roman" charset="0"/>
                <a:ea typeface="宋体" charset="0"/>
                <a:cs typeface="宋体" charset="0"/>
              </a:rPr>
              <a:t>节）</a:t>
            </a:r>
            <a:endParaRPr lang="en-US" altLang="zh-CN" sz="2800" b="1">
              <a:latin typeface="Times New Roman" charset="0"/>
            </a:endParaRPr>
          </a:p>
          <a:p>
            <a:pPr eaLnBrk="1" hangingPunct="1"/>
            <a:endParaRPr lang="en-US" sz="2400" b="1">
              <a:latin typeface="Times New Roman" charset="0"/>
            </a:endParaRPr>
          </a:p>
        </p:txBody>
      </p:sp>
      <p:sp>
        <p:nvSpPr>
          <p:cNvPr id="202756" name="Text Box 4"/>
          <p:cNvSpPr txBox="1">
            <a:spLocks noChangeArrowheads="1"/>
          </p:cNvSpPr>
          <p:nvPr/>
        </p:nvSpPr>
        <p:spPr bwMode="auto">
          <a:xfrm>
            <a:off x="381000" y="5791200"/>
            <a:ext cx="8763000" cy="1370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CN" altLang="en-US" i="1">
                <a:ea typeface="宋体" charset="0"/>
                <a:cs typeface="宋体" charset="0"/>
              </a:rPr>
              <a:t>问题：这段经文是否在教导 一个基督徒无论如何都不能对神产生任何的疑惑？你的看法如何？</a:t>
            </a:r>
            <a:endParaRPr lang="en-GB" altLang="ja-JP"/>
          </a:p>
          <a:p>
            <a:pPr eaLnBrk="1" hangingPunct="1">
              <a:spcBef>
                <a:spcPct val="50000"/>
              </a:spcBef>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2754"/>
                                        </p:tgtEl>
                                        <p:attrNameLst>
                                          <p:attrName>style.visibility</p:attrName>
                                        </p:attrNameLst>
                                      </p:cBhvr>
                                      <p:to>
                                        <p:strVal val="visible"/>
                                      </p:to>
                                    </p:set>
                                    <p:animEffect transition="in" filter="checkerboard(across)">
                                      <p:cBhvr>
                                        <p:cTn id="7" dur="500"/>
                                        <p:tgtEl>
                                          <p:spTgt spid="2027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2755">
                                            <p:txEl>
                                              <p:pRg st="0" end="0"/>
                                            </p:txEl>
                                          </p:spTgt>
                                        </p:tgtEl>
                                        <p:attrNameLst>
                                          <p:attrName>style.visibility</p:attrName>
                                        </p:attrNameLst>
                                      </p:cBhvr>
                                      <p:to>
                                        <p:strVal val="visible"/>
                                      </p:to>
                                    </p:set>
                                    <p:animEffect transition="in" filter="checkerboard(across)">
                                      <p:cBhvr>
                                        <p:cTn id="12" dur="500"/>
                                        <p:tgtEl>
                                          <p:spTgt spid="20275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2755">
                                            <p:txEl>
                                              <p:pRg st="1" end="1"/>
                                            </p:txEl>
                                          </p:spTgt>
                                        </p:tgtEl>
                                        <p:attrNameLst>
                                          <p:attrName>style.visibility</p:attrName>
                                        </p:attrNameLst>
                                      </p:cBhvr>
                                      <p:to>
                                        <p:strVal val="visible"/>
                                      </p:to>
                                    </p:set>
                                    <p:animEffect transition="in" filter="checkerboard(across)">
                                      <p:cBhvr>
                                        <p:cTn id="17" dur="500"/>
                                        <p:tgtEl>
                                          <p:spTgt spid="20275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02755">
                                            <p:txEl>
                                              <p:pRg st="2" end="2"/>
                                            </p:txEl>
                                          </p:spTgt>
                                        </p:tgtEl>
                                        <p:attrNameLst>
                                          <p:attrName>style.visibility</p:attrName>
                                        </p:attrNameLst>
                                      </p:cBhvr>
                                      <p:to>
                                        <p:strVal val="visible"/>
                                      </p:to>
                                    </p:set>
                                    <p:animEffect transition="in" filter="checkerboard(across)">
                                      <p:cBhvr>
                                        <p:cTn id="22" dur="500"/>
                                        <p:tgtEl>
                                          <p:spTgt spid="20275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2756"/>
                                        </p:tgtEl>
                                        <p:attrNameLst>
                                          <p:attrName>style.visibility</p:attrName>
                                        </p:attrNameLst>
                                      </p:cBhvr>
                                      <p:to>
                                        <p:strVal val="visible"/>
                                      </p:to>
                                    </p:set>
                                    <p:animEffect transition="in" filter="checkerboard(across)">
                                      <p:cBhvr>
                                        <p:cTn id="27" dur="500"/>
                                        <p:tgtEl>
                                          <p:spTgt spid="202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4" grpId="0" autoUpdateAnimBg="0"/>
      <p:bldP spid="202755" grpId="0" build="p" autoUpdateAnimBg="0"/>
      <p:bldP spid="202756" grpId="0"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idx="4294967295"/>
          </p:nvPr>
        </p:nvSpPr>
        <p:spPr>
          <a:xfrm>
            <a:off x="-71438" y="857250"/>
            <a:ext cx="9144001" cy="1143000"/>
          </a:xfrm>
        </p:spPr>
        <p:txBody>
          <a:bodyPr/>
          <a:lstStyle/>
          <a:p>
            <a:pPr eaLnBrk="1" hangingPunct="1"/>
            <a:r>
              <a:rPr lang="zh-CN" altLang="en-US" sz="3800" b="1">
                <a:latin typeface="Times New Roman" charset="0"/>
                <a:ea typeface="宋体" charset="0"/>
                <a:cs typeface="宋体" charset="0"/>
              </a:rPr>
              <a:t>问题第十一：十二节里所说</a:t>
            </a:r>
            <a:r>
              <a:rPr lang="zh-CN" altLang="en-US" sz="3800" b="1">
                <a:latin typeface="Arial" charset="0"/>
                <a:ea typeface="宋体" charset="0"/>
                <a:cs typeface="宋体" charset="0"/>
              </a:rPr>
              <a:t>“</a:t>
            </a:r>
            <a:r>
              <a:rPr lang="zh-CN" altLang="en-US" sz="3800" b="1">
                <a:latin typeface="Times New Roman" charset="0"/>
                <a:ea typeface="宋体" charset="0"/>
                <a:cs typeface="宋体" charset="0"/>
              </a:rPr>
              <a:t>生命的冠冕</a:t>
            </a:r>
            <a:r>
              <a:rPr lang="zh-CN" altLang="en-US" sz="3800" b="1">
                <a:latin typeface="Arial" charset="0"/>
                <a:ea typeface="宋体" charset="0"/>
                <a:cs typeface="宋体" charset="0"/>
              </a:rPr>
              <a:t>”</a:t>
            </a:r>
            <a:r>
              <a:rPr lang="zh-CN" altLang="en-US" sz="3800" b="1">
                <a:latin typeface="Times New Roman" charset="0"/>
                <a:ea typeface="宋体" charset="0"/>
                <a:cs typeface="宋体" charset="0"/>
              </a:rPr>
              <a:t>是什么？需履行什么条件才能得</a:t>
            </a:r>
            <a:br>
              <a:rPr lang="en-US" altLang="zh-CN" sz="3800" b="1">
                <a:latin typeface="Times New Roman" charset="0"/>
              </a:rPr>
            </a:br>
            <a:r>
              <a:rPr lang="zh-CN" altLang="en-US" sz="3800" b="1">
                <a:latin typeface="Times New Roman" charset="0"/>
                <a:ea typeface="宋体" charset="0"/>
                <a:cs typeface="宋体" charset="0"/>
              </a:rPr>
              <a:t> </a:t>
            </a:r>
            <a:r>
              <a:rPr lang="zh-CN" altLang="en-US" sz="3800" b="1">
                <a:latin typeface="Arial" charset="0"/>
                <a:ea typeface="宋体" charset="0"/>
                <a:cs typeface="宋体" charset="0"/>
              </a:rPr>
              <a:t>“</a:t>
            </a:r>
            <a:r>
              <a:rPr lang="zh-CN" altLang="en-US" sz="3800" b="1">
                <a:latin typeface="Times New Roman" charset="0"/>
                <a:ea typeface="宋体" charset="0"/>
                <a:cs typeface="宋体" charset="0"/>
              </a:rPr>
              <a:t>生命的冠冕</a:t>
            </a:r>
            <a:r>
              <a:rPr lang="zh-CN" altLang="en-US" sz="3800" b="1">
                <a:latin typeface="Arial" charset="0"/>
                <a:ea typeface="宋体" charset="0"/>
                <a:cs typeface="宋体" charset="0"/>
              </a:rPr>
              <a:t>”</a:t>
            </a:r>
            <a:r>
              <a:rPr lang="zh-CN" altLang="en-US" sz="3800" b="1">
                <a:latin typeface="Times New Roman" charset="0"/>
                <a:ea typeface="宋体" charset="0"/>
                <a:cs typeface="宋体" charset="0"/>
              </a:rPr>
              <a:t>？ </a:t>
            </a:r>
            <a:r>
              <a:rPr lang="en-GB" altLang="ja-JP" sz="3800">
                <a:latin typeface="Times New Roman" charset="0"/>
              </a:rPr>
              <a:t> </a:t>
            </a:r>
            <a:endParaRPr lang="en-US" sz="3800">
              <a:latin typeface="Times New Roman" charset="0"/>
            </a:endParaRPr>
          </a:p>
        </p:txBody>
      </p:sp>
      <p:sp>
        <p:nvSpPr>
          <p:cNvPr id="203779" name="Rectangle 3"/>
          <p:cNvSpPr>
            <a:spLocks noGrp="1" noChangeArrowheads="1"/>
          </p:cNvSpPr>
          <p:nvPr>
            <p:ph type="body" idx="4294967295"/>
          </p:nvPr>
        </p:nvSpPr>
        <p:spPr/>
        <p:txBody>
          <a:bodyPr/>
          <a:lstStyle/>
          <a:p>
            <a:pPr eaLnBrk="1" hangingPunct="1"/>
            <a:r>
              <a:rPr lang="zh-CN" altLang="en-US" sz="2400" b="1">
                <a:latin typeface="Times New Roman" charset="0"/>
                <a:ea typeface="宋体" charset="0"/>
                <a:cs typeface="宋体" charset="0"/>
              </a:rPr>
              <a:t>回答问题第十一：把当跑的路已经跑尽了的人，神将把公义的冠冕赐给他们；（提摩太后书 </a:t>
            </a:r>
            <a:r>
              <a:rPr lang="en-GB" sz="2400" b="1">
                <a:latin typeface="Times New Roman" charset="0"/>
              </a:rPr>
              <a:t>4</a:t>
            </a:r>
            <a:r>
              <a:rPr lang="zh-CN" altLang="en-US" sz="2400" b="1">
                <a:latin typeface="Times New Roman" charset="0"/>
                <a:ea typeface="宋体" charset="0"/>
                <a:cs typeface="宋体" charset="0"/>
              </a:rPr>
              <a:t>章</a:t>
            </a:r>
            <a:r>
              <a:rPr lang="en-GB" altLang="ja-JP" sz="2400" b="1">
                <a:latin typeface="Times New Roman" charset="0"/>
              </a:rPr>
              <a:t>:8</a:t>
            </a:r>
            <a:r>
              <a:rPr lang="zh-CN" altLang="en-US" sz="2400" b="1">
                <a:latin typeface="Times New Roman" charset="0"/>
                <a:ea typeface="宋体" charset="0"/>
                <a:cs typeface="宋体" charset="0"/>
              </a:rPr>
              <a:t>节）</a:t>
            </a:r>
            <a:endParaRPr lang="en-US" altLang="zh-CN" sz="2400" b="1">
              <a:latin typeface="Times New Roman" charset="0"/>
            </a:endParaRPr>
          </a:p>
          <a:p>
            <a:pPr eaLnBrk="1" hangingPunct="1"/>
            <a:r>
              <a:rPr lang="zh-CN" altLang="en-US" sz="2400" b="1">
                <a:latin typeface="Times New Roman" charset="0"/>
                <a:ea typeface="宋体" charset="0"/>
                <a:cs typeface="宋体" charset="0"/>
              </a:rPr>
              <a:t>特别是奖赏那些受患难至死忠心的人。（启示录 </a:t>
            </a:r>
            <a:r>
              <a:rPr lang="en-GB" sz="2400" b="1">
                <a:latin typeface="Times New Roman" charset="0"/>
              </a:rPr>
              <a:t>2</a:t>
            </a:r>
            <a:r>
              <a:rPr lang="zh-CN" altLang="en-US" sz="2400" b="1">
                <a:latin typeface="Times New Roman" charset="0"/>
                <a:ea typeface="宋体" charset="0"/>
                <a:cs typeface="宋体" charset="0"/>
              </a:rPr>
              <a:t>章</a:t>
            </a:r>
            <a:r>
              <a:rPr lang="en-GB" altLang="ja-JP" sz="2400" b="1">
                <a:latin typeface="Times New Roman" charset="0"/>
              </a:rPr>
              <a:t>:10</a:t>
            </a:r>
            <a:r>
              <a:rPr lang="zh-CN" altLang="en-US" sz="2400" b="1">
                <a:latin typeface="Times New Roman" charset="0"/>
                <a:ea typeface="宋体" charset="0"/>
                <a:cs typeface="宋体" charset="0"/>
              </a:rPr>
              <a:t>节）</a:t>
            </a:r>
          </a:p>
          <a:p>
            <a:pPr eaLnBrk="1" hangingPunct="1"/>
            <a:r>
              <a:rPr lang="zh-CN" altLang="en-US" sz="2400" b="1">
                <a:latin typeface="Times New Roman" charset="0"/>
                <a:ea typeface="宋体" charset="0"/>
                <a:cs typeface="宋体" charset="0"/>
              </a:rPr>
              <a:t>需履行的条件就是爱神的心因为能够在百般试炼中产生忍耐，并经受信心的考验。</a:t>
            </a:r>
            <a:endParaRPr lang="en-GB" altLang="ja-JP" sz="2400" b="1">
              <a:latin typeface="Times New Roman" charset="0"/>
            </a:endParaRPr>
          </a:p>
          <a:p>
            <a:pPr eaLnBrk="1" hangingPunct="1"/>
            <a:endParaRPr lang="en-US" sz="2400" b="1">
              <a:latin typeface="Times New Roman" charset="0"/>
            </a:endParaRPr>
          </a:p>
        </p:txBody>
      </p:sp>
      <p:sp>
        <p:nvSpPr>
          <p:cNvPr id="203780" name="Text Box 4"/>
          <p:cNvSpPr txBox="1">
            <a:spLocks noChangeArrowheads="1"/>
          </p:cNvSpPr>
          <p:nvPr/>
        </p:nvSpPr>
        <p:spPr bwMode="auto">
          <a:xfrm>
            <a:off x="304800" y="5410200"/>
            <a:ext cx="8153400"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CN" altLang="en-US" i="1">
                <a:ea typeface="宋体" charset="0"/>
                <a:cs typeface="宋体" charset="0"/>
              </a:rPr>
              <a:t>问题</a:t>
            </a:r>
            <a:r>
              <a:rPr lang="en-GB" altLang="ja-JP" i="1"/>
              <a:t>: </a:t>
            </a:r>
            <a:r>
              <a:rPr lang="zh-CN" altLang="en-US" i="1">
                <a:ea typeface="宋体" charset="0"/>
                <a:cs typeface="宋体" charset="0"/>
              </a:rPr>
              <a:t>你能想到那一些普通的情况以至将来的奖赏使目前所面对的扎挣显得有价值？这样的想法对你忍耐试炼有帮助吗？</a:t>
            </a:r>
            <a:endParaRPr lang="en-GB" altLang="ja-JP" i="1"/>
          </a:p>
          <a:p>
            <a:pPr eaLnBrk="1" hangingPunct="1">
              <a:spcBef>
                <a:spcPct val="50000"/>
              </a:spcBef>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3778"/>
                                        </p:tgtEl>
                                        <p:attrNameLst>
                                          <p:attrName>style.visibility</p:attrName>
                                        </p:attrNameLst>
                                      </p:cBhvr>
                                      <p:to>
                                        <p:strVal val="visible"/>
                                      </p:to>
                                    </p:set>
                                    <p:anim calcmode="lin" valueType="num">
                                      <p:cBhvr additive="base">
                                        <p:cTn id="7" dur="500" fill="hold"/>
                                        <p:tgtEl>
                                          <p:spTgt spid="203778"/>
                                        </p:tgtEl>
                                        <p:attrNameLst>
                                          <p:attrName>ppt_x</p:attrName>
                                        </p:attrNameLst>
                                      </p:cBhvr>
                                      <p:tavLst>
                                        <p:tav tm="0">
                                          <p:val>
                                            <p:strVal val="0-#ppt_w/2"/>
                                          </p:val>
                                        </p:tav>
                                        <p:tav tm="100000">
                                          <p:val>
                                            <p:strVal val="#ppt_x"/>
                                          </p:val>
                                        </p:tav>
                                      </p:tavLst>
                                    </p:anim>
                                    <p:anim calcmode="lin" valueType="num">
                                      <p:cBhvr additive="base">
                                        <p:cTn id="8" dur="500" fill="hold"/>
                                        <p:tgtEl>
                                          <p:spTgt spid="2037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3779">
                                            <p:txEl>
                                              <p:pRg st="0" end="0"/>
                                            </p:txEl>
                                          </p:spTgt>
                                        </p:tgtEl>
                                        <p:attrNameLst>
                                          <p:attrName>style.visibility</p:attrName>
                                        </p:attrNameLst>
                                      </p:cBhvr>
                                      <p:to>
                                        <p:strVal val="visible"/>
                                      </p:to>
                                    </p:set>
                                    <p:anim calcmode="lin" valueType="num">
                                      <p:cBhvr additive="base">
                                        <p:cTn id="13" dur="500" fill="hold"/>
                                        <p:tgtEl>
                                          <p:spTgt spid="20377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3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3779">
                                            <p:txEl>
                                              <p:pRg st="1" end="1"/>
                                            </p:txEl>
                                          </p:spTgt>
                                        </p:tgtEl>
                                        <p:attrNameLst>
                                          <p:attrName>style.visibility</p:attrName>
                                        </p:attrNameLst>
                                      </p:cBhvr>
                                      <p:to>
                                        <p:strVal val="visible"/>
                                      </p:to>
                                    </p:set>
                                    <p:anim calcmode="lin" valueType="num">
                                      <p:cBhvr additive="base">
                                        <p:cTn id="19" dur="500" fill="hold"/>
                                        <p:tgtEl>
                                          <p:spTgt spid="20377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37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3779">
                                            <p:txEl>
                                              <p:pRg st="2" end="2"/>
                                            </p:txEl>
                                          </p:spTgt>
                                        </p:tgtEl>
                                        <p:attrNameLst>
                                          <p:attrName>style.visibility</p:attrName>
                                        </p:attrNameLst>
                                      </p:cBhvr>
                                      <p:to>
                                        <p:strVal val="visible"/>
                                      </p:to>
                                    </p:set>
                                    <p:anim calcmode="lin" valueType="num">
                                      <p:cBhvr additive="base">
                                        <p:cTn id="25" dur="500" fill="hold"/>
                                        <p:tgtEl>
                                          <p:spTgt spid="20377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37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3780"/>
                                        </p:tgtEl>
                                        <p:attrNameLst>
                                          <p:attrName>style.visibility</p:attrName>
                                        </p:attrNameLst>
                                      </p:cBhvr>
                                      <p:to>
                                        <p:strVal val="visible"/>
                                      </p:to>
                                    </p:set>
                                    <p:anim calcmode="lin" valueType="num">
                                      <p:cBhvr additive="base">
                                        <p:cTn id="31" dur="500" fill="hold"/>
                                        <p:tgtEl>
                                          <p:spTgt spid="203780"/>
                                        </p:tgtEl>
                                        <p:attrNameLst>
                                          <p:attrName>ppt_x</p:attrName>
                                        </p:attrNameLst>
                                      </p:cBhvr>
                                      <p:tavLst>
                                        <p:tav tm="0">
                                          <p:val>
                                            <p:strVal val="0-#ppt_w/2"/>
                                          </p:val>
                                        </p:tav>
                                        <p:tav tm="100000">
                                          <p:val>
                                            <p:strVal val="#ppt_x"/>
                                          </p:val>
                                        </p:tav>
                                      </p:tavLst>
                                    </p:anim>
                                    <p:anim calcmode="lin" valueType="num">
                                      <p:cBhvr additive="base">
                                        <p:cTn id="32" dur="500" fill="hold"/>
                                        <p:tgtEl>
                                          <p:spTgt spid="2037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8" grpId="0" autoUpdateAnimBg="0"/>
      <p:bldP spid="203779" grpId="0" build="p" autoUpdateAnimBg="0"/>
      <p:bldP spid="203780"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035214"/>
            <a:ext cx="9136755" cy="5162267"/>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i="1" dirty="0">
                <a:solidFill>
                  <a:schemeClr val="bg1"/>
                </a:solidFill>
                <a:effectLst>
                  <a:glow rad="101600">
                    <a:schemeClr val="tx1">
                      <a:alpha val="99000"/>
                    </a:schemeClr>
                  </a:glow>
                </a:effectLst>
                <a:latin typeface="Arial"/>
                <a:cs typeface="Arial"/>
              </a:rPr>
              <a:t>在雅各书中的“救”（</a:t>
            </a:r>
            <a:r>
              <a:rPr lang="en-US" altLang="zh-CN" sz="3600" b="1" i="1" dirty="0" err="1">
                <a:solidFill>
                  <a:schemeClr val="bg1"/>
                </a:solidFill>
                <a:effectLst>
                  <a:glow rad="101600">
                    <a:schemeClr val="tx1">
                      <a:alpha val="99000"/>
                    </a:schemeClr>
                  </a:glow>
                </a:effectLst>
                <a:latin typeface="Arial"/>
                <a:cs typeface="Arial"/>
              </a:rPr>
              <a:t>sozo</a:t>
            </a:r>
            <a:r>
              <a:rPr lang="zh-CN" altLang="en-US" sz="3600" b="1" i="1" dirty="0">
                <a:solidFill>
                  <a:schemeClr val="bg1"/>
                </a:solidFill>
                <a:effectLst>
                  <a:glow rad="101600">
                    <a:schemeClr val="tx1">
                      <a:alpha val="99000"/>
                    </a:schemeClr>
                  </a:glow>
                </a:effectLst>
                <a:latin typeface="Arial"/>
                <a:cs typeface="Arial"/>
              </a:rPr>
              <a:t>）</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 y="1282749"/>
            <a:ext cx="4493736" cy="47826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我的弟兄们，人若说他有信心，却没有行为，有甚么益处呢？这信心能</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救</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他吗？</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(2:14</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新译本</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268392"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8" name="Rectangle 2"/>
          <p:cNvSpPr txBox="1">
            <a:spLocks noChangeArrowheads="1"/>
          </p:cNvSpPr>
          <p:nvPr/>
        </p:nvSpPr>
        <p:spPr bwMode="auto">
          <a:xfrm>
            <a:off x="4646207" y="1282749"/>
            <a:ext cx="4493736" cy="47826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保罗明确表示，我们不是靠信心加行为得救，也不是靠信心后面跟着行为得救。相反，我们的信心向他人显明我们已经得救。</a:t>
            </a:r>
          </a:p>
        </p:txBody>
      </p:sp>
      <p:sp>
        <p:nvSpPr>
          <p:cNvPr id="10" name="Rectangle 2">
            <a:extLst>
              <a:ext uri="{FF2B5EF4-FFF2-40B4-BE49-F238E27FC236}">
                <a16:creationId xmlns:a16="http://schemas.microsoft.com/office/drawing/2014/main" id="{BDFD0A34-F0A7-E44C-8079-76A7A08C81CE}"/>
              </a:ext>
            </a:extLst>
          </p:cNvPr>
          <p:cNvSpPr txBox="1">
            <a:spLocks noChangeArrowheads="1"/>
          </p:cNvSpPr>
          <p:nvPr/>
        </p:nvSpPr>
        <p:spPr bwMode="auto">
          <a:xfrm>
            <a:off x="1" y="6216381"/>
            <a:ext cx="9144000" cy="641618"/>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雅各在这里使用“救”（</a:t>
            </a:r>
            <a:r>
              <a:rPr kumimoji="0" lang="en-US" altLang="zh-CN" sz="16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sozo</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）一词，并非指属灵上的得救，而是指“拯救生命”，即使人免于过早死亡</a:t>
            </a:r>
            <a:endPar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defTabSz="457200">
              <a:defRPr/>
            </a:pP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Zane Hodges</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雅各书</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，德克萨斯州欧文市：恩典福音学会，</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1994</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41</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页）。</a:t>
            </a:r>
          </a:p>
        </p:txBody>
      </p:sp>
    </p:spTree>
    <p:extLst>
      <p:ext uri="{BB962C8B-B14F-4D97-AF65-F5344CB8AC3E}">
        <p14:creationId xmlns:p14="http://schemas.microsoft.com/office/powerpoint/2010/main" val="87133001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3" name="Rectangle 2"/>
          <p:cNvSpPr>
            <a:spLocks noGrp="1" noChangeArrowheads="1"/>
          </p:cNvSpPr>
          <p:nvPr>
            <p:ph type="title" idx="4294967295"/>
          </p:nvPr>
        </p:nvSpPr>
        <p:spPr>
          <a:xfrm>
            <a:off x="685800" y="1219200"/>
            <a:ext cx="7772400" cy="1143000"/>
          </a:xfrm>
        </p:spPr>
        <p:txBody>
          <a:bodyPr/>
          <a:lstStyle/>
          <a:p>
            <a:pPr eaLnBrk="1" hangingPunct="1"/>
            <a:r>
              <a:rPr lang="zh-CN" altLang="en-US" b="1">
                <a:latin typeface="Times New Roman" charset="0"/>
                <a:ea typeface="宋体" charset="0"/>
                <a:cs typeface="宋体" charset="0"/>
              </a:rPr>
              <a:t>试探和罪</a:t>
            </a:r>
            <a:r>
              <a:rPr lang="en-GB" altLang="ja-JP" b="1">
                <a:latin typeface="Times New Roman" charset="0"/>
              </a:rPr>
              <a:t> </a:t>
            </a:r>
            <a:br>
              <a:rPr lang="en-GB" altLang="ja-JP" i="0">
                <a:latin typeface="Times New Roman" charset="0"/>
              </a:rPr>
            </a:br>
            <a:endParaRPr lang="en-US" i="0">
              <a:latin typeface="Times New Roman"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idx="4294967295"/>
          </p:nvPr>
        </p:nvSpPr>
        <p:spPr>
          <a:xfrm>
            <a:off x="0" y="990600"/>
            <a:ext cx="9144000" cy="1143000"/>
          </a:xfrm>
        </p:spPr>
        <p:txBody>
          <a:bodyPr/>
          <a:lstStyle/>
          <a:p>
            <a:pPr eaLnBrk="1" hangingPunct="1"/>
            <a:r>
              <a:rPr lang="zh-CN" altLang="en-US" sz="2800" b="1">
                <a:latin typeface="Times New Roman" charset="0"/>
                <a:ea typeface="宋体" charset="0"/>
                <a:cs typeface="宋体" charset="0"/>
              </a:rPr>
              <a:t>问题第十二：试探的根源是什么？描述试探到罪的过程。你能够在什么部位遏止罪的过程？ </a:t>
            </a:r>
            <a:br>
              <a:rPr lang="en-GB" sz="2800" b="1" i="0">
                <a:latin typeface="Times New Roman" charset="0"/>
              </a:rPr>
            </a:br>
            <a:endParaRPr lang="en-US" sz="2800" b="1" i="0">
              <a:latin typeface="Times New Roman" charset="0"/>
            </a:endParaRPr>
          </a:p>
        </p:txBody>
      </p:sp>
      <p:sp>
        <p:nvSpPr>
          <p:cNvPr id="205827" name="Rectangle 3"/>
          <p:cNvSpPr>
            <a:spLocks noGrp="1" noChangeArrowheads="1"/>
          </p:cNvSpPr>
          <p:nvPr>
            <p:ph type="body" idx="4294967295"/>
          </p:nvPr>
        </p:nvSpPr>
        <p:spPr>
          <a:xfrm>
            <a:off x="0" y="2362200"/>
            <a:ext cx="9144000" cy="1066800"/>
          </a:xfrm>
        </p:spPr>
        <p:txBody>
          <a:bodyPr/>
          <a:lstStyle/>
          <a:p>
            <a:pPr eaLnBrk="1" hangingPunct="1">
              <a:lnSpc>
                <a:spcPct val="90000"/>
              </a:lnSpc>
            </a:pPr>
            <a:r>
              <a:rPr lang="zh-CN" altLang="en-US" sz="2400" b="1">
                <a:latin typeface="Times New Roman" charset="0"/>
                <a:ea typeface="宋体" charset="0"/>
                <a:cs typeface="宋体" charset="0"/>
              </a:rPr>
              <a:t>回答问题第十二：是被自己的私欲牵引诱惑的。 </a:t>
            </a:r>
            <a:endParaRPr lang="en-US" altLang="zh-CN" sz="2400" b="1">
              <a:latin typeface="Times New Roman" charset="0"/>
            </a:endParaRPr>
          </a:p>
          <a:p>
            <a:pPr eaLnBrk="1" hangingPunct="1">
              <a:lnSpc>
                <a:spcPct val="90000"/>
              </a:lnSpc>
              <a:buFontTx/>
              <a:buNone/>
            </a:pPr>
            <a:r>
              <a:rPr lang="zh-CN" altLang="en-US" sz="2400" b="1">
                <a:latin typeface="Times New Roman" charset="0"/>
                <a:ea typeface="宋体" charset="0"/>
                <a:cs typeface="宋体" charset="0"/>
              </a:rPr>
              <a:t>（</a:t>
            </a:r>
            <a:r>
              <a:rPr lang="en-GB" altLang="ja-JP" sz="2400" b="1">
                <a:latin typeface="Times New Roman" charset="0"/>
              </a:rPr>
              <a:t> 1</a:t>
            </a:r>
            <a:r>
              <a:rPr lang="zh-CN" altLang="en-US" sz="2400" b="1">
                <a:latin typeface="Times New Roman" charset="0"/>
                <a:ea typeface="宋体" charset="0"/>
                <a:cs typeface="宋体" charset="0"/>
              </a:rPr>
              <a:t>章</a:t>
            </a:r>
            <a:r>
              <a:rPr lang="en-GB" altLang="ja-JP" sz="2400" b="1">
                <a:latin typeface="Times New Roman" charset="0"/>
              </a:rPr>
              <a:t>:14-15</a:t>
            </a:r>
            <a:r>
              <a:rPr lang="zh-CN" altLang="en-US" sz="2400" b="1">
                <a:latin typeface="Times New Roman" charset="0"/>
                <a:ea typeface="宋体" charset="0"/>
                <a:cs typeface="宋体" charset="0"/>
              </a:rPr>
              <a:t>节）</a:t>
            </a:r>
            <a:endParaRPr lang="en-GB" altLang="ja-JP" sz="2400" b="1" i="1">
              <a:latin typeface="Times New Roman" charset="0"/>
            </a:endParaRPr>
          </a:p>
          <a:p>
            <a:pPr eaLnBrk="1" hangingPunct="1">
              <a:lnSpc>
                <a:spcPct val="90000"/>
              </a:lnSpc>
            </a:pPr>
            <a:endParaRPr lang="en-US" sz="2400" b="1">
              <a:latin typeface="Times New Roman" charset="0"/>
            </a:endParaRPr>
          </a:p>
        </p:txBody>
      </p:sp>
      <p:sp>
        <p:nvSpPr>
          <p:cNvPr id="205828" name="WordArt 4"/>
          <p:cNvSpPr>
            <a:spLocks noChangeArrowheads="1" noChangeShapeType="1" noTextEdit="1"/>
          </p:cNvSpPr>
          <p:nvPr/>
        </p:nvSpPr>
        <p:spPr bwMode="auto">
          <a:xfrm>
            <a:off x="685800" y="3429000"/>
            <a:ext cx="1790700" cy="42862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b="1" kern="10">
                <a:latin typeface="+mn-ea"/>
                <a:ea typeface="+mn-ea"/>
                <a:cs typeface="+mn-ea"/>
              </a:rPr>
              <a:t>邪恶的欲念</a:t>
            </a:r>
            <a:endParaRPr lang="en-US" b="1" kern="10">
              <a:latin typeface="+mn-ea"/>
              <a:ea typeface="+mn-ea"/>
              <a:cs typeface="+mn-ea"/>
            </a:endParaRPr>
          </a:p>
        </p:txBody>
      </p:sp>
      <p:sp>
        <p:nvSpPr>
          <p:cNvPr id="205829" name="WordArt 5"/>
          <p:cNvSpPr>
            <a:spLocks noChangeArrowheads="1" noChangeShapeType="1" noTextEdit="1"/>
          </p:cNvSpPr>
          <p:nvPr/>
        </p:nvSpPr>
        <p:spPr bwMode="auto">
          <a:xfrm>
            <a:off x="2514600" y="3886200"/>
            <a:ext cx="1895475" cy="42862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b="1" kern="10">
                <a:latin typeface="+mn-ea"/>
                <a:ea typeface="+mn-ea"/>
                <a:cs typeface="+mn-ea"/>
              </a:rPr>
              <a:t>试探</a:t>
            </a:r>
            <a:endParaRPr lang="en-US" b="1" kern="10">
              <a:latin typeface="+mn-ea"/>
              <a:ea typeface="+mn-ea"/>
              <a:cs typeface="+mn-ea"/>
            </a:endParaRPr>
          </a:p>
        </p:txBody>
      </p:sp>
      <p:sp>
        <p:nvSpPr>
          <p:cNvPr id="205830" name="WordArt 6"/>
          <p:cNvSpPr>
            <a:spLocks noChangeArrowheads="1" noChangeShapeType="1" noTextEdit="1"/>
          </p:cNvSpPr>
          <p:nvPr/>
        </p:nvSpPr>
        <p:spPr bwMode="auto">
          <a:xfrm>
            <a:off x="4800600" y="4267200"/>
            <a:ext cx="1066800" cy="42862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a:latin typeface="+mn-ea"/>
                <a:ea typeface="+mn-ea"/>
                <a:cs typeface="+mn-ea"/>
              </a:rPr>
              <a:t>私欲</a:t>
            </a:r>
          </a:p>
        </p:txBody>
      </p:sp>
      <p:sp>
        <p:nvSpPr>
          <p:cNvPr id="205831" name="WordArt 7"/>
          <p:cNvSpPr>
            <a:spLocks noChangeArrowheads="1" noChangeShapeType="1" noTextEdit="1"/>
          </p:cNvSpPr>
          <p:nvPr/>
        </p:nvSpPr>
        <p:spPr bwMode="auto">
          <a:xfrm>
            <a:off x="6477000" y="4800600"/>
            <a:ext cx="523875" cy="42862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a:latin typeface="+mn-ea"/>
                <a:ea typeface="+mn-ea"/>
                <a:cs typeface="+mn-ea"/>
              </a:rPr>
              <a:t>罪</a:t>
            </a:r>
          </a:p>
        </p:txBody>
      </p:sp>
      <p:sp>
        <p:nvSpPr>
          <p:cNvPr id="205832" name="WordArt 8"/>
          <p:cNvSpPr>
            <a:spLocks noChangeArrowheads="1" noChangeShapeType="1" noTextEdit="1"/>
          </p:cNvSpPr>
          <p:nvPr/>
        </p:nvSpPr>
        <p:spPr bwMode="auto">
          <a:xfrm>
            <a:off x="7543800" y="5486400"/>
            <a:ext cx="971550" cy="42862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a:latin typeface="+mn-ea"/>
                <a:ea typeface="+mn-ea"/>
                <a:cs typeface="+mn-ea"/>
              </a:rPr>
              <a:t>死</a:t>
            </a:r>
          </a:p>
        </p:txBody>
      </p:sp>
      <p:sp>
        <p:nvSpPr>
          <p:cNvPr id="205833" name="Text Box 9"/>
          <p:cNvSpPr txBox="1">
            <a:spLocks noChangeArrowheads="1"/>
          </p:cNvSpPr>
          <p:nvPr/>
        </p:nvSpPr>
        <p:spPr bwMode="auto">
          <a:xfrm>
            <a:off x="0" y="4953000"/>
            <a:ext cx="6477000" cy="158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CN" altLang="en-US" sz="2800">
                <a:ea typeface="宋体" charset="0"/>
                <a:cs typeface="宋体" charset="0"/>
              </a:rPr>
              <a:t>你能够在私欲还没产生之前，就是试探和之前的部位，遏止罪的过程。</a:t>
            </a:r>
            <a:endParaRPr lang="en-GB" altLang="ja-JP" sz="2800" i="1"/>
          </a:p>
          <a:p>
            <a:pPr eaLnBrk="1" hangingPunct="1">
              <a:spcBef>
                <a:spcPct val="50000"/>
              </a:spcBef>
            </a:pP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5826"/>
                                        </p:tgtEl>
                                        <p:attrNameLst>
                                          <p:attrName>style.visibility</p:attrName>
                                        </p:attrNameLst>
                                      </p:cBhvr>
                                      <p:to>
                                        <p:strVal val="visible"/>
                                      </p:to>
                                    </p:set>
                                    <p:animEffect transition="in" filter="blinds(horizontal)">
                                      <p:cBhvr>
                                        <p:cTn id="7" dur="500"/>
                                        <p:tgtEl>
                                          <p:spTgt spid="205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5827">
                                            <p:txEl>
                                              <p:pRg st="0" end="0"/>
                                            </p:txEl>
                                          </p:spTgt>
                                        </p:tgtEl>
                                        <p:attrNameLst>
                                          <p:attrName>style.visibility</p:attrName>
                                        </p:attrNameLst>
                                      </p:cBhvr>
                                      <p:to>
                                        <p:strVal val="visible"/>
                                      </p:to>
                                    </p:set>
                                    <p:animEffect transition="in" filter="blinds(horizontal)">
                                      <p:cBhvr>
                                        <p:cTn id="12" dur="500"/>
                                        <p:tgtEl>
                                          <p:spTgt spid="20582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5827">
                                            <p:txEl>
                                              <p:pRg st="1" end="1"/>
                                            </p:txEl>
                                          </p:spTgt>
                                        </p:tgtEl>
                                        <p:attrNameLst>
                                          <p:attrName>style.visibility</p:attrName>
                                        </p:attrNameLst>
                                      </p:cBhvr>
                                      <p:to>
                                        <p:strVal val="visible"/>
                                      </p:to>
                                    </p:set>
                                    <p:animEffect transition="in" filter="blinds(horizontal)">
                                      <p:cBhvr>
                                        <p:cTn id="17" dur="500"/>
                                        <p:tgtEl>
                                          <p:spTgt spid="20582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5828"/>
                                        </p:tgtEl>
                                        <p:attrNameLst>
                                          <p:attrName>style.visibility</p:attrName>
                                        </p:attrNameLst>
                                      </p:cBhvr>
                                      <p:to>
                                        <p:strVal val="visible"/>
                                      </p:to>
                                    </p:set>
                                    <p:animEffect transition="in" filter="blinds(horizontal)">
                                      <p:cBhvr>
                                        <p:cTn id="22" dur="500"/>
                                        <p:tgtEl>
                                          <p:spTgt spid="2058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05829"/>
                                        </p:tgtEl>
                                        <p:attrNameLst>
                                          <p:attrName>style.visibility</p:attrName>
                                        </p:attrNameLst>
                                      </p:cBhvr>
                                      <p:to>
                                        <p:strVal val="visible"/>
                                      </p:to>
                                    </p:set>
                                    <p:animEffect transition="in" filter="blinds(horizontal)">
                                      <p:cBhvr>
                                        <p:cTn id="27" dur="500"/>
                                        <p:tgtEl>
                                          <p:spTgt spid="2058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05830"/>
                                        </p:tgtEl>
                                        <p:attrNameLst>
                                          <p:attrName>style.visibility</p:attrName>
                                        </p:attrNameLst>
                                      </p:cBhvr>
                                      <p:to>
                                        <p:strVal val="visible"/>
                                      </p:to>
                                    </p:set>
                                    <p:animEffect transition="in" filter="blinds(horizontal)">
                                      <p:cBhvr>
                                        <p:cTn id="32" dur="500"/>
                                        <p:tgtEl>
                                          <p:spTgt spid="20583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05831"/>
                                        </p:tgtEl>
                                        <p:attrNameLst>
                                          <p:attrName>style.visibility</p:attrName>
                                        </p:attrNameLst>
                                      </p:cBhvr>
                                      <p:to>
                                        <p:strVal val="visible"/>
                                      </p:to>
                                    </p:set>
                                    <p:animEffect transition="in" filter="blinds(horizontal)">
                                      <p:cBhvr>
                                        <p:cTn id="37" dur="500"/>
                                        <p:tgtEl>
                                          <p:spTgt spid="20583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05832"/>
                                        </p:tgtEl>
                                        <p:attrNameLst>
                                          <p:attrName>style.visibility</p:attrName>
                                        </p:attrNameLst>
                                      </p:cBhvr>
                                      <p:to>
                                        <p:strVal val="visible"/>
                                      </p:to>
                                    </p:set>
                                    <p:animEffect transition="in" filter="blinds(horizontal)">
                                      <p:cBhvr>
                                        <p:cTn id="42" dur="500"/>
                                        <p:tgtEl>
                                          <p:spTgt spid="2058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05833"/>
                                        </p:tgtEl>
                                        <p:attrNameLst>
                                          <p:attrName>style.visibility</p:attrName>
                                        </p:attrNameLst>
                                      </p:cBhvr>
                                      <p:to>
                                        <p:strVal val="visible"/>
                                      </p:to>
                                    </p:set>
                                    <p:animEffect transition="in" filter="blinds(horizontal)">
                                      <p:cBhvr>
                                        <p:cTn id="47" dur="500"/>
                                        <p:tgtEl>
                                          <p:spTgt spid="205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6" grpId="0" autoUpdateAnimBg="0"/>
      <p:bldP spid="205827" grpId="0" build="p" autoUpdateAnimBg="0"/>
      <p:bldP spid="205828" grpId="0" animBg="1"/>
      <p:bldP spid="205829" grpId="0" animBg="1"/>
      <p:bldP spid="205830" grpId="0" animBg="1"/>
      <p:bldP spid="205831" grpId="0" animBg="1"/>
      <p:bldP spid="205832" grpId="0" animBg="1"/>
      <p:bldP spid="205833" grpId="0"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idx="4294967295"/>
          </p:nvPr>
        </p:nvSpPr>
        <p:spPr>
          <a:xfrm>
            <a:off x="685800" y="990600"/>
            <a:ext cx="7772400" cy="1143000"/>
          </a:xfrm>
        </p:spPr>
        <p:txBody>
          <a:bodyPr/>
          <a:lstStyle/>
          <a:p>
            <a:pPr eaLnBrk="1" hangingPunct="1"/>
            <a:r>
              <a:rPr lang="zh-CN" altLang="en-US" sz="3200" b="1">
                <a:latin typeface="Times New Roman" charset="0"/>
                <a:ea typeface="宋体" charset="0"/>
                <a:cs typeface="宋体" charset="0"/>
              </a:rPr>
              <a:t>问题第十三：</a:t>
            </a:r>
            <a:r>
              <a:rPr lang="en-GB" altLang="ja-JP" sz="3200" b="1">
                <a:latin typeface="Times New Roman" charset="0"/>
              </a:rPr>
              <a:t> </a:t>
            </a:r>
            <a:r>
              <a:rPr lang="zh-CN" altLang="en-US" sz="3200" b="1">
                <a:latin typeface="Times New Roman" charset="0"/>
                <a:ea typeface="宋体" charset="0"/>
                <a:cs typeface="宋体" charset="0"/>
              </a:rPr>
              <a:t>罪如何严重？轻视罪的危机是什么？罪的结果是什么？</a:t>
            </a:r>
            <a:br>
              <a:rPr lang="en-GB" altLang="ja-JP" sz="3200" b="1" i="0">
                <a:latin typeface="Times New Roman" charset="0"/>
              </a:rPr>
            </a:br>
            <a:endParaRPr lang="en-US" sz="3200" b="1" i="0">
              <a:latin typeface="Times New Roman" charset="0"/>
            </a:endParaRPr>
          </a:p>
        </p:txBody>
      </p:sp>
      <p:sp>
        <p:nvSpPr>
          <p:cNvPr id="206851" name="Rectangle 3"/>
          <p:cNvSpPr>
            <a:spLocks noGrp="1" noChangeArrowheads="1"/>
          </p:cNvSpPr>
          <p:nvPr>
            <p:ph type="body" idx="4294967295"/>
          </p:nvPr>
        </p:nvSpPr>
        <p:spPr/>
        <p:txBody>
          <a:bodyPr/>
          <a:lstStyle/>
          <a:p>
            <a:pPr eaLnBrk="1" hangingPunct="1"/>
            <a:r>
              <a:rPr lang="zh-CN" altLang="en-US" sz="3600" b="1">
                <a:latin typeface="Times New Roman" charset="0"/>
                <a:ea typeface="宋体" charset="0"/>
                <a:cs typeface="宋体" charset="0"/>
              </a:rPr>
              <a:t>回答问题第十三： 罪导致死。罪有死的果效。罪的结果是死。 </a:t>
            </a:r>
            <a:endParaRPr lang="en-US" altLang="zh-CN" sz="3600" b="1">
              <a:latin typeface="Times New Roman" charset="0"/>
            </a:endParaRPr>
          </a:p>
          <a:p>
            <a:pPr eaLnBrk="1" hangingPunct="1">
              <a:buFontTx/>
              <a:buNone/>
            </a:pPr>
            <a:r>
              <a:rPr lang="zh-CN" altLang="en-US" sz="3600" b="1">
                <a:latin typeface="Times New Roman" charset="0"/>
                <a:ea typeface="宋体" charset="0"/>
                <a:cs typeface="宋体" charset="0"/>
              </a:rPr>
              <a:t>（</a:t>
            </a:r>
            <a:r>
              <a:rPr lang="en-GB" altLang="ja-JP" sz="3600" b="1">
                <a:latin typeface="Times New Roman" charset="0"/>
              </a:rPr>
              <a:t>1</a:t>
            </a:r>
            <a:r>
              <a:rPr lang="zh-CN" altLang="en-US" sz="3600" b="1">
                <a:latin typeface="Times New Roman" charset="0"/>
                <a:ea typeface="宋体" charset="0"/>
                <a:cs typeface="宋体" charset="0"/>
              </a:rPr>
              <a:t>章</a:t>
            </a:r>
            <a:r>
              <a:rPr lang="en-GB" altLang="ja-JP" sz="3600" b="1">
                <a:latin typeface="Times New Roman" charset="0"/>
              </a:rPr>
              <a:t>:15</a:t>
            </a:r>
            <a:r>
              <a:rPr lang="zh-CN" altLang="en-US" sz="3600" b="1">
                <a:latin typeface="Times New Roman" charset="0"/>
                <a:ea typeface="宋体" charset="0"/>
                <a:cs typeface="宋体" charset="0"/>
              </a:rPr>
              <a:t>节）</a:t>
            </a:r>
            <a:endParaRPr lang="en-GB" altLang="ja-JP" sz="3600" b="1" i="1">
              <a:latin typeface="Times New Roman" charset="0"/>
            </a:endParaRPr>
          </a:p>
          <a:p>
            <a:pPr eaLnBrk="1" hangingPunct="1"/>
            <a:endParaRPr lang="en-US" sz="3600" b="1">
              <a:latin typeface="Times New Roman" charset="0"/>
            </a:endParaRPr>
          </a:p>
        </p:txBody>
      </p:sp>
      <p:sp>
        <p:nvSpPr>
          <p:cNvPr id="206852" name="Text Box 4"/>
          <p:cNvSpPr txBox="1">
            <a:spLocks noChangeArrowheads="1"/>
          </p:cNvSpPr>
          <p:nvPr/>
        </p:nvSpPr>
        <p:spPr bwMode="auto">
          <a:xfrm>
            <a:off x="381000" y="5257800"/>
            <a:ext cx="7696200" cy="191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CN" altLang="en-US" i="1">
                <a:ea typeface="宋体" charset="0"/>
                <a:cs typeface="宋体" charset="0"/>
              </a:rPr>
              <a:t>问题</a:t>
            </a:r>
            <a:r>
              <a:rPr lang="en-GB" altLang="ja-JP" i="1"/>
              <a:t>: </a:t>
            </a:r>
            <a:r>
              <a:rPr lang="zh-CN" altLang="en-US" i="1">
                <a:ea typeface="宋体" charset="0"/>
                <a:cs typeface="宋体" charset="0"/>
              </a:rPr>
              <a:t>有哪一些情境人指责神？当你周边的人因着坏情况而责怪神，你会如何反应？</a:t>
            </a:r>
            <a:endParaRPr lang="en-GB" altLang="ja-JP" i="1"/>
          </a:p>
          <a:p>
            <a:pPr eaLnBrk="1" hangingPunct="1">
              <a:spcBef>
                <a:spcPct val="50000"/>
              </a:spcBef>
            </a:pPr>
            <a:r>
              <a:rPr lang="en-GB"/>
              <a:t> </a:t>
            </a:r>
            <a:endParaRPr lang="en-GB" i="1"/>
          </a:p>
          <a:p>
            <a:pPr eaLnBrk="1" hangingPunct="1">
              <a:spcBef>
                <a:spcPct val="50000"/>
              </a:spcBef>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0"/>
                                        </p:tgtEl>
                                        <p:attrNameLst>
                                          <p:attrName>style.visibility</p:attrName>
                                        </p:attrNameLst>
                                      </p:cBhvr>
                                      <p:to>
                                        <p:strVal val="visible"/>
                                      </p:to>
                                    </p:set>
                                    <p:anim calcmode="lin" valueType="num">
                                      <p:cBhvr additive="base">
                                        <p:cTn id="7" dur="500" fill="hold"/>
                                        <p:tgtEl>
                                          <p:spTgt spid="206850"/>
                                        </p:tgtEl>
                                        <p:attrNameLst>
                                          <p:attrName>ppt_x</p:attrName>
                                        </p:attrNameLst>
                                      </p:cBhvr>
                                      <p:tavLst>
                                        <p:tav tm="0">
                                          <p:val>
                                            <p:strVal val="0-#ppt_w/2"/>
                                          </p:val>
                                        </p:tav>
                                        <p:tav tm="100000">
                                          <p:val>
                                            <p:strVal val="#ppt_x"/>
                                          </p:val>
                                        </p:tav>
                                      </p:tavLst>
                                    </p:anim>
                                    <p:anim calcmode="lin" valueType="num">
                                      <p:cBhvr additive="base">
                                        <p:cTn id="8" dur="500" fill="hold"/>
                                        <p:tgtEl>
                                          <p:spTgt spid="2068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1">
                                            <p:txEl>
                                              <p:pRg st="0" end="0"/>
                                            </p:txEl>
                                          </p:spTgt>
                                        </p:tgtEl>
                                        <p:attrNameLst>
                                          <p:attrName>style.visibility</p:attrName>
                                        </p:attrNameLst>
                                      </p:cBhvr>
                                      <p:to>
                                        <p:strVal val="visible"/>
                                      </p:to>
                                    </p:set>
                                    <p:anim calcmode="lin" valueType="num">
                                      <p:cBhvr additive="base">
                                        <p:cTn id="13" dur="500" fill="hold"/>
                                        <p:tgtEl>
                                          <p:spTgt spid="20685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1">
                                            <p:txEl>
                                              <p:pRg st="1" end="1"/>
                                            </p:txEl>
                                          </p:spTgt>
                                        </p:tgtEl>
                                        <p:attrNameLst>
                                          <p:attrName>style.visibility</p:attrName>
                                        </p:attrNameLst>
                                      </p:cBhvr>
                                      <p:to>
                                        <p:strVal val="visible"/>
                                      </p:to>
                                    </p:set>
                                    <p:anim calcmode="lin" valueType="num">
                                      <p:cBhvr additive="base">
                                        <p:cTn id="19" dur="500" fill="hold"/>
                                        <p:tgtEl>
                                          <p:spTgt spid="20685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8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6852"/>
                                        </p:tgtEl>
                                        <p:attrNameLst>
                                          <p:attrName>style.visibility</p:attrName>
                                        </p:attrNameLst>
                                      </p:cBhvr>
                                      <p:to>
                                        <p:strVal val="visible"/>
                                      </p:to>
                                    </p:set>
                                    <p:anim calcmode="lin" valueType="num">
                                      <p:cBhvr additive="base">
                                        <p:cTn id="25" dur="500" fill="hold"/>
                                        <p:tgtEl>
                                          <p:spTgt spid="206852"/>
                                        </p:tgtEl>
                                        <p:attrNameLst>
                                          <p:attrName>ppt_x</p:attrName>
                                        </p:attrNameLst>
                                      </p:cBhvr>
                                      <p:tavLst>
                                        <p:tav tm="0">
                                          <p:val>
                                            <p:strVal val="0-#ppt_w/2"/>
                                          </p:val>
                                        </p:tav>
                                        <p:tav tm="100000">
                                          <p:val>
                                            <p:strVal val="#ppt_x"/>
                                          </p:val>
                                        </p:tav>
                                      </p:tavLst>
                                    </p:anim>
                                    <p:anim calcmode="lin" valueType="num">
                                      <p:cBhvr additive="base">
                                        <p:cTn id="26" dur="500" fill="hold"/>
                                        <p:tgtEl>
                                          <p:spTgt spid="2068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autoUpdateAnimBg="0"/>
      <p:bldP spid="206851" grpId="0" build="p" autoUpdateAnimBg="0"/>
      <p:bldP spid="206852" grpId="0"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idx="4294967295"/>
          </p:nvPr>
        </p:nvSpPr>
        <p:spPr>
          <a:xfrm>
            <a:off x="685800" y="1066800"/>
            <a:ext cx="7772400" cy="1143000"/>
          </a:xfrm>
        </p:spPr>
        <p:txBody>
          <a:bodyPr/>
          <a:lstStyle/>
          <a:p>
            <a:pPr eaLnBrk="1" hangingPunct="1"/>
            <a:r>
              <a:rPr lang="zh-CN" altLang="en-US" sz="3200" b="1">
                <a:latin typeface="Times New Roman" charset="0"/>
                <a:ea typeface="宋体" charset="0"/>
                <a:cs typeface="宋体" charset="0"/>
              </a:rPr>
              <a:t>问题第十四：神不是邪恶与试探的创建者。但是根据 雅各书</a:t>
            </a:r>
            <a:r>
              <a:rPr lang="en-GB" altLang="ja-JP" sz="3200" b="1">
                <a:latin typeface="Times New Roman" charset="0"/>
              </a:rPr>
              <a:t>1</a:t>
            </a:r>
            <a:r>
              <a:rPr lang="zh-CN" altLang="en-US" sz="3200" b="1">
                <a:latin typeface="Times New Roman" charset="0"/>
                <a:ea typeface="宋体" charset="0"/>
                <a:cs typeface="宋体" charset="0"/>
              </a:rPr>
              <a:t>章</a:t>
            </a:r>
            <a:r>
              <a:rPr lang="en-US" altLang="ja-JP" sz="3200" b="1">
                <a:latin typeface="Times New Roman" charset="0"/>
              </a:rPr>
              <a:t>:1</a:t>
            </a:r>
            <a:r>
              <a:rPr lang="en-GB" altLang="ja-JP" sz="3200" b="1">
                <a:latin typeface="Times New Roman" charset="0"/>
              </a:rPr>
              <a:t>6-18</a:t>
            </a:r>
            <a:r>
              <a:rPr lang="zh-CN" altLang="en-US" sz="3200" b="1">
                <a:latin typeface="Times New Roman" charset="0"/>
                <a:ea typeface="宋体" charset="0"/>
                <a:cs typeface="宋体" charset="0"/>
              </a:rPr>
              <a:t>节，这段经文如何形容神？</a:t>
            </a:r>
            <a:r>
              <a:rPr lang="en-GB" altLang="ja-JP" sz="3200" b="1">
                <a:latin typeface="Times New Roman" charset="0"/>
              </a:rPr>
              <a:t>  </a:t>
            </a:r>
            <a:br>
              <a:rPr lang="en-GB" altLang="ja-JP" sz="3200" b="1">
                <a:latin typeface="Times New Roman" charset="0"/>
              </a:rPr>
            </a:br>
            <a:endParaRPr lang="en-US" sz="3200" b="1">
              <a:latin typeface="Times New Roman" charset="0"/>
            </a:endParaRPr>
          </a:p>
        </p:txBody>
      </p:sp>
      <p:sp>
        <p:nvSpPr>
          <p:cNvPr id="207875" name="Rectangle 3"/>
          <p:cNvSpPr>
            <a:spLocks noGrp="1" noChangeArrowheads="1"/>
          </p:cNvSpPr>
          <p:nvPr>
            <p:ph type="body" idx="4294967295"/>
          </p:nvPr>
        </p:nvSpPr>
        <p:spPr/>
        <p:txBody>
          <a:bodyPr/>
          <a:lstStyle/>
          <a:p>
            <a:pPr eaLnBrk="1" hangingPunct="1"/>
            <a:r>
              <a:rPr lang="zh-CN" altLang="en-US" sz="2800" b="1">
                <a:latin typeface="Times New Roman" charset="0"/>
                <a:ea typeface="宋体" charset="0"/>
                <a:cs typeface="宋体" charset="0"/>
              </a:rPr>
              <a:t>回答问题第十四：他是那位赐给各样美善的恩赐和各样全备的赏赐的天父；（</a:t>
            </a:r>
            <a:r>
              <a:rPr lang="en-GB" altLang="ja-JP" sz="2800" b="1">
                <a:latin typeface="Times New Roman" charset="0"/>
              </a:rPr>
              <a:t> 1</a:t>
            </a:r>
            <a:r>
              <a:rPr lang="zh-CN" altLang="en-US" sz="2800" b="1">
                <a:latin typeface="Times New Roman" charset="0"/>
                <a:ea typeface="宋体" charset="0"/>
                <a:cs typeface="宋体" charset="0"/>
              </a:rPr>
              <a:t>章</a:t>
            </a:r>
            <a:r>
              <a:rPr lang="en-GB" altLang="ja-JP" sz="2800" b="1">
                <a:latin typeface="Times New Roman" charset="0"/>
              </a:rPr>
              <a:t>:17</a:t>
            </a:r>
            <a:r>
              <a:rPr lang="zh-CN" altLang="en-US" sz="2800" b="1">
                <a:latin typeface="Times New Roman" charset="0"/>
                <a:ea typeface="宋体" charset="0"/>
                <a:cs typeface="宋体" charset="0"/>
              </a:rPr>
              <a:t>上节）</a:t>
            </a:r>
            <a:endParaRPr lang="en-US" altLang="zh-CN" sz="2800" b="1">
              <a:latin typeface="Times New Roman" charset="0"/>
            </a:endParaRPr>
          </a:p>
          <a:p>
            <a:pPr eaLnBrk="1" hangingPunct="1"/>
            <a:r>
              <a:rPr lang="zh-CN" altLang="en-US" sz="2800" b="1">
                <a:latin typeface="Times New Roman" charset="0"/>
                <a:ea typeface="宋体" charset="0"/>
                <a:cs typeface="宋体" charset="0"/>
              </a:rPr>
              <a:t>并且他是信实的；（</a:t>
            </a:r>
            <a:r>
              <a:rPr lang="en-GB" altLang="ja-JP" sz="2800" b="1">
                <a:latin typeface="Times New Roman" charset="0"/>
              </a:rPr>
              <a:t>1</a:t>
            </a:r>
            <a:r>
              <a:rPr lang="zh-CN" altLang="en-US" sz="2800" b="1">
                <a:latin typeface="Times New Roman" charset="0"/>
                <a:ea typeface="宋体" charset="0"/>
                <a:cs typeface="宋体" charset="0"/>
              </a:rPr>
              <a:t>章</a:t>
            </a:r>
            <a:r>
              <a:rPr lang="en-GB" altLang="ja-JP" sz="2800" b="1">
                <a:latin typeface="Times New Roman" charset="0"/>
              </a:rPr>
              <a:t>:17</a:t>
            </a:r>
            <a:r>
              <a:rPr lang="zh-CN" altLang="en-US" sz="2800" b="1">
                <a:latin typeface="Times New Roman" charset="0"/>
                <a:ea typeface="宋体" charset="0"/>
                <a:cs typeface="宋体" charset="0"/>
              </a:rPr>
              <a:t>下节）</a:t>
            </a:r>
            <a:endParaRPr lang="en-GB" altLang="zh-CN" sz="2800" b="1">
              <a:latin typeface="Times New Roman" charset="0"/>
            </a:endParaRPr>
          </a:p>
          <a:p>
            <a:pPr eaLnBrk="1" hangingPunct="1"/>
            <a:r>
              <a:rPr lang="zh-CN" altLang="en-US" sz="2800" b="1">
                <a:latin typeface="Times New Roman" charset="0"/>
                <a:ea typeface="宋体" charset="0"/>
                <a:cs typeface="宋体" charset="0"/>
              </a:rPr>
              <a:t>他按自己的旨意，用真道生了我们，叫我们在他所造的万物中好像初熟的果子。 （</a:t>
            </a:r>
            <a:r>
              <a:rPr lang="en-GB" altLang="ja-JP" sz="2800" b="1">
                <a:latin typeface="Times New Roman" charset="0"/>
              </a:rPr>
              <a:t>1</a:t>
            </a:r>
            <a:r>
              <a:rPr lang="zh-CN" altLang="en-US" sz="2800" b="1">
                <a:latin typeface="Times New Roman" charset="0"/>
                <a:ea typeface="宋体" charset="0"/>
                <a:cs typeface="宋体" charset="0"/>
              </a:rPr>
              <a:t>章</a:t>
            </a:r>
            <a:r>
              <a:rPr lang="en-GB" altLang="ja-JP" sz="2800" b="1">
                <a:latin typeface="Times New Roman" charset="0"/>
              </a:rPr>
              <a:t>:18</a:t>
            </a:r>
            <a:r>
              <a:rPr lang="zh-CN" altLang="en-US" sz="2800" b="1">
                <a:latin typeface="Times New Roman" charset="0"/>
                <a:ea typeface="宋体" charset="0"/>
                <a:cs typeface="宋体" charset="0"/>
              </a:rPr>
              <a:t>节）</a:t>
            </a:r>
            <a:endParaRPr lang="en-GB" altLang="ja-JP" sz="2800" b="1" i="1">
              <a:latin typeface="Times New Roman" charset="0"/>
            </a:endParaRPr>
          </a:p>
          <a:p>
            <a:pPr eaLnBrk="1" hangingPunct="1">
              <a:buFontTx/>
              <a:buNone/>
            </a:pPr>
            <a:endParaRPr lang="en-GB" sz="2800" b="1" i="1">
              <a:latin typeface="Times New Roman" charset="0"/>
            </a:endParaRPr>
          </a:p>
          <a:p>
            <a:pPr eaLnBrk="1" hangingPunct="1"/>
            <a:endParaRPr lang="en-US" sz="2400">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7874"/>
                                        </p:tgtEl>
                                        <p:attrNameLst>
                                          <p:attrName>style.visibility</p:attrName>
                                        </p:attrNameLst>
                                      </p:cBhvr>
                                      <p:to>
                                        <p:strVal val="visible"/>
                                      </p:to>
                                    </p:set>
                                    <p:anim calcmode="lin" valueType="num">
                                      <p:cBhvr additive="base">
                                        <p:cTn id="7" dur="500" fill="hold"/>
                                        <p:tgtEl>
                                          <p:spTgt spid="207874"/>
                                        </p:tgtEl>
                                        <p:attrNameLst>
                                          <p:attrName>ppt_x</p:attrName>
                                        </p:attrNameLst>
                                      </p:cBhvr>
                                      <p:tavLst>
                                        <p:tav tm="0">
                                          <p:val>
                                            <p:strVal val="0-#ppt_w/2"/>
                                          </p:val>
                                        </p:tav>
                                        <p:tav tm="100000">
                                          <p:val>
                                            <p:strVal val="#ppt_x"/>
                                          </p:val>
                                        </p:tav>
                                      </p:tavLst>
                                    </p:anim>
                                    <p:anim calcmode="lin" valueType="num">
                                      <p:cBhvr additive="base">
                                        <p:cTn id="8" dur="500" fill="hold"/>
                                        <p:tgtEl>
                                          <p:spTgt spid="2078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7875">
                                            <p:txEl>
                                              <p:pRg st="0" end="0"/>
                                            </p:txEl>
                                          </p:spTgt>
                                        </p:tgtEl>
                                        <p:attrNameLst>
                                          <p:attrName>style.visibility</p:attrName>
                                        </p:attrNameLst>
                                      </p:cBhvr>
                                      <p:to>
                                        <p:strVal val="visible"/>
                                      </p:to>
                                    </p:set>
                                    <p:anim calcmode="lin" valueType="num">
                                      <p:cBhvr additive="base">
                                        <p:cTn id="13" dur="500" fill="hold"/>
                                        <p:tgtEl>
                                          <p:spTgt spid="20787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7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7875">
                                            <p:txEl>
                                              <p:pRg st="1" end="1"/>
                                            </p:txEl>
                                          </p:spTgt>
                                        </p:tgtEl>
                                        <p:attrNameLst>
                                          <p:attrName>style.visibility</p:attrName>
                                        </p:attrNameLst>
                                      </p:cBhvr>
                                      <p:to>
                                        <p:strVal val="visible"/>
                                      </p:to>
                                    </p:set>
                                    <p:anim calcmode="lin" valueType="num">
                                      <p:cBhvr additive="base">
                                        <p:cTn id="19" dur="500" fill="hold"/>
                                        <p:tgtEl>
                                          <p:spTgt spid="20787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7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7875">
                                            <p:txEl>
                                              <p:pRg st="2" end="2"/>
                                            </p:txEl>
                                          </p:spTgt>
                                        </p:tgtEl>
                                        <p:attrNameLst>
                                          <p:attrName>style.visibility</p:attrName>
                                        </p:attrNameLst>
                                      </p:cBhvr>
                                      <p:to>
                                        <p:strVal val="visible"/>
                                      </p:to>
                                    </p:set>
                                    <p:anim calcmode="lin" valueType="num">
                                      <p:cBhvr additive="base">
                                        <p:cTn id="25" dur="500" fill="hold"/>
                                        <p:tgtEl>
                                          <p:spTgt spid="207875">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787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4" grpId="0" autoUpdateAnimBg="0"/>
      <p:bldP spid="207875" grpId="0" build="p"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0" y="1752600"/>
            <a:ext cx="8839200" cy="1143000"/>
          </a:xfrm>
        </p:spPr>
        <p:txBody>
          <a:bodyPr/>
          <a:lstStyle/>
          <a:p>
            <a:pPr eaLnBrk="1" hangingPunct="1"/>
            <a:r>
              <a:rPr lang="zh-CN" altLang="en-US" sz="3200" b="1">
                <a:latin typeface="Times New Roman" charset="0"/>
                <a:ea typeface="宋体" charset="0"/>
                <a:cs typeface="宋体" charset="0"/>
              </a:rPr>
              <a:t>问题第十五：根据 雅各书</a:t>
            </a:r>
            <a:r>
              <a:rPr lang="en-GB" altLang="ja-JP" sz="3200" b="1">
                <a:latin typeface="Times New Roman" charset="0"/>
              </a:rPr>
              <a:t>1</a:t>
            </a:r>
            <a:r>
              <a:rPr lang="zh-CN" altLang="en-US" sz="3200" b="1">
                <a:latin typeface="Times New Roman" charset="0"/>
                <a:ea typeface="宋体" charset="0"/>
                <a:cs typeface="宋体" charset="0"/>
              </a:rPr>
              <a:t>章</a:t>
            </a:r>
            <a:r>
              <a:rPr lang="en-US" altLang="ja-JP" sz="3200" b="1">
                <a:latin typeface="Times New Roman" charset="0"/>
              </a:rPr>
              <a:t>:1</a:t>
            </a:r>
            <a:r>
              <a:rPr lang="en-GB" altLang="ja-JP" sz="3200" b="1">
                <a:latin typeface="Times New Roman" charset="0"/>
              </a:rPr>
              <a:t>-18</a:t>
            </a:r>
            <a:r>
              <a:rPr lang="zh-CN" altLang="en-US" sz="3200" b="1">
                <a:latin typeface="Times New Roman" charset="0"/>
                <a:ea typeface="宋体" charset="0"/>
                <a:cs typeface="宋体" charset="0"/>
              </a:rPr>
              <a:t>节，你会怎么总结基督徒的样貌？</a:t>
            </a:r>
            <a:br>
              <a:rPr lang="en-GB" altLang="ja-JP" sz="3200" b="1" i="0">
                <a:latin typeface="Times New Roman" charset="0"/>
              </a:rPr>
            </a:br>
            <a:r>
              <a:rPr lang="en-GB" altLang="ja-JP">
                <a:latin typeface="Times New Roman" charset="0"/>
              </a:rPr>
              <a:t> </a:t>
            </a:r>
            <a:br>
              <a:rPr lang="en-GB" altLang="ja-JP" i="0">
                <a:latin typeface="Times New Roman" charset="0"/>
              </a:rPr>
            </a:br>
            <a:endParaRPr lang="en-US" i="0">
              <a:latin typeface="Times New Roman" charset="0"/>
            </a:endParaRPr>
          </a:p>
        </p:txBody>
      </p:sp>
      <p:sp>
        <p:nvSpPr>
          <p:cNvPr id="208899" name="Rectangle 3"/>
          <p:cNvSpPr>
            <a:spLocks noGrp="1" noChangeArrowheads="1"/>
          </p:cNvSpPr>
          <p:nvPr>
            <p:ph type="body" idx="4294967295"/>
          </p:nvPr>
        </p:nvSpPr>
        <p:spPr/>
        <p:txBody>
          <a:bodyPr/>
          <a:lstStyle/>
          <a:p>
            <a:pPr eaLnBrk="1" hangingPunct="1"/>
            <a:r>
              <a:rPr lang="zh-CN" altLang="en-US" b="1">
                <a:latin typeface="Times New Roman" charset="0"/>
                <a:ea typeface="宋体" charset="0"/>
                <a:cs typeface="宋体" charset="0"/>
              </a:rPr>
              <a:t>回答问题第十五：与其在遇见试炼时责怪神，反而，每一位被呼召的基督徒应当在百般试炼中欢喜的回应，并在苦难中靠着信心的祷告和持守信心的忍耐。</a:t>
            </a:r>
            <a:endParaRPr lang="en-GB" altLang="ja-JP" b="1" i="1">
              <a:latin typeface="Times New Roman" charset="0"/>
            </a:endParaRPr>
          </a:p>
          <a:p>
            <a:pPr eaLnBrk="1" hangingPunct="1"/>
            <a:endParaRPr lang="en-US" b="1">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8898"/>
                                        </p:tgtEl>
                                        <p:attrNameLst>
                                          <p:attrName>style.visibility</p:attrName>
                                        </p:attrNameLst>
                                      </p:cBhvr>
                                      <p:to>
                                        <p:strVal val="visible"/>
                                      </p:to>
                                    </p:set>
                                    <p:anim calcmode="lin" valueType="num">
                                      <p:cBhvr additive="base">
                                        <p:cTn id="7" dur="500" fill="hold"/>
                                        <p:tgtEl>
                                          <p:spTgt spid="208898"/>
                                        </p:tgtEl>
                                        <p:attrNameLst>
                                          <p:attrName>ppt_x</p:attrName>
                                        </p:attrNameLst>
                                      </p:cBhvr>
                                      <p:tavLst>
                                        <p:tav tm="0">
                                          <p:val>
                                            <p:strVal val="0-#ppt_w/2"/>
                                          </p:val>
                                        </p:tav>
                                        <p:tav tm="100000">
                                          <p:val>
                                            <p:strVal val="#ppt_x"/>
                                          </p:val>
                                        </p:tav>
                                      </p:tavLst>
                                    </p:anim>
                                    <p:anim calcmode="lin" valueType="num">
                                      <p:cBhvr additive="base">
                                        <p:cTn id="8" dur="500" fill="hold"/>
                                        <p:tgtEl>
                                          <p:spTgt spid="2088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8899">
                                            <p:txEl>
                                              <p:pRg st="0" end="0"/>
                                            </p:txEl>
                                          </p:spTgt>
                                        </p:tgtEl>
                                        <p:attrNameLst>
                                          <p:attrName>style.visibility</p:attrName>
                                        </p:attrNameLst>
                                      </p:cBhvr>
                                      <p:to>
                                        <p:strVal val="visible"/>
                                      </p:to>
                                    </p:set>
                                    <p:anim calcmode="lin" valueType="num">
                                      <p:cBhvr additive="base">
                                        <p:cTn id="13" dur="500" fill="hold"/>
                                        <p:tgtEl>
                                          <p:spTgt spid="20889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889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autoUpdateAnimBg="0"/>
      <p:bldP spid="208899" grpId="0" build="p"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idx="4294967295"/>
          </p:nvPr>
        </p:nvSpPr>
        <p:spPr>
          <a:xfrm>
            <a:off x="685800" y="1066800"/>
            <a:ext cx="7772400" cy="1143000"/>
          </a:xfrm>
        </p:spPr>
        <p:txBody>
          <a:bodyPr/>
          <a:lstStyle/>
          <a:p>
            <a:pPr eaLnBrk="1" hangingPunct="1"/>
            <a:r>
              <a:rPr lang="zh-CN" altLang="en-US">
                <a:latin typeface="Times New Roman" charset="0"/>
                <a:ea typeface="宋体" charset="0"/>
                <a:cs typeface="宋体" charset="0"/>
              </a:rPr>
              <a:t>摘要 ：</a:t>
            </a:r>
            <a:br>
              <a:rPr lang="en-GB" altLang="ja-JP" i="0">
                <a:latin typeface="Times New Roman" charset="0"/>
              </a:rPr>
            </a:br>
            <a:endParaRPr lang="en-US" i="0">
              <a:latin typeface="Times New Roman" charset="0"/>
            </a:endParaRPr>
          </a:p>
        </p:txBody>
      </p:sp>
      <p:sp>
        <p:nvSpPr>
          <p:cNvPr id="209923" name="Rectangle 3"/>
          <p:cNvSpPr>
            <a:spLocks noGrp="1" noChangeArrowheads="1"/>
          </p:cNvSpPr>
          <p:nvPr>
            <p:ph type="body" sz="half" idx="4294967295"/>
          </p:nvPr>
        </p:nvSpPr>
        <p:spPr>
          <a:xfrm>
            <a:off x="71438" y="2057400"/>
            <a:ext cx="4643437" cy="4114800"/>
          </a:xfrm>
        </p:spPr>
        <p:txBody>
          <a:bodyPr/>
          <a:lstStyle/>
          <a:p>
            <a:pPr eaLnBrk="1" hangingPunct="1">
              <a:lnSpc>
                <a:spcPct val="90000"/>
              </a:lnSpc>
            </a:pPr>
            <a:r>
              <a:rPr lang="zh-CN" altLang="en-US" sz="2800">
                <a:latin typeface="Times New Roman" charset="0"/>
                <a:ea typeface="宋体" charset="0"/>
                <a:cs typeface="宋体" charset="0"/>
              </a:rPr>
              <a:t>简介</a:t>
            </a:r>
            <a:r>
              <a:rPr lang="en-GB" altLang="zh-CN" sz="2800">
                <a:latin typeface="Times New Roman" charset="0"/>
              </a:rPr>
              <a:t> </a:t>
            </a:r>
            <a:r>
              <a:rPr lang="zh-CN" altLang="en-US" sz="2800">
                <a:latin typeface="Times New Roman" charset="0"/>
                <a:ea typeface="宋体" charset="0"/>
                <a:cs typeface="宋体" charset="0"/>
              </a:rPr>
              <a:t>（</a:t>
            </a:r>
            <a:r>
              <a:rPr lang="en-GB" altLang="ja-JP" sz="2800">
                <a:latin typeface="Times New Roman" charset="0"/>
              </a:rPr>
              <a:t>1:2-11</a:t>
            </a:r>
            <a:r>
              <a:rPr lang="zh-CN" altLang="en-US" sz="2800">
                <a:latin typeface="Times New Roman" charset="0"/>
                <a:ea typeface="宋体" charset="0"/>
                <a:cs typeface="宋体" charset="0"/>
              </a:rPr>
              <a:t>）</a:t>
            </a:r>
            <a:endParaRPr lang="en-GB" altLang="ja-JP" sz="2800">
              <a:latin typeface="Times New Roman" charset="0"/>
            </a:endParaRPr>
          </a:p>
          <a:p>
            <a:pPr eaLnBrk="1" hangingPunct="1">
              <a:lnSpc>
                <a:spcPct val="90000"/>
              </a:lnSpc>
            </a:pPr>
            <a:r>
              <a:rPr lang="zh-CN" altLang="en-US" sz="2800">
                <a:latin typeface="Times New Roman" charset="0"/>
                <a:ea typeface="宋体" charset="0"/>
                <a:cs typeface="宋体" charset="0"/>
              </a:rPr>
              <a:t>信心对试炼所做的回应：</a:t>
            </a:r>
            <a:endParaRPr lang="en-US" altLang="zh-CN" sz="2800">
              <a:latin typeface="Times New Roman" charset="0"/>
            </a:endParaRPr>
          </a:p>
          <a:p>
            <a:pPr eaLnBrk="1" hangingPunct="1">
              <a:lnSpc>
                <a:spcPct val="90000"/>
              </a:lnSpc>
            </a:pPr>
            <a:r>
              <a:rPr lang="zh-CN" altLang="en-US" sz="2800">
                <a:latin typeface="Times New Roman" charset="0"/>
                <a:ea typeface="宋体" charset="0"/>
                <a:cs typeface="宋体" charset="0"/>
              </a:rPr>
              <a:t>坚持忍耐（</a:t>
            </a:r>
            <a:r>
              <a:rPr lang="en-GB" altLang="ja-JP" sz="2800">
                <a:latin typeface="Times New Roman" charset="0"/>
              </a:rPr>
              <a:t> 1:2- </a:t>
            </a:r>
            <a:r>
              <a:rPr lang="zh-CN" altLang="en-US" sz="2800">
                <a:latin typeface="Times New Roman" charset="0"/>
                <a:ea typeface="宋体" charset="0"/>
                <a:cs typeface="宋体" charset="0"/>
              </a:rPr>
              <a:t>）</a:t>
            </a:r>
            <a:endParaRPr lang="en-GB" altLang="ja-JP" sz="2800">
              <a:latin typeface="Times New Roman" charset="0"/>
            </a:endParaRPr>
          </a:p>
          <a:p>
            <a:pPr eaLnBrk="1" hangingPunct="1">
              <a:lnSpc>
                <a:spcPct val="90000"/>
              </a:lnSpc>
            </a:pPr>
            <a:r>
              <a:rPr lang="en-GB" sz="2800">
                <a:latin typeface="Times New Roman" charset="0"/>
              </a:rPr>
              <a:t> </a:t>
            </a:r>
            <a:r>
              <a:rPr lang="zh-CN" altLang="en-US" sz="2800">
                <a:latin typeface="Times New Roman" charset="0"/>
                <a:ea typeface="宋体" charset="0"/>
                <a:cs typeface="宋体" charset="0"/>
              </a:rPr>
              <a:t>与信心的祷告（</a:t>
            </a:r>
            <a:r>
              <a:rPr lang="en-GB" altLang="ja-JP" sz="2800">
                <a:latin typeface="Times New Roman" charset="0"/>
              </a:rPr>
              <a:t>1:5-8</a:t>
            </a:r>
            <a:r>
              <a:rPr lang="zh-CN" altLang="en-US" sz="2800">
                <a:latin typeface="Times New Roman" charset="0"/>
                <a:ea typeface="宋体" charset="0"/>
                <a:cs typeface="宋体" charset="0"/>
              </a:rPr>
              <a:t>）</a:t>
            </a:r>
            <a:r>
              <a:rPr lang="en-GB" altLang="ja-JP" sz="2800">
                <a:latin typeface="Times New Roman" charset="0"/>
              </a:rPr>
              <a:t>                      </a:t>
            </a:r>
          </a:p>
          <a:p>
            <a:pPr eaLnBrk="1" hangingPunct="1">
              <a:lnSpc>
                <a:spcPct val="90000"/>
              </a:lnSpc>
            </a:pPr>
            <a:r>
              <a:rPr lang="en-GB" sz="2800">
                <a:latin typeface="Times New Roman" charset="0"/>
              </a:rPr>
              <a:t> </a:t>
            </a:r>
            <a:r>
              <a:rPr lang="zh-CN" altLang="en-US" sz="2800">
                <a:latin typeface="Times New Roman" charset="0"/>
                <a:ea typeface="宋体" charset="0"/>
                <a:cs typeface="宋体" charset="0"/>
              </a:rPr>
              <a:t>无论生命中的境况是如何：不论是顺境或逆境。</a:t>
            </a:r>
            <a:endParaRPr lang="en-GB" altLang="ja-JP" sz="2800">
              <a:latin typeface="Times New Roman" charset="0"/>
            </a:endParaRPr>
          </a:p>
          <a:p>
            <a:pPr eaLnBrk="1" hangingPunct="1">
              <a:lnSpc>
                <a:spcPct val="90000"/>
              </a:lnSpc>
            </a:pPr>
            <a:endParaRPr lang="en-US" sz="2800">
              <a:latin typeface="Times New Roman" charset="0"/>
            </a:endParaRPr>
          </a:p>
        </p:txBody>
      </p:sp>
      <p:sp>
        <p:nvSpPr>
          <p:cNvPr id="209924" name="Rectangle 4"/>
          <p:cNvSpPr>
            <a:spLocks noGrp="1" noChangeArrowheads="1"/>
          </p:cNvSpPr>
          <p:nvPr>
            <p:ph type="body" sz="half" idx="4294967295"/>
          </p:nvPr>
        </p:nvSpPr>
        <p:spPr>
          <a:xfrm>
            <a:off x="4429125" y="2057400"/>
            <a:ext cx="4714875" cy="4114800"/>
          </a:xfrm>
        </p:spPr>
        <p:txBody>
          <a:bodyPr/>
          <a:lstStyle/>
          <a:p>
            <a:pPr eaLnBrk="1" hangingPunct="1">
              <a:lnSpc>
                <a:spcPct val="90000"/>
              </a:lnSpc>
            </a:pPr>
            <a:r>
              <a:rPr lang="zh-CN" altLang="en-US" sz="2800">
                <a:latin typeface="Times New Roman" charset="0"/>
                <a:ea typeface="宋体" charset="0"/>
                <a:cs typeface="宋体" charset="0"/>
              </a:rPr>
              <a:t>结论 （</a:t>
            </a:r>
            <a:r>
              <a:rPr lang="en-GB" altLang="ja-JP" sz="2800">
                <a:latin typeface="Times New Roman" charset="0"/>
              </a:rPr>
              <a:t>5:7-20</a:t>
            </a:r>
            <a:r>
              <a:rPr lang="zh-CN" altLang="en-US" sz="2800">
                <a:latin typeface="Times New Roman" charset="0"/>
                <a:ea typeface="宋体" charset="0"/>
                <a:cs typeface="宋体" charset="0"/>
              </a:rPr>
              <a:t>）</a:t>
            </a:r>
            <a:endParaRPr lang="en-GB" altLang="ja-JP" sz="2800">
              <a:latin typeface="Times New Roman" charset="0"/>
            </a:endParaRPr>
          </a:p>
          <a:p>
            <a:pPr eaLnBrk="1" hangingPunct="1">
              <a:lnSpc>
                <a:spcPct val="90000"/>
              </a:lnSpc>
            </a:pPr>
            <a:r>
              <a:rPr lang="zh-CN" altLang="en-US" sz="2800">
                <a:latin typeface="Times New Roman" charset="0"/>
                <a:ea typeface="宋体" charset="0"/>
                <a:cs typeface="宋体" charset="0"/>
              </a:rPr>
              <a:t>信心对试炼所做的回应：</a:t>
            </a:r>
            <a:endParaRPr lang="en-US" altLang="zh-CN" sz="2800">
              <a:latin typeface="Times New Roman" charset="0"/>
            </a:endParaRPr>
          </a:p>
          <a:p>
            <a:pPr eaLnBrk="1" hangingPunct="1">
              <a:lnSpc>
                <a:spcPct val="90000"/>
              </a:lnSpc>
            </a:pPr>
            <a:r>
              <a:rPr lang="zh-CN" altLang="en-US" sz="2800">
                <a:latin typeface="Times New Roman" charset="0"/>
                <a:ea typeface="宋体" charset="0"/>
                <a:cs typeface="宋体" charset="0"/>
              </a:rPr>
              <a:t>坚持忍耐；（</a:t>
            </a:r>
            <a:r>
              <a:rPr lang="en-GB" altLang="ja-JP" sz="2800">
                <a:latin typeface="Times New Roman" charset="0"/>
              </a:rPr>
              <a:t> 5:7- 12</a:t>
            </a:r>
            <a:r>
              <a:rPr lang="zh-CN" altLang="en-US" sz="2800">
                <a:latin typeface="Times New Roman" charset="0"/>
                <a:ea typeface="宋体" charset="0"/>
                <a:cs typeface="宋体" charset="0"/>
              </a:rPr>
              <a:t>）</a:t>
            </a:r>
            <a:endParaRPr lang="en-GB" altLang="ja-JP" sz="2800">
              <a:latin typeface="Times New Roman" charset="0"/>
            </a:endParaRPr>
          </a:p>
          <a:p>
            <a:pPr eaLnBrk="1" hangingPunct="1">
              <a:lnSpc>
                <a:spcPct val="90000"/>
              </a:lnSpc>
            </a:pPr>
            <a:r>
              <a:rPr lang="zh-CN" altLang="en-US" sz="2800">
                <a:latin typeface="Times New Roman" charset="0"/>
                <a:ea typeface="宋体" charset="0"/>
                <a:cs typeface="宋体" charset="0"/>
              </a:rPr>
              <a:t>信心的祷告（</a:t>
            </a:r>
            <a:r>
              <a:rPr lang="en-GB" altLang="zh-CN" sz="2800">
                <a:latin typeface="Times New Roman" charset="0"/>
              </a:rPr>
              <a:t>5</a:t>
            </a:r>
            <a:r>
              <a:rPr lang="en-GB" altLang="ja-JP" sz="2800">
                <a:latin typeface="Times New Roman" charset="0"/>
              </a:rPr>
              <a:t>:13-18</a:t>
            </a:r>
            <a:r>
              <a:rPr lang="zh-CN" altLang="en-US" sz="2800">
                <a:latin typeface="Times New Roman" charset="0"/>
                <a:ea typeface="宋体" charset="0"/>
                <a:cs typeface="宋体" charset="0"/>
              </a:rPr>
              <a:t>）</a:t>
            </a:r>
            <a:r>
              <a:rPr lang="en-GB" altLang="ja-JP" sz="2800">
                <a:latin typeface="Times New Roman" charset="0"/>
              </a:rPr>
              <a:t> </a:t>
            </a:r>
          </a:p>
          <a:p>
            <a:pPr eaLnBrk="1" hangingPunct="1">
              <a:lnSpc>
                <a:spcPct val="90000"/>
              </a:lnSpc>
            </a:pPr>
            <a:r>
              <a:rPr lang="zh-CN" altLang="en-US" sz="2800">
                <a:latin typeface="Times New Roman" charset="0"/>
                <a:ea typeface="宋体" charset="0"/>
                <a:cs typeface="宋体" charset="0"/>
              </a:rPr>
              <a:t>与关心其他的信徒（</a:t>
            </a:r>
            <a:r>
              <a:rPr lang="en-GB" altLang="ja-JP" sz="2800">
                <a:latin typeface="Times New Roman" charset="0"/>
              </a:rPr>
              <a:t>5:19-20</a:t>
            </a:r>
            <a:r>
              <a:rPr lang="zh-CN" altLang="en-US" sz="2800">
                <a:latin typeface="Times New Roman" charset="0"/>
                <a:ea typeface="宋体" charset="0"/>
                <a:cs typeface="宋体" charset="0"/>
              </a:rPr>
              <a:t>）</a:t>
            </a:r>
            <a:endParaRPr lang="en-GB" altLang="ja-JP" sz="2800">
              <a:latin typeface="Times New Roman" charset="0"/>
            </a:endParaRPr>
          </a:p>
          <a:p>
            <a:pPr eaLnBrk="1" hangingPunct="1">
              <a:lnSpc>
                <a:spcPct val="90000"/>
              </a:lnSpc>
            </a:pPr>
            <a:r>
              <a:rPr lang="zh-CN" altLang="en-US" sz="2800">
                <a:latin typeface="Times New Roman" charset="0"/>
                <a:ea typeface="宋体" charset="0"/>
                <a:cs typeface="宋体" charset="0"/>
              </a:rPr>
              <a:t>无论生命中的境况是如何：不论是顺境或逆境。</a:t>
            </a:r>
            <a:r>
              <a:rPr lang="zh-CN" altLang="en-US" sz="2400">
                <a:latin typeface="Times New Roman" charset="0"/>
                <a:ea typeface="宋体" charset="0"/>
                <a:cs typeface="宋体" charset="0"/>
              </a:rPr>
              <a:t> </a:t>
            </a:r>
            <a:endParaRPr lang="en-GB" altLang="ja-JP" sz="2400">
              <a:latin typeface="Times New Roman" charset="0"/>
            </a:endParaRPr>
          </a:p>
          <a:p>
            <a:pPr eaLnBrk="1" hangingPunct="1">
              <a:lnSpc>
                <a:spcPct val="90000"/>
              </a:lnSpc>
            </a:pPr>
            <a:endParaRPr lang="en-US" sz="2400">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9922"/>
                                        </p:tgtEl>
                                        <p:attrNameLst>
                                          <p:attrName>style.visibility</p:attrName>
                                        </p:attrNameLst>
                                      </p:cBhvr>
                                      <p:to>
                                        <p:strVal val="visible"/>
                                      </p:to>
                                    </p:set>
                                    <p:anim calcmode="lin" valueType="num">
                                      <p:cBhvr additive="base">
                                        <p:cTn id="7" dur="500" fill="hold"/>
                                        <p:tgtEl>
                                          <p:spTgt spid="209922"/>
                                        </p:tgtEl>
                                        <p:attrNameLst>
                                          <p:attrName>ppt_x</p:attrName>
                                        </p:attrNameLst>
                                      </p:cBhvr>
                                      <p:tavLst>
                                        <p:tav tm="0">
                                          <p:val>
                                            <p:strVal val="0-#ppt_w/2"/>
                                          </p:val>
                                        </p:tav>
                                        <p:tav tm="100000">
                                          <p:val>
                                            <p:strVal val="#ppt_x"/>
                                          </p:val>
                                        </p:tav>
                                      </p:tavLst>
                                    </p:anim>
                                    <p:anim calcmode="lin" valueType="num">
                                      <p:cBhvr additive="base">
                                        <p:cTn id="8" dur="500" fill="hold"/>
                                        <p:tgtEl>
                                          <p:spTgt spid="20992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9923">
                                            <p:txEl>
                                              <p:pRg st="0" end="0"/>
                                            </p:txEl>
                                          </p:spTgt>
                                        </p:tgtEl>
                                        <p:attrNameLst>
                                          <p:attrName>style.visibility</p:attrName>
                                        </p:attrNameLst>
                                      </p:cBhvr>
                                      <p:to>
                                        <p:strVal val="visible"/>
                                      </p:to>
                                    </p:set>
                                    <p:anim calcmode="lin" valueType="num">
                                      <p:cBhvr additive="base">
                                        <p:cTn id="13" dur="500" fill="hold"/>
                                        <p:tgtEl>
                                          <p:spTgt spid="20992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9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9923">
                                            <p:txEl>
                                              <p:pRg st="1" end="1"/>
                                            </p:txEl>
                                          </p:spTgt>
                                        </p:tgtEl>
                                        <p:attrNameLst>
                                          <p:attrName>style.visibility</p:attrName>
                                        </p:attrNameLst>
                                      </p:cBhvr>
                                      <p:to>
                                        <p:strVal val="visible"/>
                                      </p:to>
                                    </p:set>
                                    <p:anim calcmode="lin" valueType="num">
                                      <p:cBhvr additive="base">
                                        <p:cTn id="19" dur="500" fill="hold"/>
                                        <p:tgtEl>
                                          <p:spTgt spid="20992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9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9923">
                                            <p:txEl>
                                              <p:pRg st="2" end="2"/>
                                            </p:txEl>
                                          </p:spTgt>
                                        </p:tgtEl>
                                        <p:attrNameLst>
                                          <p:attrName>style.visibility</p:attrName>
                                        </p:attrNameLst>
                                      </p:cBhvr>
                                      <p:to>
                                        <p:strVal val="visible"/>
                                      </p:to>
                                    </p:set>
                                    <p:anim calcmode="lin" valueType="num">
                                      <p:cBhvr additive="base">
                                        <p:cTn id="25" dur="500" fill="hold"/>
                                        <p:tgtEl>
                                          <p:spTgt spid="20992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99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9923">
                                            <p:txEl>
                                              <p:pRg st="3" end="3"/>
                                            </p:txEl>
                                          </p:spTgt>
                                        </p:tgtEl>
                                        <p:attrNameLst>
                                          <p:attrName>style.visibility</p:attrName>
                                        </p:attrNameLst>
                                      </p:cBhvr>
                                      <p:to>
                                        <p:strVal val="visible"/>
                                      </p:to>
                                    </p:set>
                                    <p:anim calcmode="lin" valueType="num">
                                      <p:cBhvr additive="base">
                                        <p:cTn id="31" dur="500" fill="hold"/>
                                        <p:tgtEl>
                                          <p:spTgt spid="20992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99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9923">
                                            <p:txEl>
                                              <p:pRg st="4" end="4"/>
                                            </p:txEl>
                                          </p:spTgt>
                                        </p:tgtEl>
                                        <p:attrNameLst>
                                          <p:attrName>style.visibility</p:attrName>
                                        </p:attrNameLst>
                                      </p:cBhvr>
                                      <p:to>
                                        <p:strVal val="visible"/>
                                      </p:to>
                                    </p:set>
                                    <p:anim calcmode="lin" valueType="num">
                                      <p:cBhvr additive="base">
                                        <p:cTn id="37" dur="500" fill="hold"/>
                                        <p:tgtEl>
                                          <p:spTgt spid="209923">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99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09924">
                                            <p:txEl>
                                              <p:pRg st="0" end="0"/>
                                            </p:txEl>
                                          </p:spTgt>
                                        </p:tgtEl>
                                        <p:attrNameLst>
                                          <p:attrName>style.visibility</p:attrName>
                                        </p:attrNameLst>
                                      </p:cBhvr>
                                      <p:to>
                                        <p:strVal val="visible"/>
                                      </p:to>
                                    </p:set>
                                    <p:anim calcmode="lin" valueType="num">
                                      <p:cBhvr additive="base">
                                        <p:cTn id="43" dur="500" fill="hold"/>
                                        <p:tgtEl>
                                          <p:spTgt spid="209924">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099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09924">
                                            <p:txEl>
                                              <p:pRg st="1" end="1"/>
                                            </p:txEl>
                                          </p:spTgt>
                                        </p:tgtEl>
                                        <p:attrNameLst>
                                          <p:attrName>style.visibility</p:attrName>
                                        </p:attrNameLst>
                                      </p:cBhvr>
                                      <p:to>
                                        <p:strVal val="visible"/>
                                      </p:to>
                                    </p:set>
                                    <p:anim calcmode="lin" valueType="num">
                                      <p:cBhvr additive="base">
                                        <p:cTn id="49" dur="500" fill="hold"/>
                                        <p:tgtEl>
                                          <p:spTgt spid="209924">
                                            <p:txEl>
                                              <p:pRg st="1" end="1"/>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0992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09924">
                                            <p:txEl>
                                              <p:pRg st="2" end="2"/>
                                            </p:txEl>
                                          </p:spTgt>
                                        </p:tgtEl>
                                        <p:attrNameLst>
                                          <p:attrName>style.visibility</p:attrName>
                                        </p:attrNameLst>
                                      </p:cBhvr>
                                      <p:to>
                                        <p:strVal val="visible"/>
                                      </p:to>
                                    </p:set>
                                    <p:anim calcmode="lin" valueType="num">
                                      <p:cBhvr additive="base">
                                        <p:cTn id="55" dur="500" fill="hold"/>
                                        <p:tgtEl>
                                          <p:spTgt spid="209924">
                                            <p:txEl>
                                              <p:pRg st="2" end="2"/>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0992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09924">
                                            <p:txEl>
                                              <p:pRg st="3" end="3"/>
                                            </p:txEl>
                                          </p:spTgt>
                                        </p:tgtEl>
                                        <p:attrNameLst>
                                          <p:attrName>style.visibility</p:attrName>
                                        </p:attrNameLst>
                                      </p:cBhvr>
                                      <p:to>
                                        <p:strVal val="visible"/>
                                      </p:to>
                                    </p:set>
                                    <p:anim calcmode="lin" valueType="num">
                                      <p:cBhvr additive="base">
                                        <p:cTn id="61" dur="500" fill="hold"/>
                                        <p:tgtEl>
                                          <p:spTgt spid="209924">
                                            <p:txEl>
                                              <p:pRg st="3" end="3"/>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0992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09924">
                                            <p:txEl>
                                              <p:pRg st="4" end="4"/>
                                            </p:txEl>
                                          </p:spTgt>
                                        </p:tgtEl>
                                        <p:attrNameLst>
                                          <p:attrName>style.visibility</p:attrName>
                                        </p:attrNameLst>
                                      </p:cBhvr>
                                      <p:to>
                                        <p:strVal val="visible"/>
                                      </p:to>
                                    </p:set>
                                    <p:anim calcmode="lin" valueType="num">
                                      <p:cBhvr additive="base">
                                        <p:cTn id="67" dur="500" fill="hold"/>
                                        <p:tgtEl>
                                          <p:spTgt spid="209924">
                                            <p:txEl>
                                              <p:pRg st="4" end="4"/>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0992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09924">
                                            <p:txEl>
                                              <p:pRg st="5" end="5"/>
                                            </p:txEl>
                                          </p:spTgt>
                                        </p:tgtEl>
                                        <p:attrNameLst>
                                          <p:attrName>style.visibility</p:attrName>
                                        </p:attrNameLst>
                                      </p:cBhvr>
                                      <p:to>
                                        <p:strVal val="visible"/>
                                      </p:to>
                                    </p:set>
                                    <p:anim calcmode="lin" valueType="num">
                                      <p:cBhvr additive="base">
                                        <p:cTn id="73" dur="500" fill="hold"/>
                                        <p:tgtEl>
                                          <p:spTgt spid="209924">
                                            <p:txEl>
                                              <p:pRg st="5" end="5"/>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20992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autoUpdateAnimBg="0"/>
      <p:bldP spid="209923" grpId="0" build="p" autoUpdateAnimBg="0"/>
      <p:bldP spid="209924" grpId="0" build="p"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p:txBody>
          <a:bodyPr/>
          <a:lstStyle/>
          <a:p>
            <a:pPr eaLnBrk="1" hangingPunct="1"/>
            <a:r>
              <a:rPr lang="zh-CN" altLang="en-US" b="1">
                <a:latin typeface="Times New Roman" charset="0"/>
              </a:rPr>
              <a:t>实际的基督徒生活</a:t>
            </a:r>
            <a:r>
              <a:rPr lang="en-US" altLang="ja-JP">
                <a:latin typeface="Times New Roman" charset="0"/>
              </a:rPr>
              <a:t> </a:t>
            </a:r>
            <a:endParaRPr lang="en-US">
              <a:latin typeface="Times New Roman" charset="0"/>
            </a:endParaRPr>
          </a:p>
        </p:txBody>
      </p:sp>
      <p:sp>
        <p:nvSpPr>
          <p:cNvPr id="211971" name="Rectangle 3"/>
          <p:cNvSpPr>
            <a:spLocks noGrp="1" noChangeArrowheads="1"/>
          </p:cNvSpPr>
          <p:nvPr>
            <p:ph type="body" idx="4294967295"/>
          </p:nvPr>
        </p:nvSpPr>
        <p:spPr/>
        <p:txBody>
          <a:bodyPr/>
          <a:lstStyle/>
          <a:p>
            <a:pPr algn="just" eaLnBrk="1" hangingPunct="1"/>
            <a:r>
              <a:rPr lang="zh-CN" altLang="en-US" sz="2800">
                <a:latin typeface="Comic Sans MS" charset="0"/>
                <a:ea typeface="宋体" charset="0"/>
                <a:cs typeface="宋体" charset="0"/>
              </a:rPr>
              <a:t>真正的信心包含三个主要的因素：</a:t>
            </a:r>
            <a:endParaRPr lang="en-GB" altLang="ja-JP" sz="2800">
              <a:latin typeface="Times New Roman" charset="0"/>
            </a:endParaRPr>
          </a:p>
          <a:p>
            <a:pPr eaLnBrk="1" hangingPunct="1"/>
            <a:r>
              <a:rPr lang="zh-CN" altLang="en-US" sz="2400">
                <a:latin typeface="Comic Sans MS" charset="0"/>
                <a:ea typeface="宋体" charset="0"/>
                <a:cs typeface="宋体" charset="0"/>
              </a:rPr>
              <a:t>认识或明白关于耶稣和他的救赎的基本真理</a:t>
            </a:r>
            <a:endParaRPr lang="en-US" altLang="ja-JP" sz="2400">
              <a:latin typeface="Times New Roman" charset="0"/>
            </a:endParaRPr>
          </a:p>
          <a:p>
            <a:pPr eaLnBrk="1" hangingPunct="1"/>
            <a:r>
              <a:rPr lang="zh-CN" altLang="en-US" sz="2400">
                <a:latin typeface="Comic Sans MS" charset="0"/>
              </a:rPr>
              <a:t>认同并且接受这些基本真理</a:t>
            </a:r>
            <a:endParaRPr lang="en-US" altLang="ja-JP" sz="2400">
              <a:latin typeface="Times New Roman" charset="0"/>
            </a:endParaRPr>
          </a:p>
          <a:p>
            <a:pPr eaLnBrk="1" hangingPunct="1"/>
            <a:r>
              <a:rPr lang="zh-CN" altLang="en-US" sz="2400">
                <a:latin typeface="Comic Sans MS" charset="0"/>
              </a:rPr>
              <a:t>个人诚恳地相信并且实际地应用这些基本真理</a:t>
            </a:r>
            <a:endParaRPr lang="en-US" altLang="ja-JP" sz="2400">
              <a:latin typeface="Times New Roman" charset="0"/>
            </a:endParaRPr>
          </a:p>
          <a:p>
            <a:pPr eaLnBrk="1" hangingPunct="1"/>
            <a:endParaRPr lang="en-US" sz="2800">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1970"/>
                                        </p:tgtEl>
                                        <p:attrNameLst>
                                          <p:attrName>style.visibility</p:attrName>
                                        </p:attrNameLst>
                                      </p:cBhvr>
                                      <p:to>
                                        <p:strVal val="visible"/>
                                      </p:to>
                                    </p:set>
                                    <p:animEffect transition="in" filter="checkerboard(across)">
                                      <p:cBhvr>
                                        <p:cTn id="7" dur="500"/>
                                        <p:tgtEl>
                                          <p:spTgt spid="2119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11971">
                                            <p:txEl>
                                              <p:pRg st="0" end="0"/>
                                            </p:txEl>
                                          </p:spTgt>
                                        </p:tgtEl>
                                        <p:attrNameLst>
                                          <p:attrName>style.visibility</p:attrName>
                                        </p:attrNameLst>
                                      </p:cBhvr>
                                      <p:to>
                                        <p:strVal val="visible"/>
                                      </p:to>
                                    </p:set>
                                    <p:animEffect transition="in" filter="checkerboard(across)">
                                      <p:cBhvr>
                                        <p:cTn id="12" dur="500"/>
                                        <p:tgtEl>
                                          <p:spTgt spid="2119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11971">
                                            <p:txEl>
                                              <p:pRg st="1" end="1"/>
                                            </p:txEl>
                                          </p:spTgt>
                                        </p:tgtEl>
                                        <p:attrNameLst>
                                          <p:attrName>style.visibility</p:attrName>
                                        </p:attrNameLst>
                                      </p:cBhvr>
                                      <p:to>
                                        <p:strVal val="visible"/>
                                      </p:to>
                                    </p:set>
                                    <p:animEffect transition="in" filter="checkerboard(across)">
                                      <p:cBhvr>
                                        <p:cTn id="17" dur="500"/>
                                        <p:tgtEl>
                                          <p:spTgt spid="21197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11971">
                                            <p:txEl>
                                              <p:pRg st="2" end="2"/>
                                            </p:txEl>
                                          </p:spTgt>
                                        </p:tgtEl>
                                        <p:attrNameLst>
                                          <p:attrName>style.visibility</p:attrName>
                                        </p:attrNameLst>
                                      </p:cBhvr>
                                      <p:to>
                                        <p:strVal val="visible"/>
                                      </p:to>
                                    </p:set>
                                    <p:animEffect transition="in" filter="checkerboard(across)">
                                      <p:cBhvr>
                                        <p:cTn id="22" dur="500"/>
                                        <p:tgtEl>
                                          <p:spTgt spid="21197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11971">
                                            <p:txEl>
                                              <p:pRg st="3" end="3"/>
                                            </p:txEl>
                                          </p:spTgt>
                                        </p:tgtEl>
                                        <p:attrNameLst>
                                          <p:attrName>style.visibility</p:attrName>
                                        </p:attrNameLst>
                                      </p:cBhvr>
                                      <p:to>
                                        <p:strVal val="visible"/>
                                      </p:to>
                                    </p:set>
                                    <p:animEffect transition="in" filter="checkerboard(across)">
                                      <p:cBhvr>
                                        <p:cTn id="27" dur="500"/>
                                        <p:tgtEl>
                                          <p:spTgt spid="2119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0" grpId="0" autoUpdateAnimBg="0"/>
      <p:bldP spid="211971" grpId="0" build="p"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29" name="Text Box 2"/>
          <p:cNvSpPr txBox="1">
            <a:spLocks noChangeArrowheads="1"/>
          </p:cNvSpPr>
          <p:nvPr/>
        </p:nvSpPr>
        <p:spPr bwMode="auto">
          <a:xfrm>
            <a:off x="1143000" y="1000125"/>
            <a:ext cx="7315200" cy="399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just" eaLnBrk="1" hangingPunct="1">
              <a:spcBef>
                <a:spcPct val="50000"/>
              </a:spcBef>
            </a:pPr>
            <a:r>
              <a:rPr lang="zh-CN" altLang="en-US" sz="3200" b="1">
                <a:latin typeface="Times New Roman" charset="0"/>
                <a:ea typeface="宋体" charset="0"/>
                <a:cs typeface="宋体" charset="0"/>
              </a:rPr>
              <a:t>个人化的信心是“信心荣誉的要素，。。。信心不单关乎理论，或理论与情感两者的结合；信心也关乎意志，以便确定灵魂的方向。</a:t>
            </a:r>
            <a:endParaRPr lang="en-GB" altLang="ja-JP" sz="3200" b="1">
              <a:latin typeface="Times New Roman" charset="0"/>
            </a:endParaRPr>
          </a:p>
          <a:p>
            <a:pPr algn="just" eaLnBrk="1" hangingPunct="1">
              <a:spcBef>
                <a:spcPct val="50000"/>
              </a:spcBef>
            </a:pPr>
            <a:r>
              <a:rPr lang="en-GB" sz="3200" b="1">
                <a:latin typeface="Times New Roman" charset="0"/>
              </a:rPr>
              <a:t>	(Berkhof,  Systematic Theology </a:t>
            </a:r>
            <a:r>
              <a:rPr lang="zh-CN" altLang="en-US" sz="3200" b="1">
                <a:latin typeface="Times New Roman" charset="0"/>
                <a:ea typeface="宋体" charset="0"/>
                <a:cs typeface="宋体" charset="0"/>
              </a:rPr>
              <a:t>“系统神学” </a:t>
            </a:r>
            <a:r>
              <a:rPr lang="en-GB" sz="3200" b="1">
                <a:latin typeface="Times New Roman" charset="0"/>
              </a:rPr>
              <a:t>) </a:t>
            </a:r>
          </a:p>
          <a:p>
            <a:pPr eaLnBrk="1" hangingPunct="1">
              <a:spcBef>
                <a:spcPct val="50000"/>
              </a:spcBef>
            </a:pPr>
            <a:endParaRPr lang="en-US" sz="3200" b="1">
              <a:latin typeface="Times New Roman" charset="0"/>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7" name="Rectangle 2"/>
          <p:cNvSpPr>
            <a:spLocks noGrp="1" noChangeArrowheads="1"/>
          </p:cNvSpPr>
          <p:nvPr>
            <p:ph type="title" idx="4294967295"/>
          </p:nvPr>
        </p:nvSpPr>
        <p:spPr/>
        <p:txBody>
          <a:bodyPr/>
          <a:lstStyle/>
          <a:p>
            <a:pPr eaLnBrk="1" hangingPunct="1"/>
            <a:r>
              <a:rPr lang="zh-CN" altLang="en-US" b="1">
                <a:latin typeface="Times New Roman" charset="0"/>
              </a:rPr>
              <a:t>信心产生行动</a:t>
            </a:r>
            <a:endParaRPr lang="en-US" b="1">
              <a:latin typeface="Times New Roman" charset="0"/>
            </a:endParaRPr>
          </a:p>
        </p:txBody>
      </p:sp>
      <p:sp>
        <p:nvSpPr>
          <p:cNvPr id="946178" name="WordArt 3"/>
          <p:cNvSpPr>
            <a:spLocks noChangeArrowheads="1" noChangeShapeType="1" noTextEdit="1"/>
          </p:cNvSpPr>
          <p:nvPr/>
        </p:nvSpPr>
        <p:spPr bwMode="auto">
          <a:xfrm>
            <a:off x="3505200" y="1981200"/>
            <a:ext cx="4876800" cy="533400"/>
          </a:xfrm>
          <a:prstGeom prst="rect">
            <a:avLst/>
          </a:prstGeom>
        </p:spPr>
        <p:txBody>
          <a:bodyPr wrap="none" fromWordArt="1">
            <a:prstTxWarp prst="textPlain">
              <a:avLst>
                <a:gd name="adj" fmla="val 50000"/>
              </a:avLst>
            </a:prstTxWarp>
          </a:bodyPr>
          <a:lstStyle/>
          <a:p>
            <a:pPr algn="ctr"/>
            <a:r>
              <a:rPr lang="zh-CHT" altLang="en-US" sz="3200" kern="10">
                <a:ln w="9525">
                  <a:solidFill>
                    <a:schemeClr val="tx1"/>
                  </a:solidFill>
                  <a:round/>
                  <a:headEnd type="none" w="sm" len="sm"/>
                  <a:tailEnd type="none" w="sm" len="sm"/>
                </a:ln>
                <a:solidFill>
                  <a:srgbClr val="FFFFFF"/>
                </a:solidFill>
                <a:latin typeface="+mn-ea"/>
                <a:ea typeface="+mn-ea"/>
                <a:cs typeface="+mn-ea"/>
              </a:rPr>
              <a:t>基督徒的品行</a:t>
            </a:r>
            <a:endParaRPr lang="en-US" sz="3200" kern="10">
              <a:ln w="9525">
                <a:solidFill>
                  <a:schemeClr val="tx1"/>
                </a:solidFill>
                <a:round/>
                <a:headEnd type="none" w="sm" len="sm"/>
                <a:tailEnd type="none" w="sm" len="sm"/>
              </a:ln>
              <a:solidFill>
                <a:srgbClr val="FFFFFF"/>
              </a:solidFill>
              <a:latin typeface="+mn-ea"/>
              <a:ea typeface="+mn-ea"/>
              <a:cs typeface="+mn-ea"/>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idx="4294967295"/>
          </p:nvPr>
        </p:nvSpPr>
        <p:spPr>
          <a:xfrm>
            <a:off x="685800" y="1295400"/>
            <a:ext cx="7772400" cy="1143000"/>
          </a:xfrm>
        </p:spPr>
        <p:txBody>
          <a:bodyPr/>
          <a:lstStyle/>
          <a:p>
            <a:pPr eaLnBrk="1" hangingPunct="1"/>
            <a:r>
              <a:rPr lang="en-GB" b="1" dirty="0">
                <a:latin typeface="Comic Sans MS" charset="0"/>
                <a:cs typeface="Arial" charset="0"/>
              </a:rPr>
              <a:t>	</a:t>
            </a:r>
            <a:r>
              <a:rPr lang="zh-CN" altLang="en-US" b="1" dirty="0">
                <a:latin typeface="Comic Sans MS" charset="0"/>
                <a:cs typeface="Arial" charset="0"/>
              </a:rPr>
              <a:t>雅各</a:t>
            </a:r>
            <a:r>
              <a:rPr lang="en-US" altLang="zh-CN" b="1" dirty="0">
                <a:latin typeface="Comic Sans MS" charset="0"/>
                <a:cs typeface="Arial" charset="0"/>
              </a:rPr>
              <a:t>1</a:t>
            </a:r>
            <a:r>
              <a:rPr lang="zh-CN" altLang="en-US" b="1" dirty="0">
                <a:latin typeface="Comic Sans MS" charset="0"/>
                <a:cs typeface="Arial" charset="0"/>
              </a:rPr>
              <a:t>：信心遵从神的话</a:t>
            </a:r>
            <a:br>
              <a:rPr lang="en-GB" altLang="ja-JP" b="1" dirty="0">
                <a:latin typeface="Comic Sans MS" charset="0"/>
                <a:cs typeface="Arial" charset="0"/>
              </a:rPr>
            </a:br>
            <a:endParaRPr lang="en-US" b="1" dirty="0">
              <a:latin typeface="Comic Sans MS" charset="0"/>
              <a:cs typeface="Arial" charset="0"/>
            </a:endParaRPr>
          </a:p>
        </p:txBody>
      </p:sp>
      <p:sp>
        <p:nvSpPr>
          <p:cNvPr id="215043" name="Rectangle 3"/>
          <p:cNvSpPr>
            <a:spLocks noGrp="1" noChangeArrowheads="1"/>
          </p:cNvSpPr>
          <p:nvPr>
            <p:ph type="body" idx="4294967295"/>
          </p:nvPr>
        </p:nvSpPr>
        <p:spPr/>
        <p:txBody>
          <a:bodyPr/>
          <a:lstStyle/>
          <a:p>
            <a:pPr algn="just" eaLnBrk="1" hangingPunct="1">
              <a:lnSpc>
                <a:spcPct val="90000"/>
              </a:lnSpc>
            </a:pPr>
            <a:r>
              <a:rPr lang="zh-CN" altLang="en-US" sz="2400">
                <a:latin typeface="Comic Sans MS" charset="0"/>
                <a:ea typeface="宋体" charset="0"/>
                <a:cs typeface="宋体" charset="0"/>
              </a:rPr>
              <a:t>属灵的聆听，小心的言谈，被挑衅时显出耐心</a:t>
            </a:r>
            <a:endParaRPr lang="en-GB" altLang="ja-JP" sz="2400">
              <a:latin typeface="Times New Roman" charset="0"/>
            </a:endParaRPr>
          </a:p>
          <a:p>
            <a:pPr algn="just" eaLnBrk="1" hangingPunct="1">
              <a:lnSpc>
                <a:spcPct val="90000"/>
              </a:lnSpc>
            </a:pPr>
            <a:r>
              <a:rPr lang="zh-CN" altLang="en-US" sz="2400">
                <a:latin typeface="Comic Sans MS" charset="0"/>
                <a:ea typeface="宋体" charset="0"/>
                <a:cs typeface="宋体" charset="0"/>
              </a:rPr>
              <a:t>舍弃一切的恶事，并且谦卑地领受救赎的真理</a:t>
            </a:r>
            <a:endParaRPr lang="en-GB" altLang="ja-JP" sz="2400">
              <a:latin typeface="Times New Roman" charset="0"/>
              <a:cs typeface="Times New Roman" charset="0"/>
            </a:endParaRPr>
          </a:p>
          <a:p>
            <a:pPr algn="just" eaLnBrk="1" hangingPunct="1">
              <a:lnSpc>
                <a:spcPct val="90000"/>
              </a:lnSpc>
            </a:pPr>
            <a:r>
              <a:rPr lang="zh-CN" altLang="en-US" sz="2400">
                <a:latin typeface="Comic Sans MS" charset="0"/>
                <a:cs typeface="Times New Roman" charset="0"/>
              </a:rPr>
              <a:t>谨慎地聆听神的话语</a:t>
            </a:r>
            <a:endParaRPr lang="en-GB" altLang="ja-JP" sz="2400">
              <a:latin typeface="Times New Roman" charset="0"/>
              <a:cs typeface="Times New Roman" charset="0"/>
            </a:endParaRPr>
          </a:p>
          <a:p>
            <a:pPr algn="just" eaLnBrk="1" hangingPunct="1">
              <a:lnSpc>
                <a:spcPct val="90000"/>
              </a:lnSpc>
            </a:pPr>
            <a:r>
              <a:rPr lang="zh-CN" altLang="en-US" sz="2400">
                <a:latin typeface="Comic Sans MS" charset="0"/>
                <a:cs typeface="Times New Roman" charset="0"/>
              </a:rPr>
              <a:t>寻求和渴慕真理，并且实际地应用真理</a:t>
            </a:r>
            <a:endParaRPr lang="en-GB" altLang="ja-JP" sz="2400">
              <a:latin typeface="Times New Roman" charset="0"/>
              <a:cs typeface="Times New Roman" charset="0"/>
            </a:endParaRPr>
          </a:p>
          <a:p>
            <a:pPr algn="just" eaLnBrk="1" hangingPunct="1">
              <a:lnSpc>
                <a:spcPct val="90000"/>
              </a:lnSpc>
            </a:pPr>
            <a:r>
              <a:rPr lang="zh-CN" altLang="en-US" sz="2400">
                <a:latin typeface="Comic Sans MS" charset="0"/>
                <a:cs typeface="Times New Roman" charset="0"/>
              </a:rPr>
              <a:t>真正的宗教和受制伏的舌头</a:t>
            </a:r>
            <a:endParaRPr lang="en-GB" altLang="ja-JP" sz="2400">
              <a:latin typeface="Times New Roman" charset="0"/>
              <a:cs typeface="Times New Roman" charset="0"/>
            </a:endParaRPr>
          </a:p>
          <a:p>
            <a:pPr algn="just" eaLnBrk="1" hangingPunct="1">
              <a:lnSpc>
                <a:spcPct val="90000"/>
              </a:lnSpc>
            </a:pPr>
            <a:r>
              <a:rPr lang="zh-CN" altLang="en-US" sz="2400">
                <a:latin typeface="Comic Sans MS" charset="0"/>
                <a:cs typeface="Times New Roman" charset="0"/>
              </a:rPr>
              <a:t>慷慨和清洁</a:t>
            </a:r>
            <a:endParaRPr lang="en-GB" altLang="ja-JP" sz="2400">
              <a:latin typeface="Times New Roman" charset="0"/>
              <a:cs typeface="Times New Roman" charset="0"/>
            </a:endParaRPr>
          </a:p>
          <a:p>
            <a:pPr algn="just" eaLnBrk="1" hangingPunct="1">
              <a:lnSpc>
                <a:spcPct val="90000"/>
              </a:lnSpc>
              <a:buFontTx/>
              <a:buNone/>
            </a:pPr>
            <a:endParaRPr lang="en-US" sz="2400">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042"/>
                                        </p:tgtEl>
                                        <p:attrNameLst>
                                          <p:attrName>style.visibility</p:attrName>
                                        </p:attrNameLst>
                                      </p:cBhvr>
                                      <p:to>
                                        <p:strVal val="visible"/>
                                      </p:to>
                                    </p:set>
                                    <p:anim calcmode="lin" valueType="num">
                                      <p:cBhvr additive="base">
                                        <p:cTn id="7" dur="500" fill="hold"/>
                                        <p:tgtEl>
                                          <p:spTgt spid="215042"/>
                                        </p:tgtEl>
                                        <p:attrNameLst>
                                          <p:attrName>ppt_x</p:attrName>
                                        </p:attrNameLst>
                                      </p:cBhvr>
                                      <p:tavLst>
                                        <p:tav tm="0">
                                          <p:val>
                                            <p:strVal val="0-#ppt_w/2"/>
                                          </p:val>
                                        </p:tav>
                                        <p:tav tm="100000">
                                          <p:val>
                                            <p:strVal val="#ppt_x"/>
                                          </p:val>
                                        </p:tav>
                                      </p:tavLst>
                                    </p:anim>
                                    <p:anim calcmode="lin" valueType="num">
                                      <p:cBhvr additive="base">
                                        <p:cTn id="8" dur="500" fill="hold"/>
                                        <p:tgtEl>
                                          <p:spTgt spid="2150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43">
                                            <p:txEl>
                                              <p:pRg st="0" end="0"/>
                                            </p:txEl>
                                          </p:spTgt>
                                        </p:tgtEl>
                                        <p:attrNameLst>
                                          <p:attrName>style.visibility</p:attrName>
                                        </p:attrNameLst>
                                      </p:cBhvr>
                                      <p:to>
                                        <p:strVal val="visible"/>
                                      </p:to>
                                    </p:set>
                                    <p:anim calcmode="lin" valueType="num">
                                      <p:cBhvr additive="base">
                                        <p:cTn id="13" dur="500" fill="hold"/>
                                        <p:tgtEl>
                                          <p:spTgt spid="21504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50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043">
                                            <p:txEl>
                                              <p:pRg st="1" end="1"/>
                                            </p:txEl>
                                          </p:spTgt>
                                        </p:tgtEl>
                                        <p:attrNameLst>
                                          <p:attrName>style.visibility</p:attrName>
                                        </p:attrNameLst>
                                      </p:cBhvr>
                                      <p:to>
                                        <p:strVal val="visible"/>
                                      </p:to>
                                    </p:set>
                                    <p:anim calcmode="lin" valueType="num">
                                      <p:cBhvr additive="base">
                                        <p:cTn id="19" dur="500" fill="hold"/>
                                        <p:tgtEl>
                                          <p:spTgt spid="21504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50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5043">
                                            <p:txEl>
                                              <p:pRg st="2" end="2"/>
                                            </p:txEl>
                                          </p:spTgt>
                                        </p:tgtEl>
                                        <p:attrNameLst>
                                          <p:attrName>style.visibility</p:attrName>
                                        </p:attrNameLst>
                                      </p:cBhvr>
                                      <p:to>
                                        <p:strVal val="visible"/>
                                      </p:to>
                                    </p:set>
                                    <p:anim calcmode="lin" valueType="num">
                                      <p:cBhvr additive="base">
                                        <p:cTn id="25" dur="500" fill="hold"/>
                                        <p:tgtEl>
                                          <p:spTgt spid="21504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50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5043">
                                            <p:txEl>
                                              <p:pRg st="3" end="3"/>
                                            </p:txEl>
                                          </p:spTgt>
                                        </p:tgtEl>
                                        <p:attrNameLst>
                                          <p:attrName>style.visibility</p:attrName>
                                        </p:attrNameLst>
                                      </p:cBhvr>
                                      <p:to>
                                        <p:strVal val="visible"/>
                                      </p:to>
                                    </p:set>
                                    <p:anim calcmode="lin" valueType="num">
                                      <p:cBhvr additive="base">
                                        <p:cTn id="31" dur="500" fill="hold"/>
                                        <p:tgtEl>
                                          <p:spTgt spid="21504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50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5043">
                                            <p:txEl>
                                              <p:pRg st="4" end="4"/>
                                            </p:txEl>
                                          </p:spTgt>
                                        </p:tgtEl>
                                        <p:attrNameLst>
                                          <p:attrName>style.visibility</p:attrName>
                                        </p:attrNameLst>
                                      </p:cBhvr>
                                      <p:to>
                                        <p:strVal val="visible"/>
                                      </p:to>
                                    </p:set>
                                    <p:anim calcmode="lin" valueType="num">
                                      <p:cBhvr additive="base">
                                        <p:cTn id="37" dur="500" fill="hold"/>
                                        <p:tgtEl>
                                          <p:spTgt spid="215043">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150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15043">
                                            <p:txEl>
                                              <p:pRg st="5" end="5"/>
                                            </p:txEl>
                                          </p:spTgt>
                                        </p:tgtEl>
                                        <p:attrNameLst>
                                          <p:attrName>style.visibility</p:attrName>
                                        </p:attrNameLst>
                                      </p:cBhvr>
                                      <p:to>
                                        <p:strVal val="visible"/>
                                      </p:to>
                                    </p:set>
                                    <p:anim calcmode="lin" valueType="num">
                                      <p:cBhvr additive="base">
                                        <p:cTn id="43" dur="500" fill="hold"/>
                                        <p:tgtEl>
                                          <p:spTgt spid="215043">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1504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2" grpId="0" autoUpdateAnimBg="0"/>
      <p:bldP spid="215043"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035214"/>
            <a:ext cx="9136755" cy="5162267"/>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i="1" dirty="0">
                <a:solidFill>
                  <a:schemeClr val="bg1"/>
                </a:solidFill>
                <a:effectLst>
                  <a:glow rad="101600">
                    <a:schemeClr val="tx1">
                      <a:alpha val="99000"/>
                    </a:schemeClr>
                  </a:glow>
                </a:effectLst>
                <a:latin typeface="Arial"/>
                <a:cs typeface="Arial"/>
              </a:rPr>
              <a:t>在雅各书中的“救”（</a:t>
            </a:r>
            <a:r>
              <a:rPr lang="en-US" altLang="zh-CN" sz="3600" b="1" i="1" dirty="0" err="1">
                <a:solidFill>
                  <a:schemeClr val="bg1"/>
                </a:solidFill>
                <a:effectLst>
                  <a:glow rad="101600">
                    <a:schemeClr val="tx1">
                      <a:alpha val="99000"/>
                    </a:schemeClr>
                  </a:glow>
                </a:effectLst>
                <a:latin typeface="Arial"/>
                <a:cs typeface="Arial"/>
              </a:rPr>
              <a:t>sozo</a:t>
            </a:r>
            <a:r>
              <a:rPr lang="zh-CN" altLang="en-US" sz="3600" b="1" i="1" dirty="0">
                <a:solidFill>
                  <a:schemeClr val="bg1"/>
                </a:solidFill>
                <a:effectLst>
                  <a:glow rad="101600">
                    <a:schemeClr val="tx1">
                      <a:alpha val="99000"/>
                    </a:schemeClr>
                  </a:glow>
                </a:effectLst>
                <a:latin typeface="Arial"/>
                <a:cs typeface="Arial"/>
              </a:rPr>
              <a:t>）</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 y="1282749"/>
            <a:ext cx="4493736" cy="47826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立法的，审判的，只有一位，就是那能</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拯救</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人，也能毁灭人的　神；你这判断邻舍的，你是谁呢？</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(4:12</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新译本</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268392"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8" name="Rectangle 2"/>
          <p:cNvSpPr txBox="1">
            <a:spLocks noChangeArrowheads="1"/>
          </p:cNvSpPr>
          <p:nvPr/>
        </p:nvSpPr>
        <p:spPr bwMode="auto">
          <a:xfrm>
            <a:off x="4646207" y="1282749"/>
            <a:ext cx="4493736" cy="47826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这里对比的是生命与死亡，而非永罚与永生。因此，这节经文告诉我们，神是肉体生命的创造者。</a:t>
            </a:r>
          </a:p>
        </p:txBody>
      </p:sp>
      <p:sp>
        <p:nvSpPr>
          <p:cNvPr id="10" name="Rectangle 2">
            <a:extLst>
              <a:ext uri="{FF2B5EF4-FFF2-40B4-BE49-F238E27FC236}">
                <a16:creationId xmlns:a16="http://schemas.microsoft.com/office/drawing/2014/main" id="{63384AE6-F2A2-2A44-9DBA-6DF9B0337AF4}"/>
              </a:ext>
            </a:extLst>
          </p:cNvPr>
          <p:cNvSpPr txBox="1">
            <a:spLocks noChangeArrowheads="1"/>
          </p:cNvSpPr>
          <p:nvPr/>
        </p:nvSpPr>
        <p:spPr bwMode="auto">
          <a:xfrm>
            <a:off x="1" y="6216381"/>
            <a:ext cx="9144000" cy="641618"/>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雅各在这里使用“救”（</a:t>
            </a:r>
            <a:r>
              <a:rPr kumimoji="0" lang="en-US" altLang="zh-CN" sz="16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sozo</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）一词，并非指属灵上的得救，而是指“拯救生命”，即使人免于过早死亡</a:t>
            </a:r>
            <a:endPar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defTabSz="457200">
              <a:defRPr/>
            </a:pP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Zane Hodges</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雅各书</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，德克萨斯州欧文市：恩典福音学会，</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1994</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41</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页）。</a:t>
            </a:r>
          </a:p>
        </p:txBody>
      </p:sp>
    </p:spTree>
    <p:extLst>
      <p:ext uri="{BB962C8B-B14F-4D97-AF65-F5344CB8AC3E}">
        <p14:creationId xmlns:p14="http://schemas.microsoft.com/office/powerpoint/2010/main" val="163342510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idx="4294967295"/>
          </p:nvPr>
        </p:nvSpPr>
        <p:spPr>
          <a:xfrm>
            <a:off x="-457200" y="1066800"/>
            <a:ext cx="9144000" cy="1143000"/>
          </a:xfrm>
        </p:spPr>
        <p:txBody>
          <a:bodyPr/>
          <a:lstStyle/>
          <a:p>
            <a:pPr eaLnBrk="1" hangingPunct="1"/>
            <a:r>
              <a:rPr lang="zh-CN" altLang="en-US" sz="4000" b="1" dirty="0">
                <a:latin typeface="Comic Sans MS" charset="0"/>
                <a:cs typeface="Arial" charset="0"/>
              </a:rPr>
              <a:t>雅各</a:t>
            </a:r>
            <a:r>
              <a:rPr lang="en-US" altLang="zh-CN" sz="4000" b="1" dirty="0">
                <a:latin typeface="Comic Sans MS" charset="0"/>
                <a:cs typeface="Arial" charset="0"/>
              </a:rPr>
              <a:t>2</a:t>
            </a:r>
            <a:r>
              <a:rPr lang="zh-CN" altLang="en-US" sz="4000" b="1" dirty="0">
                <a:latin typeface="Comic Sans MS" charset="0"/>
                <a:cs typeface="Arial" charset="0"/>
              </a:rPr>
              <a:t>： 信心除掉歧视</a:t>
            </a:r>
            <a:r>
              <a:rPr lang="en-GB" altLang="ja-JP" sz="4000" b="1" dirty="0">
                <a:latin typeface="Comic Sans MS" charset="0"/>
                <a:cs typeface="Arial" charset="0"/>
              </a:rPr>
              <a:t> </a:t>
            </a:r>
            <a:br>
              <a:rPr lang="en-GB" altLang="ja-JP" sz="4000" b="1" dirty="0">
                <a:latin typeface="Comic Sans MS" charset="0"/>
                <a:cs typeface="Arial" charset="0"/>
              </a:rPr>
            </a:br>
            <a:endParaRPr lang="en-US" sz="4000" b="1" dirty="0">
              <a:latin typeface="Comic Sans MS" charset="0"/>
              <a:cs typeface="Arial" charset="0"/>
            </a:endParaRPr>
          </a:p>
        </p:txBody>
      </p:sp>
      <p:sp>
        <p:nvSpPr>
          <p:cNvPr id="216067" name="Rectangle 3"/>
          <p:cNvSpPr>
            <a:spLocks noGrp="1" noChangeArrowheads="1"/>
          </p:cNvSpPr>
          <p:nvPr>
            <p:ph type="body" idx="4294967295"/>
          </p:nvPr>
        </p:nvSpPr>
        <p:spPr/>
        <p:txBody>
          <a:bodyPr/>
          <a:lstStyle/>
          <a:p>
            <a:pPr algn="just" eaLnBrk="1" hangingPunct="1"/>
            <a:r>
              <a:rPr lang="zh-CN" altLang="en-US" sz="2800">
                <a:latin typeface="Comic Sans MS" charset="0"/>
                <a:ea typeface="宋体" charset="0"/>
                <a:cs typeface="宋体" charset="0"/>
              </a:rPr>
              <a:t>偏心待人，按外貌待人：善待富足的人，轻视贫穷的人</a:t>
            </a:r>
            <a:endParaRPr lang="en-GB" altLang="ja-JP" sz="2800">
              <a:latin typeface="Times New Roman" charset="0"/>
            </a:endParaRPr>
          </a:p>
          <a:p>
            <a:pPr algn="just" eaLnBrk="1" hangingPunct="1"/>
            <a:r>
              <a:rPr lang="zh-CN" altLang="en-US" sz="2800">
                <a:latin typeface="Comic Sans MS" charset="0"/>
                <a:ea typeface="宋体" charset="0"/>
                <a:cs typeface="宋体" charset="0"/>
              </a:rPr>
              <a:t>只遵守部分而不是全部的律法</a:t>
            </a:r>
            <a:endParaRPr lang="en-GB" altLang="ja-JP" sz="2800">
              <a:latin typeface="Times New Roman" charset="0"/>
              <a:cs typeface="Times New Roman" charset="0"/>
            </a:endParaRPr>
          </a:p>
          <a:p>
            <a:pPr algn="just" eaLnBrk="1" hangingPunct="1"/>
            <a:r>
              <a:rPr lang="zh-CN" altLang="en-US" sz="2800">
                <a:latin typeface="Comic Sans MS" charset="0"/>
                <a:cs typeface="Times New Roman" charset="0"/>
              </a:rPr>
              <a:t>不怜悯人</a:t>
            </a:r>
            <a:endParaRPr lang="en-GB" altLang="ja-JP" sz="2800">
              <a:latin typeface="Times New Roman" charset="0"/>
              <a:cs typeface="Times New Roman" charset="0"/>
            </a:endParaRPr>
          </a:p>
          <a:p>
            <a:pPr algn="just" eaLnBrk="1" hangingPunct="1">
              <a:buFontTx/>
              <a:buNone/>
            </a:pPr>
            <a:r>
              <a:rPr lang="en-GB" sz="2800">
                <a:latin typeface="Comic Sans MS" charset="0"/>
                <a:cs typeface="Arial" charset="0"/>
              </a:rPr>
              <a:t>- </a:t>
            </a:r>
            <a:r>
              <a:rPr lang="zh-CN" altLang="en-US" sz="2800">
                <a:latin typeface="Comic Sans MS" charset="0"/>
                <a:cs typeface="Arial" charset="0"/>
              </a:rPr>
              <a:t>特别是富足的人： 囤积和居积财富，剥削贫穷的人。</a:t>
            </a:r>
            <a:endParaRPr lang="en-GB" altLang="ja-JP" sz="2800">
              <a:latin typeface="Times New Roman" charset="0"/>
              <a:cs typeface="Times New Roman" charset="0"/>
            </a:endParaRPr>
          </a:p>
          <a:p>
            <a:pPr eaLnBrk="1" hangingPunct="1"/>
            <a:endParaRPr lang="en-US" sz="2800">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6066"/>
                                        </p:tgtEl>
                                        <p:attrNameLst>
                                          <p:attrName>style.visibility</p:attrName>
                                        </p:attrNameLst>
                                      </p:cBhvr>
                                      <p:to>
                                        <p:strVal val="visible"/>
                                      </p:to>
                                    </p:set>
                                    <p:anim calcmode="lin" valueType="num">
                                      <p:cBhvr additive="base">
                                        <p:cTn id="7" dur="500" fill="hold"/>
                                        <p:tgtEl>
                                          <p:spTgt spid="216066"/>
                                        </p:tgtEl>
                                        <p:attrNameLst>
                                          <p:attrName>ppt_x</p:attrName>
                                        </p:attrNameLst>
                                      </p:cBhvr>
                                      <p:tavLst>
                                        <p:tav tm="0">
                                          <p:val>
                                            <p:strVal val="0-#ppt_w/2"/>
                                          </p:val>
                                        </p:tav>
                                        <p:tav tm="100000">
                                          <p:val>
                                            <p:strVal val="#ppt_x"/>
                                          </p:val>
                                        </p:tav>
                                      </p:tavLst>
                                    </p:anim>
                                    <p:anim calcmode="lin" valueType="num">
                                      <p:cBhvr additive="base">
                                        <p:cTn id="8" dur="500" fill="hold"/>
                                        <p:tgtEl>
                                          <p:spTgt spid="2160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6067">
                                            <p:txEl>
                                              <p:pRg st="0" end="0"/>
                                            </p:txEl>
                                          </p:spTgt>
                                        </p:tgtEl>
                                        <p:attrNameLst>
                                          <p:attrName>style.visibility</p:attrName>
                                        </p:attrNameLst>
                                      </p:cBhvr>
                                      <p:to>
                                        <p:strVal val="visible"/>
                                      </p:to>
                                    </p:set>
                                    <p:anim calcmode="lin" valueType="num">
                                      <p:cBhvr additive="base">
                                        <p:cTn id="13" dur="500" fill="hold"/>
                                        <p:tgtEl>
                                          <p:spTgt spid="21606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6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6067">
                                            <p:txEl>
                                              <p:pRg st="1" end="1"/>
                                            </p:txEl>
                                          </p:spTgt>
                                        </p:tgtEl>
                                        <p:attrNameLst>
                                          <p:attrName>style.visibility</p:attrName>
                                        </p:attrNameLst>
                                      </p:cBhvr>
                                      <p:to>
                                        <p:strVal val="visible"/>
                                      </p:to>
                                    </p:set>
                                    <p:anim calcmode="lin" valueType="num">
                                      <p:cBhvr additive="base">
                                        <p:cTn id="19" dur="500" fill="hold"/>
                                        <p:tgtEl>
                                          <p:spTgt spid="21606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60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6067">
                                            <p:txEl>
                                              <p:pRg st="2" end="2"/>
                                            </p:txEl>
                                          </p:spTgt>
                                        </p:tgtEl>
                                        <p:attrNameLst>
                                          <p:attrName>style.visibility</p:attrName>
                                        </p:attrNameLst>
                                      </p:cBhvr>
                                      <p:to>
                                        <p:strVal val="visible"/>
                                      </p:to>
                                    </p:set>
                                    <p:anim calcmode="lin" valueType="num">
                                      <p:cBhvr additive="base">
                                        <p:cTn id="25" dur="500" fill="hold"/>
                                        <p:tgtEl>
                                          <p:spTgt spid="2160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6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6067">
                                            <p:txEl>
                                              <p:pRg st="3" end="3"/>
                                            </p:txEl>
                                          </p:spTgt>
                                        </p:tgtEl>
                                        <p:attrNameLst>
                                          <p:attrName>style.visibility</p:attrName>
                                        </p:attrNameLst>
                                      </p:cBhvr>
                                      <p:to>
                                        <p:strVal val="visible"/>
                                      </p:to>
                                    </p:set>
                                    <p:anim calcmode="lin" valueType="num">
                                      <p:cBhvr additive="base">
                                        <p:cTn id="31" dur="500" fill="hold"/>
                                        <p:tgtEl>
                                          <p:spTgt spid="21606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60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6" grpId="0" autoUpdateAnimBg="0"/>
      <p:bldP spid="216067" grpId="0" build="p"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idx="4294967295"/>
          </p:nvPr>
        </p:nvSpPr>
        <p:spPr>
          <a:xfrm>
            <a:off x="-381000" y="914400"/>
            <a:ext cx="8839200" cy="1143000"/>
          </a:xfrm>
        </p:spPr>
        <p:txBody>
          <a:bodyPr/>
          <a:lstStyle/>
          <a:p>
            <a:pPr eaLnBrk="1" hangingPunct="1"/>
            <a:r>
              <a:rPr lang="zh-CN" altLang="en-US" b="1" dirty="0">
                <a:latin typeface="Comic Sans MS" charset="0"/>
                <a:cs typeface="Arial" charset="0"/>
              </a:rPr>
              <a:t>雅各</a:t>
            </a:r>
            <a:r>
              <a:rPr lang="en-US" altLang="zh-CN" b="1" dirty="0">
                <a:latin typeface="Comic Sans MS" charset="0"/>
                <a:cs typeface="Arial" charset="0"/>
              </a:rPr>
              <a:t>3</a:t>
            </a:r>
            <a:r>
              <a:rPr lang="zh-CN" altLang="en-US" b="1" dirty="0">
                <a:latin typeface="Comic Sans MS" charset="0"/>
                <a:cs typeface="Arial" charset="0"/>
              </a:rPr>
              <a:t>：</a:t>
            </a:r>
            <a:r>
              <a:rPr lang="en-GB" b="1" dirty="0">
                <a:latin typeface="Comic Sans MS" charset="0"/>
                <a:cs typeface="Arial" charset="0"/>
              </a:rPr>
              <a:t>	</a:t>
            </a:r>
            <a:r>
              <a:rPr lang="zh-CN" altLang="en-US" b="1" dirty="0">
                <a:latin typeface="Comic Sans MS" charset="0"/>
                <a:cs typeface="Arial" charset="0"/>
              </a:rPr>
              <a:t>信心控制舌头</a:t>
            </a:r>
            <a:r>
              <a:rPr lang="en-GB" altLang="ja-JP" b="1" dirty="0">
                <a:latin typeface="Comic Sans MS" charset="0"/>
                <a:cs typeface="Arial" charset="0"/>
              </a:rPr>
              <a:t> </a:t>
            </a:r>
            <a:br>
              <a:rPr lang="en-GB" altLang="ja-JP" b="1" dirty="0">
                <a:latin typeface="Comic Sans MS" charset="0"/>
                <a:cs typeface="Arial" charset="0"/>
              </a:rPr>
            </a:br>
            <a:endParaRPr lang="en-US" b="1" dirty="0">
              <a:latin typeface="Comic Sans MS" charset="0"/>
              <a:cs typeface="Arial" charset="0"/>
            </a:endParaRPr>
          </a:p>
        </p:txBody>
      </p:sp>
      <p:sp>
        <p:nvSpPr>
          <p:cNvPr id="217091" name="Rectangle 3"/>
          <p:cNvSpPr>
            <a:spLocks noGrp="1" noChangeArrowheads="1"/>
          </p:cNvSpPr>
          <p:nvPr>
            <p:ph type="body" idx="4294967295"/>
          </p:nvPr>
        </p:nvSpPr>
        <p:spPr/>
        <p:txBody>
          <a:bodyPr/>
          <a:lstStyle/>
          <a:p>
            <a:pPr algn="just" eaLnBrk="1" hangingPunct="1"/>
            <a:r>
              <a:rPr lang="zh-CN" altLang="en-US" dirty="0">
                <a:latin typeface="Comic Sans MS" charset="0"/>
                <a:ea typeface="宋体" charset="0"/>
                <a:cs typeface="宋体" charset="0"/>
              </a:rPr>
              <a:t>不受制伏的舌头存着破坏性的影响</a:t>
            </a:r>
            <a:endParaRPr lang="en-GB" altLang="ja-JP" dirty="0">
              <a:latin typeface="Times New Roman" charset="0"/>
            </a:endParaRPr>
          </a:p>
          <a:p>
            <a:pPr algn="just" eaLnBrk="1" hangingPunct="1"/>
            <a:r>
              <a:rPr lang="zh-CN" altLang="en-US" dirty="0">
                <a:latin typeface="Comic Sans MS" charset="0"/>
                <a:ea typeface="宋体" charset="0"/>
                <a:cs typeface="宋体" charset="0"/>
              </a:rPr>
              <a:t>颂赞和咒诅从一个口里出来！</a:t>
            </a:r>
            <a:endParaRPr lang="en-GB" altLang="ja-JP" dirty="0">
              <a:latin typeface="Times New Roman" charset="0"/>
              <a:cs typeface="Times New Roman" charset="0"/>
            </a:endParaRPr>
          </a:p>
          <a:p>
            <a:pPr eaLnBrk="1" hangingPunct="1"/>
            <a:endParaRPr lang="en-US" dirty="0">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7090"/>
                                        </p:tgtEl>
                                        <p:attrNameLst>
                                          <p:attrName>style.visibility</p:attrName>
                                        </p:attrNameLst>
                                      </p:cBhvr>
                                      <p:to>
                                        <p:strVal val="visible"/>
                                      </p:to>
                                    </p:set>
                                    <p:anim calcmode="lin" valueType="num">
                                      <p:cBhvr additive="base">
                                        <p:cTn id="7" dur="500" fill="hold"/>
                                        <p:tgtEl>
                                          <p:spTgt spid="217090"/>
                                        </p:tgtEl>
                                        <p:attrNameLst>
                                          <p:attrName>ppt_x</p:attrName>
                                        </p:attrNameLst>
                                      </p:cBhvr>
                                      <p:tavLst>
                                        <p:tav tm="0">
                                          <p:val>
                                            <p:strVal val="0-#ppt_w/2"/>
                                          </p:val>
                                        </p:tav>
                                        <p:tav tm="100000">
                                          <p:val>
                                            <p:strVal val="#ppt_x"/>
                                          </p:val>
                                        </p:tav>
                                      </p:tavLst>
                                    </p:anim>
                                    <p:anim calcmode="lin" valueType="num">
                                      <p:cBhvr additive="base">
                                        <p:cTn id="8" dur="500" fill="hold"/>
                                        <p:tgtEl>
                                          <p:spTgt spid="2170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7091">
                                            <p:txEl>
                                              <p:pRg st="0" end="0"/>
                                            </p:txEl>
                                          </p:spTgt>
                                        </p:tgtEl>
                                        <p:attrNameLst>
                                          <p:attrName>style.visibility</p:attrName>
                                        </p:attrNameLst>
                                      </p:cBhvr>
                                      <p:to>
                                        <p:strVal val="visible"/>
                                      </p:to>
                                    </p:set>
                                    <p:anim calcmode="lin" valueType="num">
                                      <p:cBhvr additive="base">
                                        <p:cTn id="13" dur="500" fill="hold"/>
                                        <p:tgtEl>
                                          <p:spTgt spid="21709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70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7091">
                                            <p:txEl>
                                              <p:pRg st="1" end="1"/>
                                            </p:txEl>
                                          </p:spTgt>
                                        </p:tgtEl>
                                        <p:attrNameLst>
                                          <p:attrName>style.visibility</p:attrName>
                                        </p:attrNameLst>
                                      </p:cBhvr>
                                      <p:to>
                                        <p:strVal val="visible"/>
                                      </p:to>
                                    </p:set>
                                    <p:anim calcmode="lin" valueType="num">
                                      <p:cBhvr additive="base">
                                        <p:cTn id="19" dur="500" fill="hold"/>
                                        <p:tgtEl>
                                          <p:spTgt spid="21709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709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autoUpdateAnimBg="0"/>
      <p:bldP spid="217091" grpId="0" build="p"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idx="4294967295"/>
          </p:nvPr>
        </p:nvSpPr>
        <p:spPr>
          <a:xfrm>
            <a:off x="685800" y="1219200"/>
            <a:ext cx="7772400" cy="1143000"/>
          </a:xfrm>
        </p:spPr>
        <p:txBody>
          <a:bodyPr/>
          <a:lstStyle/>
          <a:p>
            <a:pPr eaLnBrk="1" hangingPunct="1"/>
            <a:r>
              <a:rPr lang="zh-CN" altLang="en-US" b="1" dirty="0">
                <a:latin typeface="Comic Sans MS" charset="0"/>
                <a:cs typeface="Arial" charset="0"/>
              </a:rPr>
              <a:t>雅各</a:t>
            </a:r>
            <a:r>
              <a:rPr lang="en-US" altLang="zh-CN" b="1" dirty="0">
                <a:latin typeface="Comic Sans MS" charset="0"/>
                <a:cs typeface="Arial" charset="0"/>
              </a:rPr>
              <a:t>4</a:t>
            </a:r>
            <a:r>
              <a:rPr lang="zh-CN" altLang="en-US" b="1" dirty="0">
                <a:latin typeface="Comic Sans MS" charset="0"/>
                <a:cs typeface="Arial" charset="0"/>
              </a:rPr>
              <a:t>：</a:t>
            </a:r>
            <a:r>
              <a:rPr lang="en-GB" b="1" dirty="0">
                <a:latin typeface="Comic Sans MS" charset="0"/>
                <a:cs typeface="Arial" charset="0"/>
              </a:rPr>
              <a:t>	</a:t>
            </a:r>
            <a:r>
              <a:rPr lang="zh-CN" altLang="en-US" b="1" dirty="0">
                <a:latin typeface="Comic Sans MS" charset="0"/>
                <a:cs typeface="Arial" charset="0"/>
              </a:rPr>
              <a:t>信心产生智慧</a:t>
            </a:r>
            <a:br>
              <a:rPr lang="en-GB" altLang="ja-JP" b="1" dirty="0">
                <a:latin typeface="Comic Sans MS" charset="0"/>
                <a:cs typeface="Arial" charset="0"/>
              </a:rPr>
            </a:br>
            <a:endParaRPr lang="en-US" b="1" dirty="0">
              <a:latin typeface="Comic Sans MS" charset="0"/>
              <a:cs typeface="Arial" charset="0"/>
            </a:endParaRPr>
          </a:p>
        </p:txBody>
      </p:sp>
      <p:sp>
        <p:nvSpPr>
          <p:cNvPr id="218115" name="Rectangle 3"/>
          <p:cNvSpPr>
            <a:spLocks noGrp="1" noChangeArrowheads="1"/>
          </p:cNvSpPr>
          <p:nvPr>
            <p:ph type="body" idx="4294967295"/>
          </p:nvPr>
        </p:nvSpPr>
        <p:spPr/>
        <p:txBody>
          <a:bodyPr/>
          <a:lstStyle/>
          <a:p>
            <a:pPr algn="just" eaLnBrk="1" hangingPunct="1"/>
            <a:r>
              <a:rPr lang="zh-CN" altLang="en-US">
                <a:latin typeface="Times New Roman" charset="0"/>
              </a:rPr>
              <a:t>属地上的智慧：</a:t>
            </a:r>
            <a:r>
              <a:rPr lang="zh-CN" altLang="en-US">
                <a:latin typeface="Comic Sans MS" charset="0"/>
                <a:ea typeface="宋体" charset="0"/>
                <a:cs typeface="宋体" charset="0"/>
              </a:rPr>
              <a:t>知识所导致的智慧</a:t>
            </a:r>
            <a:endParaRPr lang="en-GB" altLang="ja-JP">
              <a:latin typeface="Times New Roman" charset="0"/>
              <a:cs typeface="Times New Roman" charset="0"/>
            </a:endParaRPr>
          </a:p>
          <a:p>
            <a:pPr algn="just" eaLnBrk="1" hangingPunct="1"/>
            <a:r>
              <a:rPr lang="zh-CN" altLang="en-US">
                <a:latin typeface="Comic Sans MS" charset="0"/>
                <a:cs typeface="Times New Roman" charset="0"/>
              </a:rPr>
              <a:t>属情欲、</a:t>
            </a:r>
            <a:r>
              <a:rPr lang="zh-CN" altLang="en-US">
                <a:latin typeface="Times New Roman" charset="0"/>
                <a:cs typeface="Times New Roman" charset="0"/>
              </a:rPr>
              <a:t>属鬼魔的智慧：</a:t>
            </a:r>
            <a:r>
              <a:rPr lang="zh-CN" altLang="en-US">
                <a:latin typeface="Comic Sans MS" charset="0"/>
                <a:cs typeface="Times New Roman" charset="0"/>
              </a:rPr>
              <a:t>嫉妒、自私、分争结党 </a:t>
            </a:r>
            <a:endParaRPr lang="en-GB" altLang="ja-JP">
              <a:latin typeface="Times New Roman" charset="0"/>
              <a:cs typeface="Times New Roman" charset="0"/>
            </a:endParaRPr>
          </a:p>
          <a:p>
            <a:pPr algn="just" eaLnBrk="1" hangingPunct="1"/>
            <a:r>
              <a:rPr lang="zh-CN" altLang="en-US">
                <a:latin typeface="Times New Roman" charset="0"/>
                <a:cs typeface="Times New Roman" charset="0"/>
              </a:rPr>
              <a:t>从上头来的智慧</a:t>
            </a:r>
            <a:endParaRPr lang="en-GB" altLang="ja-JP">
              <a:latin typeface="Times New Roman" charset="0"/>
              <a:cs typeface="Times New Roman" charset="0"/>
            </a:endParaRPr>
          </a:p>
          <a:p>
            <a:pPr eaLnBrk="1" hangingPunct="1"/>
            <a:endParaRPr lang="en-US">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8114"/>
                                        </p:tgtEl>
                                        <p:attrNameLst>
                                          <p:attrName>style.visibility</p:attrName>
                                        </p:attrNameLst>
                                      </p:cBhvr>
                                      <p:to>
                                        <p:strVal val="visible"/>
                                      </p:to>
                                    </p:set>
                                    <p:anim calcmode="lin" valueType="num">
                                      <p:cBhvr additive="base">
                                        <p:cTn id="7" dur="500" fill="hold"/>
                                        <p:tgtEl>
                                          <p:spTgt spid="218114"/>
                                        </p:tgtEl>
                                        <p:attrNameLst>
                                          <p:attrName>ppt_x</p:attrName>
                                        </p:attrNameLst>
                                      </p:cBhvr>
                                      <p:tavLst>
                                        <p:tav tm="0">
                                          <p:val>
                                            <p:strVal val="0-#ppt_w/2"/>
                                          </p:val>
                                        </p:tav>
                                        <p:tav tm="100000">
                                          <p:val>
                                            <p:strVal val="#ppt_x"/>
                                          </p:val>
                                        </p:tav>
                                      </p:tavLst>
                                    </p:anim>
                                    <p:anim calcmode="lin" valueType="num">
                                      <p:cBhvr additive="base">
                                        <p:cTn id="8" dur="500" fill="hold"/>
                                        <p:tgtEl>
                                          <p:spTgt spid="2181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8115">
                                            <p:txEl>
                                              <p:pRg st="0" end="0"/>
                                            </p:txEl>
                                          </p:spTgt>
                                        </p:tgtEl>
                                        <p:attrNameLst>
                                          <p:attrName>style.visibility</p:attrName>
                                        </p:attrNameLst>
                                      </p:cBhvr>
                                      <p:to>
                                        <p:strVal val="visible"/>
                                      </p:to>
                                    </p:set>
                                    <p:anim calcmode="lin" valueType="num">
                                      <p:cBhvr additive="base">
                                        <p:cTn id="13" dur="500" fill="hold"/>
                                        <p:tgtEl>
                                          <p:spTgt spid="21811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81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8115">
                                            <p:txEl>
                                              <p:pRg st="1" end="1"/>
                                            </p:txEl>
                                          </p:spTgt>
                                        </p:tgtEl>
                                        <p:attrNameLst>
                                          <p:attrName>style.visibility</p:attrName>
                                        </p:attrNameLst>
                                      </p:cBhvr>
                                      <p:to>
                                        <p:strVal val="visible"/>
                                      </p:to>
                                    </p:set>
                                    <p:anim calcmode="lin" valueType="num">
                                      <p:cBhvr additive="base">
                                        <p:cTn id="19" dur="500" fill="hold"/>
                                        <p:tgtEl>
                                          <p:spTgt spid="21811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81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8115">
                                            <p:txEl>
                                              <p:pRg st="2" end="2"/>
                                            </p:txEl>
                                          </p:spTgt>
                                        </p:tgtEl>
                                        <p:attrNameLst>
                                          <p:attrName>style.visibility</p:attrName>
                                        </p:attrNameLst>
                                      </p:cBhvr>
                                      <p:to>
                                        <p:strVal val="visible"/>
                                      </p:to>
                                    </p:set>
                                    <p:anim calcmode="lin" valueType="num">
                                      <p:cBhvr additive="base">
                                        <p:cTn id="25" dur="500" fill="hold"/>
                                        <p:tgtEl>
                                          <p:spTgt spid="218115">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81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4" grpId="0" autoUpdateAnimBg="0"/>
      <p:bldP spid="218115" grpId="0" build="p"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idx="4294967295"/>
          </p:nvPr>
        </p:nvSpPr>
        <p:spPr>
          <a:xfrm>
            <a:off x="700088" y="500063"/>
            <a:ext cx="8229600" cy="1143000"/>
          </a:xfrm>
        </p:spPr>
        <p:txBody>
          <a:bodyPr/>
          <a:lstStyle/>
          <a:p>
            <a:pPr eaLnBrk="1" hangingPunct="1"/>
            <a:r>
              <a:rPr lang="zh-CN" altLang="en-US" sz="4000" b="1" dirty="0">
                <a:latin typeface="Comic Sans MS" charset="0"/>
                <a:cs typeface="Arial" charset="0"/>
              </a:rPr>
              <a:t>雅各</a:t>
            </a:r>
            <a:r>
              <a:rPr lang="en-US" altLang="zh-CN" sz="4000" b="1" dirty="0">
                <a:latin typeface="Comic Sans MS" charset="0"/>
                <a:cs typeface="Arial" charset="0"/>
              </a:rPr>
              <a:t>4</a:t>
            </a:r>
            <a:r>
              <a:rPr lang="zh-CN" altLang="en-US" sz="4000" b="1" dirty="0">
                <a:latin typeface="Comic Sans MS" charset="0"/>
                <a:cs typeface="Arial" charset="0"/>
              </a:rPr>
              <a:t>：</a:t>
            </a:r>
            <a:r>
              <a:rPr lang="en-GB" sz="4000" b="1" dirty="0">
                <a:latin typeface="Comic Sans MS" charset="0"/>
                <a:cs typeface="Arial" charset="0"/>
              </a:rPr>
              <a:t>	</a:t>
            </a:r>
            <a:r>
              <a:rPr lang="zh-CN" altLang="en-US" sz="4000" b="1" dirty="0">
                <a:latin typeface="Comic Sans MS" charset="0"/>
                <a:cs typeface="Arial" charset="0"/>
              </a:rPr>
              <a:t>信心产生谦卑与</a:t>
            </a:r>
            <a:br>
              <a:rPr lang="en-US" altLang="zh-CN" sz="4000" b="1" dirty="0">
                <a:latin typeface="Comic Sans MS" charset="0"/>
                <a:cs typeface="Arial" charset="0"/>
              </a:rPr>
            </a:br>
            <a:r>
              <a:rPr lang="zh-CN" altLang="en-US" sz="4000" b="1" dirty="0">
                <a:latin typeface="Comic Sans MS" charset="0"/>
                <a:cs typeface="Arial" charset="0"/>
              </a:rPr>
              <a:t>亲切和睦的团契</a:t>
            </a:r>
            <a:endParaRPr lang="en-US" sz="4000" b="1" dirty="0">
              <a:latin typeface="Comic Sans MS" charset="0"/>
              <a:cs typeface="Arial" charset="0"/>
            </a:endParaRPr>
          </a:p>
        </p:txBody>
      </p:sp>
      <p:sp>
        <p:nvSpPr>
          <p:cNvPr id="219139" name="Rectangle 3"/>
          <p:cNvSpPr>
            <a:spLocks noGrp="1" noChangeArrowheads="1"/>
          </p:cNvSpPr>
          <p:nvPr>
            <p:ph type="body" idx="4294967295"/>
          </p:nvPr>
        </p:nvSpPr>
        <p:spPr/>
        <p:txBody>
          <a:bodyPr/>
          <a:lstStyle/>
          <a:p>
            <a:pPr algn="just" eaLnBrk="1" hangingPunct="1"/>
            <a:r>
              <a:rPr lang="zh-CN" altLang="en-US">
                <a:latin typeface="Comic Sans MS" charset="0"/>
                <a:ea typeface="宋体" charset="0"/>
                <a:cs typeface="宋体" charset="0"/>
              </a:rPr>
              <a:t>不和睦、不圣洁的私欲</a:t>
            </a:r>
            <a:endParaRPr lang="en-GB" altLang="ja-JP">
              <a:latin typeface="Times New Roman" charset="0"/>
            </a:endParaRPr>
          </a:p>
          <a:p>
            <a:pPr algn="just" eaLnBrk="1" hangingPunct="1"/>
            <a:r>
              <a:rPr lang="zh-CN" altLang="en-US">
                <a:latin typeface="Comic Sans MS" charset="0"/>
                <a:ea typeface="宋体" charset="0"/>
                <a:cs typeface="宋体" charset="0"/>
              </a:rPr>
              <a:t>不蒙垂听的祷告、不属灵反倒属世界</a:t>
            </a:r>
            <a:endParaRPr lang="en-GB" altLang="ja-JP">
              <a:latin typeface="Times New Roman" charset="0"/>
              <a:cs typeface="Times New Roman" charset="0"/>
            </a:endParaRPr>
          </a:p>
          <a:p>
            <a:pPr algn="just" eaLnBrk="1" hangingPunct="1"/>
            <a:r>
              <a:rPr lang="zh-CN" altLang="en-US">
                <a:latin typeface="Comic Sans MS" charset="0"/>
                <a:cs typeface="Times New Roman" charset="0"/>
              </a:rPr>
              <a:t>骄傲、固执、不清洁有玷污、心怀二意、没有忍耐</a:t>
            </a:r>
            <a:endParaRPr lang="en-US" altLang="zh-CN">
              <a:latin typeface="Comic Sans MS" charset="0"/>
              <a:cs typeface="Times New Roman" charset="0"/>
            </a:endParaRPr>
          </a:p>
          <a:p>
            <a:pPr algn="just" eaLnBrk="1" hangingPunct="1"/>
            <a:r>
              <a:rPr lang="zh-CN" altLang="en-US">
                <a:latin typeface="Comic Sans MS" charset="0"/>
                <a:cs typeface="Times New Roman" charset="0"/>
              </a:rPr>
              <a:t>毁谤、不公义的审判</a:t>
            </a:r>
            <a:endParaRPr lang="en-GB" altLang="ja-JP">
              <a:latin typeface="Times New Roman" charset="0"/>
              <a:cs typeface="Times New Roman" charset="0"/>
            </a:endParaRPr>
          </a:p>
          <a:p>
            <a:pPr eaLnBrk="1" hangingPunct="1"/>
            <a:endParaRPr lang="en-US">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9138"/>
                                        </p:tgtEl>
                                        <p:attrNameLst>
                                          <p:attrName>style.visibility</p:attrName>
                                        </p:attrNameLst>
                                      </p:cBhvr>
                                      <p:to>
                                        <p:strVal val="visible"/>
                                      </p:to>
                                    </p:set>
                                    <p:anim calcmode="lin" valueType="num">
                                      <p:cBhvr additive="base">
                                        <p:cTn id="7" dur="500" fill="hold"/>
                                        <p:tgtEl>
                                          <p:spTgt spid="219138"/>
                                        </p:tgtEl>
                                        <p:attrNameLst>
                                          <p:attrName>ppt_x</p:attrName>
                                        </p:attrNameLst>
                                      </p:cBhvr>
                                      <p:tavLst>
                                        <p:tav tm="0">
                                          <p:val>
                                            <p:strVal val="0-#ppt_w/2"/>
                                          </p:val>
                                        </p:tav>
                                        <p:tav tm="100000">
                                          <p:val>
                                            <p:strVal val="#ppt_x"/>
                                          </p:val>
                                        </p:tav>
                                      </p:tavLst>
                                    </p:anim>
                                    <p:anim calcmode="lin" valueType="num">
                                      <p:cBhvr additive="base">
                                        <p:cTn id="8" dur="500" fill="hold"/>
                                        <p:tgtEl>
                                          <p:spTgt spid="2191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9139">
                                            <p:txEl>
                                              <p:pRg st="0" end="0"/>
                                            </p:txEl>
                                          </p:spTgt>
                                        </p:tgtEl>
                                        <p:attrNameLst>
                                          <p:attrName>style.visibility</p:attrName>
                                        </p:attrNameLst>
                                      </p:cBhvr>
                                      <p:to>
                                        <p:strVal val="visible"/>
                                      </p:to>
                                    </p:set>
                                    <p:anim calcmode="lin" valueType="num">
                                      <p:cBhvr additive="base">
                                        <p:cTn id="13" dur="500" fill="hold"/>
                                        <p:tgtEl>
                                          <p:spTgt spid="21913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9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9139">
                                            <p:txEl>
                                              <p:pRg st="1" end="1"/>
                                            </p:txEl>
                                          </p:spTgt>
                                        </p:tgtEl>
                                        <p:attrNameLst>
                                          <p:attrName>style.visibility</p:attrName>
                                        </p:attrNameLst>
                                      </p:cBhvr>
                                      <p:to>
                                        <p:strVal val="visible"/>
                                      </p:to>
                                    </p:set>
                                    <p:anim calcmode="lin" valueType="num">
                                      <p:cBhvr additive="base">
                                        <p:cTn id="19" dur="500" fill="hold"/>
                                        <p:tgtEl>
                                          <p:spTgt spid="21913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91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9139">
                                            <p:txEl>
                                              <p:pRg st="2" end="2"/>
                                            </p:txEl>
                                          </p:spTgt>
                                        </p:tgtEl>
                                        <p:attrNameLst>
                                          <p:attrName>style.visibility</p:attrName>
                                        </p:attrNameLst>
                                      </p:cBhvr>
                                      <p:to>
                                        <p:strVal val="visible"/>
                                      </p:to>
                                    </p:set>
                                    <p:anim calcmode="lin" valueType="num">
                                      <p:cBhvr additive="base">
                                        <p:cTn id="25" dur="500" fill="hold"/>
                                        <p:tgtEl>
                                          <p:spTgt spid="21913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91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9139">
                                            <p:txEl>
                                              <p:pRg st="3" end="3"/>
                                            </p:txEl>
                                          </p:spTgt>
                                        </p:tgtEl>
                                        <p:attrNameLst>
                                          <p:attrName>style.visibility</p:attrName>
                                        </p:attrNameLst>
                                      </p:cBhvr>
                                      <p:to>
                                        <p:strVal val="visible"/>
                                      </p:to>
                                    </p:set>
                                    <p:anim calcmode="lin" valueType="num">
                                      <p:cBhvr additive="base">
                                        <p:cTn id="31" dur="500" fill="hold"/>
                                        <p:tgtEl>
                                          <p:spTgt spid="219139">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91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8" grpId="0" autoUpdateAnimBg="0"/>
      <p:bldP spid="219139" grpId="0" build="p"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idx="4294967295"/>
          </p:nvPr>
        </p:nvSpPr>
        <p:spPr>
          <a:xfrm>
            <a:off x="381000" y="1295400"/>
            <a:ext cx="8458200" cy="1143000"/>
          </a:xfrm>
        </p:spPr>
        <p:txBody>
          <a:bodyPr/>
          <a:lstStyle/>
          <a:p>
            <a:pPr eaLnBrk="1" hangingPunct="1"/>
            <a:r>
              <a:rPr lang="en-GB" b="1">
                <a:latin typeface="Comic Sans MS" charset="0"/>
                <a:cs typeface="Arial" charset="0"/>
              </a:rPr>
              <a:t>F:	</a:t>
            </a:r>
            <a:r>
              <a:rPr lang="zh-CN" altLang="en-US" b="1">
                <a:latin typeface="Comic Sans MS" charset="0"/>
                <a:cs typeface="Arial" charset="0"/>
              </a:rPr>
              <a:t>信心产生对神的信靠</a:t>
            </a:r>
            <a:br>
              <a:rPr lang="en-GB" altLang="ja-JP" b="1">
                <a:latin typeface="Comic Sans MS" charset="0"/>
                <a:cs typeface="Arial" charset="0"/>
              </a:rPr>
            </a:br>
            <a:endParaRPr lang="en-US" b="1">
              <a:latin typeface="Comic Sans MS" charset="0"/>
              <a:cs typeface="Arial" charset="0"/>
            </a:endParaRPr>
          </a:p>
        </p:txBody>
      </p:sp>
      <p:sp>
        <p:nvSpPr>
          <p:cNvPr id="220163" name="Rectangle 3"/>
          <p:cNvSpPr>
            <a:spLocks noGrp="1" noChangeArrowheads="1"/>
          </p:cNvSpPr>
          <p:nvPr>
            <p:ph type="body" idx="4294967295"/>
          </p:nvPr>
        </p:nvSpPr>
        <p:spPr/>
        <p:txBody>
          <a:bodyPr/>
          <a:lstStyle/>
          <a:p>
            <a:pPr algn="just" eaLnBrk="1" hangingPunct="1"/>
            <a:r>
              <a:rPr lang="zh-CN" altLang="en-US">
                <a:latin typeface="Comic Sans MS" charset="0"/>
                <a:ea typeface="宋体" charset="0"/>
                <a:cs typeface="宋体" charset="0"/>
              </a:rPr>
              <a:t>假定未来而策划未来：比如，要</a:t>
            </a:r>
            <a:r>
              <a:rPr lang="zh-CN" altLang="en-US">
                <a:latin typeface="Times New Roman" charset="0"/>
                <a:ea typeface="宋体" charset="0"/>
                <a:cs typeface="宋体" charset="0"/>
              </a:rPr>
              <a:t>往某城里去，在那里住一年，</a:t>
            </a:r>
            <a:r>
              <a:rPr lang="zh-CN" altLang="en-US">
                <a:latin typeface="Comic Sans MS" charset="0"/>
                <a:ea typeface="宋体" charset="0"/>
                <a:cs typeface="宋体" charset="0"/>
              </a:rPr>
              <a:t>作买卖得利，</a:t>
            </a:r>
            <a:endParaRPr lang="en-GB" altLang="ja-JP">
              <a:latin typeface="Times New Roman" charset="0"/>
            </a:endParaRPr>
          </a:p>
          <a:p>
            <a:pPr algn="just" eaLnBrk="1" hangingPunct="1"/>
            <a:r>
              <a:rPr lang="zh-CN" altLang="en-US">
                <a:latin typeface="Comic Sans MS" charset="0"/>
                <a:ea typeface="宋体" charset="0"/>
                <a:cs typeface="宋体" charset="0"/>
              </a:rPr>
              <a:t>导致忽略了应尽的本份与职责</a:t>
            </a:r>
            <a:endParaRPr lang="en-GB" altLang="ja-JP">
              <a:latin typeface="Times New Roman" charset="0"/>
            </a:endParaRPr>
          </a:p>
          <a:p>
            <a:pPr eaLnBrk="1" hangingPunct="1"/>
            <a:endParaRPr lang="en-US">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0162"/>
                                        </p:tgtEl>
                                        <p:attrNameLst>
                                          <p:attrName>style.visibility</p:attrName>
                                        </p:attrNameLst>
                                      </p:cBhvr>
                                      <p:to>
                                        <p:strVal val="visible"/>
                                      </p:to>
                                    </p:set>
                                    <p:anim calcmode="lin" valueType="num">
                                      <p:cBhvr additive="base">
                                        <p:cTn id="7" dur="500" fill="hold"/>
                                        <p:tgtEl>
                                          <p:spTgt spid="220162"/>
                                        </p:tgtEl>
                                        <p:attrNameLst>
                                          <p:attrName>ppt_x</p:attrName>
                                        </p:attrNameLst>
                                      </p:cBhvr>
                                      <p:tavLst>
                                        <p:tav tm="0">
                                          <p:val>
                                            <p:strVal val="0-#ppt_w/2"/>
                                          </p:val>
                                        </p:tav>
                                        <p:tav tm="100000">
                                          <p:val>
                                            <p:strVal val="#ppt_x"/>
                                          </p:val>
                                        </p:tav>
                                      </p:tavLst>
                                    </p:anim>
                                    <p:anim calcmode="lin" valueType="num">
                                      <p:cBhvr additive="base">
                                        <p:cTn id="8" dur="500" fill="hold"/>
                                        <p:tgtEl>
                                          <p:spTgt spid="2201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0163">
                                            <p:txEl>
                                              <p:pRg st="0" end="0"/>
                                            </p:txEl>
                                          </p:spTgt>
                                        </p:tgtEl>
                                        <p:attrNameLst>
                                          <p:attrName>style.visibility</p:attrName>
                                        </p:attrNameLst>
                                      </p:cBhvr>
                                      <p:to>
                                        <p:strVal val="visible"/>
                                      </p:to>
                                    </p:set>
                                    <p:anim calcmode="lin" valueType="num">
                                      <p:cBhvr additive="base">
                                        <p:cTn id="13" dur="500" fill="hold"/>
                                        <p:tgtEl>
                                          <p:spTgt spid="22016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01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0163">
                                            <p:txEl>
                                              <p:pRg st="1" end="1"/>
                                            </p:txEl>
                                          </p:spTgt>
                                        </p:tgtEl>
                                        <p:attrNameLst>
                                          <p:attrName>style.visibility</p:attrName>
                                        </p:attrNameLst>
                                      </p:cBhvr>
                                      <p:to>
                                        <p:strVal val="visible"/>
                                      </p:to>
                                    </p:set>
                                    <p:anim calcmode="lin" valueType="num">
                                      <p:cBhvr additive="base">
                                        <p:cTn id="19" dur="500" fill="hold"/>
                                        <p:tgtEl>
                                          <p:spTgt spid="22016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016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autoUpdateAnimBg="0"/>
      <p:bldP spid="220163" grpId="0" build="p"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idx="4294967295"/>
          </p:nvPr>
        </p:nvSpPr>
        <p:spPr>
          <a:xfrm>
            <a:off x="685800" y="1143000"/>
            <a:ext cx="7772400" cy="1143000"/>
          </a:xfrm>
        </p:spPr>
        <p:txBody>
          <a:bodyPr/>
          <a:lstStyle/>
          <a:p>
            <a:pPr eaLnBrk="1" hangingPunct="1"/>
            <a:r>
              <a:rPr lang="en-GB" b="1" i="0">
                <a:latin typeface="Comic Sans MS" charset="0"/>
                <a:cs typeface="Times New Roman" charset="0"/>
              </a:rPr>
              <a:t>G.	</a:t>
            </a:r>
            <a:r>
              <a:rPr lang="zh-CN" altLang="en-US" b="1" i="0">
                <a:latin typeface="Comic Sans MS" charset="0"/>
                <a:cs typeface="Times New Roman" charset="0"/>
              </a:rPr>
              <a:t>透过祷告的信心</a:t>
            </a:r>
            <a:br>
              <a:rPr lang="en-GB" altLang="ja-JP">
                <a:latin typeface="Comic Sans MS" charset="0"/>
                <a:cs typeface="Times New Roman" charset="0"/>
              </a:rPr>
            </a:br>
            <a:endParaRPr lang="en-US">
              <a:latin typeface="Comic Sans MS" charset="0"/>
              <a:cs typeface="Times New Roman" charset="0"/>
            </a:endParaRPr>
          </a:p>
        </p:txBody>
      </p:sp>
      <p:sp>
        <p:nvSpPr>
          <p:cNvPr id="221187" name="Rectangle 3"/>
          <p:cNvSpPr>
            <a:spLocks noGrp="1" noChangeArrowheads="1"/>
          </p:cNvSpPr>
          <p:nvPr>
            <p:ph type="body" idx="4294967295"/>
          </p:nvPr>
        </p:nvSpPr>
        <p:spPr/>
        <p:txBody>
          <a:bodyPr/>
          <a:lstStyle/>
          <a:p>
            <a:pPr algn="just" eaLnBrk="1" hangingPunct="1"/>
            <a:r>
              <a:rPr lang="zh-CN" altLang="en-US">
                <a:latin typeface="Comic Sans MS" charset="0"/>
                <a:ea typeface="宋体" charset="0"/>
                <a:cs typeface="宋体" charset="0"/>
              </a:rPr>
              <a:t>在困境中、或生病时</a:t>
            </a:r>
            <a:endParaRPr lang="en-GB" altLang="ja-JP" i="1">
              <a:latin typeface="Comic Sans MS" charset="0"/>
              <a:cs typeface="Times New Roman" charset="0"/>
            </a:endParaRPr>
          </a:p>
          <a:p>
            <a:pPr algn="just" eaLnBrk="1" hangingPunct="1"/>
            <a:r>
              <a:rPr lang="zh-CN" altLang="en-US">
                <a:latin typeface="Comic Sans MS" charset="0"/>
                <a:cs typeface="Times New Roman" charset="0"/>
              </a:rPr>
              <a:t>彼此认罪、</a:t>
            </a:r>
            <a:r>
              <a:rPr lang="zh-CN" altLang="en-US">
                <a:latin typeface="Times New Roman" charset="0"/>
                <a:cs typeface="Times New Roman" charset="0"/>
              </a:rPr>
              <a:t>互相代求</a:t>
            </a:r>
            <a:endParaRPr lang="en-US" altLang="zh-CN">
              <a:latin typeface="Comic Sans MS"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1186"/>
                                        </p:tgtEl>
                                        <p:attrNameLst>
                                          <p:attrName>style.visibility</p:attrName>
                                        </p:attrNameLst>
                                      </p:cBhvr>
                                      <p:to>
                                        <p:strVal val="visible"/>
                                      </p:to>
                                    </p:set>
                                    <p:animEffect transition="in" filter="blinds(horizontal)">
                                      <p:cBhvr>
                                        <p:cTn id="7" dur="500"/>
                                        <p:tgtEl>
                                          <p:spTgt spid="2211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1187">
                                            <p:txEl>
                                              <p:pRg st="0" end="0"/>
                                            </p:txEl>
                                          </p:spTgt>
                                        </p:tgtEl>
                                        <p:attrNameLst>
                                          <p:attrName>style.visibility</p:attrName>
                                        </p:attrNameLst>
                                      </p:cBhvr>
                                      <p:to>
                                        <p:strVal val="visible"/>
                                      </p:to>
                                    </p:set>
                                    <p:animEffect transition="in" filter="blinds(horizontal)">
                                      <p:cBhvr>
                                        <p:cTn id="12" dur="500"/>
                                        <p:tgtEl>
                                          <p:spTgt spid="22118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1187">
                                            <p:txEl>
                                              <p:pRg st="1" end="1"/>
                                            </p:txEl>
                                          </p:spTgt>
                                        </p:tgtEl>
                                        <p:attrNameLst>
                                          <p:attrName>style.visibility</p:attrName>
                                        </p:attrNameLst>
                                      </p:cBhvr>
                                      <p:to>
                                        <p:strVal val="visible"/>
                                      </p:to>
                                    </p:set>
                                    <p:animEffect transition="in" filter="blinds(horizontal)">
                                      <p:cBhvr>
                                        <p:cTn id="17" dur="500"/>
                                        <p:tgtEl>
                                          <p:spTgt spid="2211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6" grpId="0" autoUpdateAnimBg="0"/>
      <p:bldP spid="221187" grpId="0" build="p"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idx="4294967295"/>
          </p:nvPr>
        </p:nvSpPr>
        <p:spPr>
          <a:xfrm>
            <a:off x="0" y="1219200"/>
            <a:ext cx="8458200" cy="1143000"/>
          </a:xfrm>
        </p:spPr>
        <p:txBody>
          <a:bodyPr/>
          <a:lstStyle/>
          <a:p>
            <a:pPr eaLnBrk="1" hangingPunct="1"/>
            <a:r>
              <a:rPr lang="en-GB" sz="4000" b="1" i="0">
                <a:latin typeface="Comic Sans MS" charset="0"/>
                <a:cs typeface="Times New Roman" charset="0"/>
              </a:rPr>
              <a:t>H.	</a:t>
            </a:r>
            <a:r>
              <a:rPr lang="zh-CN" altLang="en-US" sz="4000" b="1">
                <a:latin typeface="Comic Sans MS" charset="0"/>
                <a:cs typeface="Times New Roman" charset="0"/>
              </a:rPr>
              <a:t>信心产生信徒之间互相的责任</a:t>
            </a:r>
            <a:r>
              <a:rPr lang="en-GB" altLang="ja-JP" sz="4000" b="1" i="0">
                <a:latin typeface="Comic Sans MS" charset="0"/>
                <a:cs typeface="Times New Roman" charset="0"/>
              </a:rPr>
              <a:t>  </a:t>
            </a:r>
            <a:br>
              <a:rPr lang="en-GB" altLang="ja-JP" sz="4000">
                <a:latin typeface="Comic Sans MS" charset="0"/>
                <a:cs typeface="Times New Roman" charset="0"/>
              </a:rPr>
            </a:br>
            <a:endParaRPr lang="en-US" sz="4000">
              <a:latin typeface="Comic Sans MS" charset="0"/>
              <a:cs typeface="Times New Roman" charset="0"/>
            </a:endParaRPr>
          </a:p>
        </p:txBody>
      </p:sp>
      <p:sp>
        <p:nvSpPr>
          <p:cNvPr id="222211" name="Rectangle 3"/>
          <p:cNvSpPr>
            <a:spLocks noGrp="1" noChangeArrowheads="1"/>
          </p:cNvSpPr>
          <p:nvPr>
            <p:ph type="body" idx="4294967295"/>
          </p:nvPr>
        </p:nvSpPr>
        <p:spPr/>
        <p:txBody>
          <a:bodyPr/>
          <a:lstStyle/>
          <a:p>
            <a:pPr eaLnBrk="1" hangingPunct="1"/>
            <a:r>
              <a:rPr lang="zh-CN" altLang="en-US">
                <a:latin typeface="Comic Sans MS" charset="0"/>
              </a:rPr>
              <a:t>帮助失迷者回转</a:t>
            </a:r>
            <a:endParaRPr lang="en-GB">
              <a:latin typeface="Comic Sans M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2210"/>
                                        </p:tgtEl>
                                        <p:attrNameLst>
                                          <p:attrName>style.visibility</p:attrName>
                                        </p:attrNameLst>
                                      </p:cBhvr>
                                      <p:to>
                                        <p:strVal val="visible"/>
                                      </p:to>
                                    </p:set>
                                    <p:animEffect transition="in" filter="blinds(horizontal)">
                                      <p:cBhvr>
                                        <p:cTn id="7" dur="500"/>
                                        <p:tgtEl>
                                          <p:spTgt spid="2222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2211">
                                            <p:txEl>
                                              <p:pRg st="0" end="0"/>
                                            </p:txEl>
                                          </p:spTgt>
                                        </p:tgtEl>
                                        <p:attrNameLst>
                                          <p:attrName>style.visibility</p:attrName>
                                        </p:attrNameLst>
                                      </p:cBhvr>
                                      <p:to>
                                        <p:strVal val="visible"/>
                                      </p:to>
                                    </p:set>
                                    <p:animEffect transition="in" filter="blinds(horizontal)">
                                      <p:cBhvr>
                                        <p:cTn id="12" dur="500"/>
                                        <p:tgtEl>
                                          <p:spTgt spid="2222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0" grpId="0" autoUpdateAnimBg="0"/>
      <p:bldP spid="222211" grpId="0" build="p"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idx="4294967295"/>
          </p:nvPr>
        </p:nvSpPr>
        <p:spPr>
          <a:xfrm>
            <a:off x="685800" y="1295400"/>
            <a:ext cx="7772400" cy="1143000"/>
          </a:xfrm>
        </p:spPr>
        <p:txBody>
          <a:bodyPr/>
          <a:lstStyle/>
          <a:p>
            <a:pPr eaLnBrk="1" hangingPunct="1"/>
            <a:r>
              <a:rPr lang="en-GB" b="1">
                <a:latin typeface="Comic Sans MS" charset="0"/>
                <a:cs typeface="Arial" charset="0"/>
              </a:rPr>
              <a:t>I.	</a:t>
            </a:r>
            <a:r>
              <a:rPr lang="zh-CN" altLang="en-US" b="1">
                <a:latin typeface="Comic Sans MS" charset="0"/>
                <a:cs typeface="Arial" charset="0"/>
              </a:rPr>
              <a:t>得胜的信心</a:t>
            </a:r>
            <a:br>
              <a:rPr lang="en-GB" altLang="ja-JP" b="1">
                <a:latin typeface="Times New Roman" charset="0"/>
                <a:cs typeface="Times New Roman" charset="0"/>
              </a:rPr>
            </a:br>
            <a:endParaRPr lang="en-US" b="1">
              <a:latin typeface="Times New Roman" charset="0"/>
              <a:cs typeface="Times New Roman" charset="0"/>
            </a:endParaRPr>
          </a:p>
        </p:txBody>
      </p:sp>
      <p:sp>
        <p:nvSpPr>
          <p:cNvPr id="223235" name="Rectangle 3"/>
          <p:cNvSpPr>
            <a:spLocks noGrp="1" noChangeArrowheads="1"/>
          </p:cNvSpPr>
          <p:nvPr>
            <p:ph type="body" idx="4294967295"/>
          </p:nvPr>
        </p:nvSpPr>
        <p:spPr/>
        <p:txBody>
          <a:bodyPr/>
          <a:lstStyle/>
          <a:p>
            <a:pPr algn="just" eaLnBrk="1" hangingPunct="1">
              <a:lnSpc>
                <a:spcPct val="90000"/>
              </a:lnSpc>
            </a:pPr>
            <a:r>
              <a:rPr lang="zh-CN" altLang="en-US" sz="2400">
                <a:latin typeface="Comic Sans MS" charset="0"/>
                <a:ea typeface="宋体" charset="0"/>
                <a:cs typeface="宋体" charset="0"/>
              </a:rPr>
              <a:t>忍耐与坚定不移，</a:t>
            </a:r>
            <a:r>
              <a:rPr lang="zh-CN" altLang="en-US" sz="2400">
                <a:latin typeface="Times New Roman" charset="0"/>
                <a:ea typeface="宋体" charset="0"/>
                <a:cs typeface="宋体" charset="0"/>
              </a:rPr>
              <a:t>不要彼此埋怨</a:t>
            </a:r>
            <a:endParaRPr lang="en-GB" altLang="ja-JP" sz="2400">
              <a:latin typeface="Times New Roman" charset="0"/>
            </a:endParaRPr>
          </a:p>
          <a:p>
            <a:pPr algn="just" eaLnBrk="1" hangingPunct="1">
              <a:lnSpc>
                <a:spcPct val="90000"/>
              </a:lnSpc>
            </a:pPr>
            <a:r>
              <a:rPr lang="zh-CN" altLang="en-US" sz="2400">
                <a:latin typeface="Comic Sans MS" charset="0"/>
                <a:ea typeface="宋体" charset="0"/>
                <a:cs typeface="宋体" charset="0"/>
              </a:rPr>
              <a:t>效法旧约先知、约伯持守信心和忍耐的好榜样</a:t>
            </a:r>
            <a:endParaRPr lang="en-GB" altLang="ja-JP" sz="2400">
              <a:latin typeface="Times New Roman" charset="0"/>
              <a:cs typeface="Times New Roman" charset="0"/>
            </a:endParaRPr>
          </a:p>
          <a:p>
            <a:pPr algn="just" eaLnBrk="1" hangingPunct="1">
              <a:lnSpc>
                <a:spcPct val="90000"/>
              </a:lnSpc>
            </a:pPr>
            <a:r>
              <a:rPr lang="zh-CN" altLang="en-US" sz="2400">
                <a:latin typeface="Comic Sans MS" charset="0"/>
                <a:cs typeface="Times New Roman" charset="0"/>
              </a:rPr>
              <a:t>自我约束控制舌头一切的恶事，如：随意</a:t>
            </a:r>
            <a:r>
              <a:rPr lang="zh-CN" altLang="en-US" sz="2400">
                <a:latin typeface="Times New Roman" charset="0"/>
                <a:cs typeface="Times New Roman" charset="0"/>
              </a:rPr>
              <a:t>起誓</a:t>
            </a:r>
            <a:endParaRPr lang="en-GB" altLang="ja-JP" sz="2400">
              <a:latin typeface="Times New Roman" charset="0"/>
              <a:cs typeface="Times New Roman" charset="0"/>
            </a:endParaRPr>
          </a:p>
          <a:p>
            <a:pPr algn="just" eaLnBrk="1" hangingPunct="1">
              <a:lnSpc>
                <a:spcPct val="90000"/>
              </a:lnSpc>
            </a:pPr>
            <a:r>
              <a:rPr lang="zh-CN" altLang="en-US" sz="2400">
                <a:latin typeface="Comic Sans MS" charset="0"/>
                <a:cs typeface="Times New Roman" charset="0"/>
              </a:rPr>
              <a:t>品行的果子</a:t>
            </a:r>
            <a:endParaRPr lang="en-GB" altLang="ja-JP" sz="2400">
              <a:latin typeface="Times New Roman" charset="0"/>
              <a:cs typeface="Times New Roman" charset="0"/>
            </a:endParaRPr>
          </a:p>
          <a:p>
            <a:pPr algn="just" eaLnBrk="1" hangingPunct="1">
              <a:lnSpc>
                <a:spcPct val="90000"/>
              </a:lnSpc>
            </a:pPr>
            <a:r>
              <a:rPr lang="en-GB" sz="2400">
                <a:latin typeface="Times New Roman" charset="0"/>
                <a:cs typeface="Times New Roman" charset="0"/>
              </a:rPr>
              <a:t>-  </a:t>
            </a:r>
            <a:r>
              <a:rPr lang="zh-CN" altLang="en-US" sz="2400">
                <a:latin typeface="Times New Roman" charset="0"/>
                <a:cs typeface="Times New Roman" charset="0"/>
              </a:rPr>
              <a:t>宝贵的收成：随着主来的日子神所应许的福气</a:t>
            </a:r>
            <a:endParaRPr lang="en-US" altLang="zh-CN" sz="2400">
              <a:latin typeface="Times New Roman" charset="0"/>
              <a:cs typeface="Times New Roman" charset="0"/>
            </a:endParaRPr>
          </a:p>
          <a:p>
            <a:pPr algn="just" eaLnBrk="1" hangingPunct="1">
              <a:lnSpc>
                <a:spcPct val="90000"/>
              </a:lnSpc>
            </a:pPr>
            <a:r>
              <a:rPr lang="en-US" sz="2400">
                <a:latin typeface="Comic Sans MS" charset="0"/>
                <a:cs typeface="Times New Roman" charset="0"/>
              </a:rPr>
              <a:t>- </a:t>
            </a:r>
            <a:r>
              <a:rPr lang="zh-CN" altLang="en-US" sz="2400">
                <a:latin typeface="Times New Roman" charset="0"/>
                <a:cs typeface="Times New Roman" charset="0"/>
              </a:rPr>
              <a:t>主的怜悯和慈悲</a:t>
            </a:r>
            <a:r>
              <a:rPr lang="en-GB" altLang="ja-JP" sz="2400">
                <a:latin typeface="Times New Roman" charset="0"/>
                <a:cs typeface="Times New Roman" charset="0"/>
              </a:rPr>
              <a:t> </a:t>
            </a:r>
          </a:p>
          <a:p>
            <a:pPr eaLnBrk="1" hangingPunct="1">
              <a:lnSpc>
                <a:spcPct val="90000"/>
              </a:lnSpc>
            </a:pPr>
            <a:endParaRPr lang="en-US" sz="2400">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3234"/>
                                        </p:tgtEl>
                                        <p:attrNameLst>
                                          <p:attrName>style.visibility</p:attrName>
                                        </p:attrNameLst>
                                      </p:cBhvr>
                                      <p:to>
                                        <p:strVal val="visible"/>
                                      </p:to>
                                    </p:set>
                                    <p:animEffect transition="in" filter="checkerboard(across)">
                                      <p:cBhvr>
                                        <p:cTn id="7" dur="500"/>
                                        <p:tgtEl>
                                          <p:spTgt spid="2232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3235">
                                            <p:txEl>
                                              <p:pRg st="0" end="0"/>
                                            </p:txEl>
                                          </p:spTgt>
                                        </p:tgtEl>
                                        <p:attrNameLst>
                                          <p:attrName>style.visibility</p:attrName>
                                        </p:attrNameLst>
                                      </p:cBhvr>
                                      <p:to>
                                        <p:strVal val="visible"/>
                                      </p:to>
                                    </p:set>
                                    <p:animEffect transition="in" filter="checkerboard(across)">
                                      <p:cBhvr>
                                        <p:cTn id="12" dur="500"/>
                                        <p:tgtEl>
                                          <p:spTgt spid="22323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23235">
                                            <p:txEl>
                                              <p:pRg st="1" end="1"/>
                                            </p:txEl>
                                          </p:spTgt>
                                        </p:tgtEl>
                                        <p:attrNameLst>
                                          <p:attrName>style.visibility</p:attrName>
                                        </p:attrNameLst>
                                      </p:cBhvr>
                                      <p:to>
                                        <p:strVal val="visible"/>
                                      </p:to>
                                    </p:set>
                                    <p:animEffect transition="in" filter="checkerboard(across)">
                                      <p:cBhvr>
                                        <p:cTn id="17" dur="500"/>
                                        <p:tgtEl>
                                          <p:spTgt spid="22323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23235">
                                            <p:txEl>
                                              <p:pRg st="2" end="2"/>
                                            </p:txEl>
                                          </p:spTgt>
                                        </p:tgtEl>
                                        <p:attrNameLst>
                                          <p:attrName>style.visibility</p:attrName>
                                        </p:attrNameLst>
                                      </p:cBhvr>
                                      <p:to>
                                        <p:strVal val="visible"/>
                                      </p:to>
                                    </p:set>
                                    <p:animEffect transition="in" filter="checkerboard(across)">
                                      <p:cBhvr>
                                        <p:cTn id="22" dur="500"/>
                                        <p:tgtEl>
                                          <p:spTgt spid="22323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23235">
                                            <p:txEl>
                                              <p:pRg st="3" end="3"/>
                                            </p:txEl>
                                          </p:spTgt>
                                        </p:tgtEl>
                                        <p:attrNameLst>
                                          <p:attrName>style.visibility</p:attrName>
                                        </p:attrNameLst>
                                      </p:cBhvr>
                                      <p:to>
                                        <p:strVal val="visible"/>
                                      </p:to>
                                    </p:set>
                                    <p:animEffect transition="in" filter="checkerboard(across)">
                                      <p:cBhvr>
                                        <p:cTn id="27" dur="500"/>
                                        <p:tgtEl>
                                          <p:spTgt spid="22323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23235">
                                            <p:txEl>
                                              <p:pRg st="4" end="4"/>
                                            </p:txEl>
                                          </p:spTgt>
                                        </p:tgtEl>
                                        <p:attrNameLst>
                                          <p:attrName>style.visibility</p:attrName>
                                        </p:attrNameLst>
                                      </p:cBhvr>
                                      <p:to>
                                        <p:strVal val="visible"/>
                                      </p:to>
                                    </p:set>
                                    <p:animEffect transition="in" filter="checkerboard(across)">
                                      <p:cBhvr>
                                        <p:cTn id="32" dur="500"/>
                                        <p:tgtEl>
                                          <p:spTgt spid="22323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23235">
                                            <p:txEl>
                                              <p:pRg st="5" end="5"/>
                                            </p:txEl>
                                          </p:spTgt>
                                        </p:tgtEl>
                                        <p:attrNameLst>
                                          <p:attrName>style.visibility</p:attrName>
                                        </p:attrNameLst>
                                      </p:cBhvr>
                                      <p:to>
                                        <p:strVal val="visible"/>
                                      </p:to>
                                    </p:set>
                                    <p:animEffect transition="in" filter="checkerboard(across)">
                                      <p:cBhvr>
                                        <p:cTn id="37" dur="500"/>
                                        <p:tgtEl>
                                          <p:spTgt spid="2232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4" grpId="0" autoUpdateAnimBg="0"/>
      <p:bldP spid="223235" grpId="0" build="p"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7" name="Text Box 2"/>
          <p:cNvSpPr txBox="1">
            <a:spLocks noChangeArrowheads="1"/>
          </p:cNvSpPr>
          <p:nvPr/>
        </p:nvSpPr>
        <p:spPr bwMode="auto">
          <a:xfrm>
            <a:off x="228600" y="609600"/>
            <a:ext cx="8915400" cy="4892675"/>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zh-CN" sz="3200" b="1"/>
              <a:t>“</a:t>
            </a:r>
            <a:r>
              <a:rPr lang="zh-CN" altLang="en-US" sz="3200" b="1"/>
              <a:t>椥桃</a:t>
            </a:r>
            <a:r>
              <a:rPr lang="en-US" altLang="zh-CN" sz="3200" b="1"/>
              <a:t>”(</a:t>
            </a:r>
            <a:r>
              <a:rPr lang="en-US" altLang="ja-JP" sz="3200" b="1"/>
              <a:t>Chiasm)</a:t>
            </a:r>
            <a:r>
              <a:rPr lang="zh-CN" altLang="en-US" sz="3200" b="1"/>
              <a:t> </a:t>
            </a:r>
            <a:r>
              <a:rPr lang="en-US" altLang="ja-JP" sz="3200" b="1"/>
              <a:t>:</a:t>
            </a:r>
            <a:endParaRPr lang="en-US" altLang="ja-JP" sz="3200" b="1">
              <a:solidFill>
                <a:srgbClr val="000000"/>
              </a:solidFill>
            </a:endParaRPr>
          </a:p>
          <a:p>
            <a:pPr>
              <a:spcBef>
                <a:spcPct val="50000"/>
              </a:spcBef>
            </a:pPr>
            <a:r>
              <a:rPr lang="zh-CN" altLang="en-US" sz="2200" b="1"/>
              <a:t>在试炼和试探中：忍耐和坚持不懈 </a:t>
            </a:r>
            <a:r>
              <a:rPr lang="en-US" sz="2200" b="1"/>
              <a:t>  			(1)</a:t>
            </a:r>
          </a:p>
          <a:p>
            <a:pPr lvl="1">
              <a:lnSpc>
                <a:spcPct val="125000"/>
              </a:lnSpc>
            </a:pPr>
            <a:r>
              <a:rPr lang="zh-CN" altLang="en-US" sz="2200" b="1"/>
              <a:t>偏待富足的人</a:t>
            </a:r>
            <a:r>
              <a:rPr lang="en-US" altLang="ja-JP" sz="2200" b="1"/>
              <a:t>  					(2:1-13)</a:t>
            </a:r>
          </a:p>
          <a:p>
            <a:pPr lvl="2">
              <a:lnSpc>
                <a:spcPct val="125000"/>
              </a:lnSpc>
            </a:pPr>
            <a:r>
              <a:rPr lang="zh-CN" altLang="en-US" sz="2200" b="1"/>
              <a:t>对神的信心从行为显现出来</a:t>
            </a:r>
            <a:r>
              <a:rPr lang="en-US" altLang="ja-JP" sz="2200" b="1"/>
              <a:t>  			(2:14-26)</a:t>
            </a:r>
          </a:p>
          <a:p>
            <a:pPr lvl="3">
              <a:lnSpc>
                <a:spcPct val="125000"/>
              </a:lnSpc>
            </a:pPr>
            <a:r>
              <a:rPr lang="zh-CN" altLang="en-US" sz="2200" b="1"/>
              <a:t>舌头的滥用</a:t>
            </a:r>
            <a:r>
              <a:rPr lang="en-US" altLang="zh-CN" sz="2200" b="1"/>
              <a:t>			</a:t>
            </a:r>
            <a:r>
              <a:rPr lang="en-US" altLang="ja-JP" sz="2200" b="1"/>
              <a:t> 	(3:1-12)</a:t>
            </a:r>
          </a:p>
          <a:p>
            <a:pPr lvl="4">
              <a:lnSpc>
                <a:spcPct val="125000"/>
              </a:lnSpc>
            </a:pPr>
            <a:r>
              <a:rPr lang="zh-CN" altLang="en-US" sz="2200" b="1"/>
              <a:t>属世的智慧与属神的智慧 的区别</a:t>
            </a:r>
            <a:r>
              <a:rPr lang="en-US" altLang="ja-JP" sz="2200" b="1"/>
              <a:t> 	(3:13-18)</a:t>
            </a:r>
          </a:p>
          <a:p>
            <a:pPr lvl="4">
              <a:lnSpc>
                <a:spcPct val="125000"/>
              </a:lnSpc>
            </a:pPr>
            <a:r>
              <a:rPr lang="zh-CN" altLang="en-US" sz="2200" b="1"/>
              <a:t>属世的友谊与属神的友谊的区别</a:t>
            </a:r>
            <a:r>
              <a:rPr lang="en-US" altLang="ja-JP" sz="2200" b="1"/>
              <a:t> 	 (4:1-10)</a:t>
            </a:r>
          </a:p>
          <a:p>
            <a:pPr lvl="3">
              <a:lnSpc>
                <a:spcPct val="125000"/>
              </a:lnSpc>
            </a:pPr>
            <a:r>
              <a:rPr lang="zh-CN" altLang="en-US" sz="2200" b="1"/>
              <a:t>舌头的滥用</a:t>
            </a:r>
            <a:r>
              <a:rPr lang="en-US" altLang="zh-CN" sz="2200" b="1"/>
              <a:t>				</a:t>
            </a:r>
            <a:r>
              <a:rPr lang="en-US" altLang="ja-JP" sz="2200" b="1"/>
              <a:t> (4:11-12)</a:t>
            </a:r>
          </a:p>
          <a:p>
            <a:pPr lvl="2">
              <a:lnSpc>
                <a:spcPct val="125000"/>
              </a:lnSpc>
            </a:pPr>
            <a:r>
              <a:rPr lang="zh-CN" altLang="en-US" sz="2200" b="1"/>
              <a:t>对自己为未来所策划的信心</a:t>
            </a:r>
            <a:r>
              <a:rPr lang="en-US" altLang="zh-CN" sz="2200" b="1"/>
              <a:t>			 </a:t>
            </a:r>
            <a:r>
              <a:rPr lang="en-US" altLang="ja-JP" sz="2200" b="1"/>
              <a:t>(4:13-16)</a:t>
            </a:r>
          </a:p>
          <a:p>
            <a:pPr lvl="1">
              <a:lnSpc>
                <a:spcPct val="125000"/>
              </a:lnSpc>
            </a:pPr>
            <a:r>
              <a:rPr lang="zh-CN" altLang="en-US" sz="2200" b="1"/>
              <a:t>富足人欺压贫穷人</a:t>
            </a:r>
            <a:r>
              <a:rPr lang="en-US" altLang="zh-CN" sz="2200" b="1"/>
              <a:t>					</a:t>
            </a:r>
            <a:r>
              <a:rPr lang="en-US" altLang="ja-JP" sz="2200" b="1"/>
              <a:t> (5:1-6)</a:t>
            </a:r>
          </a:p>
          <a:p>
            <a:pPr>
              <a:lnSpc>
                <a:spcPct val="125000"/>
              </a:lnSpc>
            </a:pPr>
            <a:r>
              <a:rPr lang="zh-CN" altLang="en-US" sz="2200" b="1"/>
              <a:t>在苦难和祷告中：忍耐和坚持不懈 </a:t>
            </a:r>
            <a:r>
              <a:rPr lang="en-US" altLang="zh-CN" sz="2200" b="1"/>
              <a:t>			 </a:t>
            </a:r>
            <a:r>
              <a:rPr lang="en-US" sz="2200" b="1"/>
              <a:t>(5:7-20</a:t>
            </a:r>
            <a:r>
              <a:rPr lang="en-US" b="1"/>
              <a:t>)</a:t>
            </a:r>
            <a:r>
              <a:rPr lang="en-US" sz="1800"/>
              <a:t> </a:t>
            </a:r>
          </a:p>
        </p:txBody>
      </p:sp>
      <p:sp>
        <p:nvSpPr>
          <p:cNvPr id="966658" name="Rectangle 2"/>
          <p:cNvSpPr>
            <a:spLocks noChangeArrowheads="1"/>
          </p:cNvSpPr>
          <p:nvPr/>
        </p:nvSpPr>
        <p:spPr bwMode="auto">
          <a:xfrm>
            <a:off x="357188" y="5786438"/>
            <a:ext cx="8562975"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sz="1800"/>
              <a:t>“椥桃”</a:t>
            </a:r>
            <a:r>
              <a:rPr lang="en-US" altLang="zh-CN" sz="1800"/>
              <a:t>(</a:t>
            </a:r>
            <a:r>
              <a:rPr lang="en-US" altLang="ja-JP" sz="1800"/>
              <a:t>Chiasm)</a:t>
            </a:r>
            <a:r>
              <a:rPr lang="zh-CN" altLang="en-US" sz="1800"/>
              <a:t>是形容新约里常用的一种文体结构： </a:t>
            </a:r>
            <a:r>
              <a:rPr lang="en-US" altLang="ja-JP" sz="1800"/>
              <a:t>ABB</a:t>
            </a:r>
            <a:r>
              <a:rPr lang="ja-JP" altLang="en-US" sz="1800"/>
              <a:t>’</a:t>
            </a:r>
            <a:r>
              <a:rPr lang="en-US" altLang="ja-JP" sz="1800"/>
              <a:t>A</a:t>
            </a:r>
            <a:r>
              <a:rPr lang="ja-JP" altLang="en-US" sz="1800"/>
              <a:t>’</a:t>
            </a:r>
            <a:r>
              <a:rPr lang="en-US" altLang="ja-JP" sz="1800"/>
              <a:t> </a:t>
            </a:r>
            <a:r>
              <a:rPr lang="zh-CN" altLang="en-US" sz="1800"/>
              <a:t>模式。这种文体结构</a:t>
            </a:r>
            <a:endParaRPr lang="en-US" altLang="zh-CN" sz="1800"/>
          </a:p>
          <a:p>
            <a:pPr eaLnBrk="0" hangingPunct="0"/>
            <a:r>
              <a:rPr lang="zh-CN" altLang="en-US" sz="1800"/>
              <a:t>刻意组成并行单位，以相反的秩序重复一样的概念，目的就是要更清楚地析义或</a:t>
            </a:r>
            <a:endParaRPr lang="en-US" altLang="zh-CN" sz="1800"/>
          </a:p>
          <a:p>
            <a:pPr eaLnBrk="0" hangingPunct="0"/>
            <a:r>
              <a:rPr lang="zh-CN" altLang="en-US" sz="1800"/>
              <a:t>引导读者的注意力在某个主题上。</a:t>
            </a:r>
            <a:endParaRPr lang="en-US" altLang="zh-CN" sz="1800"/>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5" name="Text Box 2"/>
          <p:cNvSpPr txBox="1">
            <a:spLocks noChangeArrowheads="1"/>
          </p:cNvSpPr>
          <p:nvPr/>
        </p:nvSpPr>
        <p:spPr bwMode="auto">
          <a:xfrm>
            <a:off x="609600" y="838200"/>
            <a:ext cx="8001000" cy="491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3600" b="1" dirty="0"/>
              <a:t>1:1-18 	</a:t>
            </a:r>
            <a:r>
              <a:rPr lang="zh-CN" altLang="en-US" sz="3600" b="1" dirty="0"/>
              <a:t>呼召乃为喜乐</a:t>
            </a:r>
            <a:endParaRPr lang="en-US" altLang="ja-JP" sz="3600" dirty="0"/>
          </a:p>
          <a:p>
            <a:pPr eaLnBrk="1" hangingPunct="1"/>
            <a:r>
              <a:rPr lang="en-US" sz="2800" dirty="0"/>
              <a:t>1:1 		</a:t>
            </a:r>
            <a:r>
              <a:rPr lang="zh-CN" altLang="en-US" sz="2800" dirty="0"/>
              <a:t>雅各向读者问安</a:t>
            </a:r>
            <a:endParaRPr lang="en-US" altLang="ja-JP" sz="2800" dirty="0"/>
          </a:p>
          <a:p>
            <a:pPr eaLnBrk="1" hangingPunct="1"/>
            <a:r>
              <a:rPr lang="en-US" sz="2800" dirty="0"/>
              <a:t>1:2-12	</a:t>
            </a:r>
            <a:r>
              <a:rPr lang="zh-CN" altLang="en-US" sz="2800" dirty="0"/>
              <a:t>试炼</a:t>
            </a:r>
            <a:endParaRPr lang="en-US" altLang="ja-JP" sz="2800" dirty="0"/>
          </a:p>
          <a:p>
            <a:pPr eaLnBrk="1" hangingPunct="1"/>
            <a:r>
              <a:rPr lang="en-US" sz="2800" dirty="0"/>
              <a:t>1:13-18	</a:t>
            </a:r>
            <a:r>
              <a:rPr lang="zh-CN" altLang="en-US" sz="2800" dirty="0"/>
              <a:t>试探和美善的恩赐</a:t>
            </a:r>
            <a:endParaRPr lang="en-US" altLang="ja-JP" sz="2800" dirty="0"/>
          </a:p>
          <a:p>
            <a:pPr eaLnBrk="1" hangingPunct="1"/>
            <a:endParaRPr lang="en-US" sz="2800" dirty="0"/>
          </a:p>
          <a:p>
            <a:pPr eaLnBrk="1" hangingPunct="1"/>
            <a:r>
              <a:rPr lang="zh-CN" altLang="en-US" sz="2800" dirty="0"/>
              <a:t>对试炼的反应，我们不应把它看为大灾难而是信心的试验。无论是在外的试炼或在内的试探，都不能把一个站在从神上头来真理的基督徒给打垮的。人的心是罪的源头，但神却是一切美善的源头。解决试探的方法就是与神的关系亲密并遵行神真理的话语。</a:t>
            </a:r>
            <a:endParaRPr lang="en-US" sz="2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035214"/>
            <a:ext cx="9136755" cy="5162267"/>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i="1" dirty="0">
                <a:solidFill>
                  <a:schemeClr val="bg1"/>
                </a:solidFill>
                <a:effectLst>
                  <a:glow rad="101600">
                    <a:schemeClr val="tx1">
                      <a:alpha val="99000"/>
                    </a:schemeClr>
                  </a:glow>
                </a:effectLst>
                <a:latin typeface="Arial"/>
                <a:cs typeface="Arial"/>
              </a:rPr>
              <a:t>在雅各书中的“救”（</a:t>
            </a:r>
            <a:r>
              <a:rPr lang="en-US" altLang="zh-CN" sz="3600" b="1" i="1" dirty="0" err="1">
                <a:solidFill>
                  <a:schemeClr val="bg1"/>
                </a:solidFill>
                <a:effectLst>
                  <a:glow rad="101600">
                    <a:schemeClr val="tx1">
                      <a:alpha val="99000"/>
                    </a:schemeClr>
                  </a:glow>
                </a:effectLst>
                <a:latin typeface="Arial"/>
                <a:cs typeface="Arial"/>
              </a:rPr>
              <a:t>sozo</a:t>
            </a:r>
            <a:r>
              <a:rPr lang="zh-CN" altLang="en-US" sz="3600" b="1" i="1" dirty="0">
                <a:solidFill>
                  <a:schemeClr val="bg1"/>
                </a:solidFill>
                <a:effectLst>
                  <a:glow rad="101600">
                    <a:schemeClr val="tx1">
                      <a:alpha val="99000"/>
                    </a:schemeClr>
                  </a:glow>
                </a:effectLst>
                <a:latin typeface="Arial"/>
                <a:cs typeface="Arial"/>
              </a:rPr>
              <a:t>）</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 y="1282749"/>
            <a:ext cx="4493736" cy="47826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出于信心的祈祷，可以</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使病人康复</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，主必叫他起来；他若犯了罪，也必蒙赦免。</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(5:15 </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新译本</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268392"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8" name="Rectangle 2"/>
          <p:cNvSpPr txBox="1">
            <a:spLocks noChangeArrowheads="1"/>
          </p:cNvSpPr>
          <p:nvPr/>
        </p:nvSpPr>
        <p:spPr bwMode="auto">
          <a:xfrm>
            <a:off x="4646207" y="1282749"/>
            <a:ext cx="4493736" cy="47826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这里的“救”（</a:t>
            </a:r>
            <a:r>
              <a:rPr kumimoji="0" lang="en-US" sz="2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sozo</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并不是指因祷告得救，而是指在肉体上得以延长寿命。</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1E01A839-5FE0-044B-8F74-772754A0D523}"/>
              </a:ext>
            </a:extLst>
          </p:cNvPr>
          <p:cNvSpPr txBox="1">
            <a:spLocks noChangeArrowheads="1"/>
          </p:cNvSpPr>
          <p:nvPr/>
        </p:nvSpPr>
        <p:spPr bwMode="auto">
          <a:xfrm>
            <a:off x="1" y="6216381"/>
            <a:ext cx="9144000" cy="641618"/>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雅各在这里使用“救”（</a:t>
            </a:r>
            <a:r>
              <a:rPr kumimoji="0" lang="en-US" altLang="zh-CN" sz="16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sozo</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）一词，并非指属灵上的得救，而是指“拯救生命”，即使人免于过早死亡</a:t>
            </a:r>
            <a:endPar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defTabSz="457200">
              <a:defRPr/>
            </a:pP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Zane Hodges</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雅各书</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，德克萨斯州欧文市：恩典福音学会，</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1994</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41</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页）。</a:t>
            </a:r>
          </a:p>
        </p:txBody>
      </p:sp>
    </p:spTree>
    <p:extLst>
      <p:ext uri="{BB962C8B-B14F-4D97-AF65-F5344CB8AC3E}">
        <p14:creationId xmlns:p14="http://schemas.microsoft.com/office/powerpoint/2010/main" val="37877731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3" name="Text Box 2"/>
          <p:cNvSpPr txBox="1">
            <a:spLocks noChangeArrowheads="1"/>
          </p:cNvSpPr>
          <p:nvPr/>
        </p:nvSpPr>
        <p:spPr bwMode="auto">
          <a:xfrm>
            <a:off x="457200" y="838200"/>
            <a:ext cx="8382000" cy="399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3200" b="1" dirty="0"/>
              <a:t>1:19-27	</a:t>
            </a:r>
            <a:r>
              <a:rPr lang="zh-CN" altLang="en-US" sz="3200" b="1" dirty="0"/>
              <a:t>神所喜悦的：义人的生命</a:t>
            </a:r>
            <a:endParaRPr lang="en-US" altLang="ja-JP" sz="3200" dirty="0"/>
          </a:p>
          <a:p>
            <a:pPr eaLnBrk="1" hangingPunct="1"/>
            <a:r>
              <a:rPr lang="en-US" sz="2800" dirty="0"/>
              <a:t>1:19-21	</a:t>
            </a:r>
            <a:r>
              <a:rPr lang="zh-CN" altLang="en-US" sz="2800" dirty="0"/>
              <a:t>要快快地听</a:t>
            </a:r>
            <a:endParaRPr lang="en-US" altLang="ja-JP" sz="2800" dirty="0"/>
          </a:p>
          <a:p>
            <a:pPr eaLnBrk="1" hangingPunct="1"/>
            <a:r>
              <a:rPr lang="en-US" sz="2800" dirty="0"/>
              <a:t>1:22-25 	</a:t>
            </a:r>
            <a:r>
              <a:rPr lang="zh-CN" altLang="en-US" sz="2800" dirty="0"/>
              <a:t>遵行神的话</a:t>
            </a:r>
            <a:endParaRPr lang="en-US" altLang="ja-JP" sz="2800" dirty="0"/>
          </a:p>
          <a:p>
            <a:pPr eaLnBrk="1" hangingPunct="1"/>
            <a:r>
              <a:rPr lang="en-US" sz="2800" dirty="0"/>
              <a:t>1:26-27	</a:t>
            </a:r>
            <a:r>
              <a:rPr lang="zh-CN" altLang="en-US" sz="2800" dirty="0"/>
              <a:t>实行清洁没有玷污的虔诚</a:t>
            </a:r>
            <a:endParaRPr lang="en-US" altLang="ja-JP" sz="2800" dirty="0"/>
          </a:p>
          <a:p>
            <a:pPr eaLnBrk="1" hangingPunct="1"/>
            <a:endParaRPr lang="en-US" sz="2800" dirty="0"/>
          </a:p>
          <a:p>
            <a:pPr eaLnBrk="1" hangingPunct="1"/>
            <a:r>
              <a:rPr lang="zh-CN" altLang="en-US" sz="2800" dirty="0"/>
              <a:t>这三个劝诫应当是对生命里的试炼的正确回应。我们必须接受神的话语：要快快地听。</a:t>
            </a:r>
            <a:r>
              <a:rPr lang="en-US" altLang="ja-JP" sz="2800" dirty="0"/>
              <a:t> </a:t>
            </a:r>
            <a:r>
              <a:rPr lang="zh-CN" altLang="en-US" sz="2800" dirty="0"/>
              <a:t>不单要应用神的话语，也要遵守它，实际并一贯性地行出来。我们的虔诚不应是空谈，而应是有效并实际的怜恤。</a:t>
            </a:r>
            <a:endParaRPr lang="en-US" sz="2800" dirty="0"/>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Text Box 2"/>
          <p:cNvSpPr txBox="1">
            <a:spLocks noChangeArrowheads="1"/>
          </p:cNvSpPr>
          <p:nvPr/>
        </p:nvSpPr>
        <p:spPr bwMode="auto">
          <a:xfrm>
            <a:off x="609600" y="838200"/>
            <a:ext cx="8001000" cy="363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3600" b="1" dirty="0"/>
              <a:t>2:1-13	</a:t>
            </a:r>
            <a:r>
              <a:rPr lang="zh-CN" altLang="en-US" sz="3600" b="1" dirty="0"/>
              <a:t> 完整的信心</a:t>
            </a:r>
            <a:endParaRPr lang="en-US" altLang="ja-JP" sz="3600" dirty="0"/>
          </a:p>
          <a:p>
            <a:pPr eaLnBrk="1" hangingPunct="1"/>
            <a:r>
              <a:rPr lang="en-US" sz="2800" dirty="0"/>
              <a:t>2:1-7		</a:t>
            </a:r>
            <a:r>
              <a:rPr lang="zh-CN" altLang="en-US" sz="2800" dirty="0">
                <a:latin typeface="Arial" charset="0"/>
              </a:rPr>
              <a:t>“</a:t>
            </a:r>
            <a:r>
              <a:rPr lang="zh-CN" altLang="en-US" sz="2800" dirty="0"/>
              <a:t>偏心待人</a:t>
            </a:r>
            <a:r>
              <a:rPr lang="zh-CN" altLang="en-US" sz="2800" dirty="0">
                <a:latin typeface="Arial" charset="0"/>
              </a:rPr>
              <a:t>”</a:t>
            </a:r>
            <a:r>
              <a:rPr lang="zh-CN" altLang="en-US" sz="2800" dirty="0"/>
              <a:t>抵触信心</a:t>
            </a:r>
            <a:endParaRPr lang="en-US" altLang="ja-JP" sz="2800" dirty="0"/>
          </a:p>
          <a:p>
            <a:pPr eaLnBrk="1" hangingPunct="1"/>
            <a:r>
              <a:rPr lang="en-US" sz="2800" dirty="0"/>
              <a:t>2:8-13	</a:t>
            </a:r>
            <a:r>
              <a:rPr lang="zh-CN" altLang="en-US" sz="2800" dirty="0">
                <a:latin typeface="Arial" charset="0"/>
              </a:rPr>
              <a:t>“</a:t>
            </a:r>
            <a:r>
              <a:rPr lang="zh-CN" altLang="en-US" sz="2800" dirty="0"/>
              <a:t>偏心待人</a:t>
            </a:r>
            <a:r>
              <a:rPr lang="zh-CN" altLang="en-US" sz="2800" dirty="0">
                <a:latin typeface="Arial" charset="0"/>
              </a:rPr>
              <a:t>”</a:t>
            </a:r>
            <a:r>
              <a:rPr lang="zh-CN" altLang="en-US" sz="2800" dirty="0"/>
              <a:t>违背信徒所遵从的法则</a:t>
            </a:r>
            <a:endParaRPr lang="en-US" altLang="ja-JP" sz="2800" dirty="0"/>
          </a:p>
          <a:p>
            <a:pPr eaLnBrk="1" hangingPunct="1"/>
            <a:endParaRPr lang="en-US" sz="2800" dirty="0"/>
          </a:p>
          <a:p>
            <a:pPr eaLnBrk="1" hangingPunct="1"/>
            <a:r>
              <a:rPr lang="zh-CN" altLang="en-US" sz="2800" dirty="0"/>
              <a:t>在信徒当中，存着不一致的行为。他们没有显出应当有的行为。雅各遣责这种</a:t>
            </a:r>
            <a:r>
              <a:rPr lang="zh-CN" altLang="en-US" sz="2800" dirty="0">
                <a:latin typeface="Arial" charset="0"/>
              </a:rPr>
              <a:t>“</a:t>
            </a:r>
            <a:r>
              <a:rPr lang="zh-CN" altLang="en-US" sz="2800" dirty="0"/>
              <a:t>偏心待人</a:t>
            </a:r>
            <a:r>
              <a:rPr lang="zh-CN" altLang="en-US" sz="2800" dirty="0">
                <a:latin typeface="Arial" charset="0"/>
              </a:rPr>
              <a:t>”</a:t>
            </a:r>
            <a:r>
              <a:rPr lang="zh-CN" altLang="en-US" sz="2800" dirty="0"/>
              <a:t>错误的态度。他劝诫他们要显出好的行为：礼让</a:t>
            </a:r>
            <a:r>
              <a:rPr lang="zh-CN" altLang="en-US" sz="2800" dirty="0">
                <a:latin typeface="Comic Sans MS" charset="0"/>
              </a:rPr>
              <a:t>、</a:t>
            </a:r>
            <a:r>
              <a:rPr lang="zh-CN" altLang="en-US" sz="2800" dirty="0"/>
              <a:t>爱心</a:t>
            </a:r>
            <a:r>
              <a:rPr lang="zh-CN" altLang="en-US" sz="2800" dirty="0">
                <a:latin typeface="Comic Sans MS" charset="0"/>
              </a:rPr>
              <a:t>、</a:t>
            </a:r>
            <a:r>
              <a:rPr lang="zh-CN" altLang="en-US" sz="2800" dirty="0"/>
              <a:t>怜悯</a:t>
            </a:r>
            <a:r>
              <a:rPr lang="zh-CN" altLang="en-US" sz="2800" dirty="0">
                <a:latin typeface="Comic Sans MS" charset="0"/>
              </a:rPr>
              <a:t>、不偏待人。</a:t>
            </a:r>
            <a:endParaRPr lang="en-US" sz="2800" dirty="0"/>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49" name="Text Box 2"/>
          <p:cNvSpPr txBox="1">
            <a:spLocks noChangeArrowheads="1"/>
          </p:cNvSpPr>
          <p:nvPr/>
        </p:nvSpPr>
        <p:spPr bwMode="auto">
          <a:xfrm>
            <a:off x="533400" y="457200"/>
            <a:ext cx="8001000" cy="4484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3600" b="1" dirty="0"/>
              <a:t>3:1-12	</a:t>
            </a:r>
            <a:r>
              <a:rPr lang="zh-CN" altLang="en-US" sz="3600" b="1" dirty="0"/>
              <a:t>控制我们的言语</a:t>
            </a:r>
            <a:endParaRPr lang="en-US" altLang="ja-JP" sz="3600" dirty="0"/>
          </a:p>
          <a:p>
            <a:pPr eaLnBrk="1" hangingPunct="1"/>
            <a:r>
              <a:rPr lang="en-US" sz="2800" dirty="0"/>
              <a:t>3:1-2		</a:t>
            </a:r>
            <a:r>
              <a:rPr lang="zh-CN" altLang="en-US" sz="2800" dirty="0"/>
              <a:t> 大旨：谦卑</a:t>
            </a:r>
            <a:endParaRPr lang="en-US" altLang="ja-JP" sz="2800" dirty="0"/>
          </a:p>
          <a:p>
            <a:pPr eaLnBrk="1" hangingPunct="1"/>
            <a:r>
              <a:rPr lang="en-US" sz="2800" dirty="0"/>
              <a:t>3:2-5		</a:t>
            </a:r>
            <a:r>
              <a:rPr lang="zh-CN" altLang="en-US" sz="2800" dirty="0"/>
              <a:t> 主题：舌头 </a:t>
            </a:r>
            <a:r>
              <a:rPr lang="en-US" altLang="zh-CN" sz="2800" dirty="0"/>
              <a:t>-- </a:t>
            </a:r>
            <a:r>
              <a:rPr lang="zh-CN" altLang="en-US" sz="2800" dirty="0"/>
              <a:t>果断性的影响力</a:t>
            </a:r>
            <a:endParaRPr lang="en-US" altLang="ja-JP" sz="2800" dirty="0"/>
          </a:p>
          <a:p>
            <a:pPr eaLnBrk="1" hangingPunct="1"/>
            <a:r>
              <a:rPr lang="en-US" sz="2800" dirty="0"/>
              <a:t>3:5-12	</a:t>
            </a:r>
            <a:r>
              <a:rPr lang="zh-CN" altLang="en-US" sz="2800" dirty="0"/>
              <a:t>舌头 </a:t>
            </a:r>
            <a:r>
              <a:rPr lang="en-US" altLang="zh-CN" sz="2800" dirty="0"/>
              <a:t>-- </a:t>
            </a:r>
            <a:r>
              <a:rPr lang="zh-CN" altLang="en-US" sz="2800" dirty="0"/>
              <a:t>具体的危险</a:t>
            </a:r>
            <a:endParaRPr lang="en-US" altLang="ja-JP" sz="2800" dirty="0"/>
          </a:p>
          <a:p>
            <a:pPr eaLnBrk="1" hangingPunct="1"/>
            <a:endParaRPr lang="en-US" sz="2800" dirty="0"/>
          </a:p>
          <a:p>
            <a:pPr eaLnBrk="1" hangingPunct="1"/>
            <a:r>
              <a:rPr lang="zh-CN" altLang="en-US" sz="2800" dirty="0"/>
              <a:t>从虚信，雅各谈到虚言。一个成熟的基督徒是不说不谨慎的言语。尤其是基督徒老师更要留心言语因为他们要受更重的审判。 我们的言语要一致：不应让颂赞和咒诅从一个口里出来！</a:t>
            </a:r>
            <a:r>
              <a:rPr lang="en-US" altLang="ja-JP" sz="2800" dirty="0"/>
              <a:t> </a:t>
            </a:r>
            <a:r>
              <a:rPr lang="zh-CN" altLang="en-US" sz="2800" dirty="0"/>
              <a:t>我们要说恰当的言语。</a:t>
            </a:r>
            <a:endParaRPr lang="en-US" sz="2800" dirty="0"/>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7" name="Text Box 2"/>
          <p:cNvSpPr txBox="1">
            <a:spLocks noChangeArrowheads="1"/>
          </p:cNvSpPr>
          <p:nvPr/>
        </p:nvSpPr>
        <p:spPr bwMode="auto">
          <a:xfrm>
            <a:off x="457200" y="685800"/>
            <a:ext cx="8305800" cy="399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3200" b="1" dirty="0"/>
              <a:t>3:13-4:12	</a:t>
            </a:r>
            <a:r>
              <a:rPr lang="zh-CN" altLang="en-US" sz="3200" b="1" dirty="0"/>
              <a:t> 属神的灵性 </a:t>
            </a:r>
            <a:endParaRPr lang="en-US" sz="3200" dirty="0"/>
          </a:p>
          <a:p>
            <a:pPr eaLnBrk="1" hangingPunct="1"/>
            <a:r>
              <a:rPr lang="en-US" sz="2800" dirty="0"/>
              <a:t>3:13-18	</a:t>
            </a:r>
            <a:r>
              <a:rPr lang="zh-CN" altLang="en-US" sz="2800" dirty="0"/>
              <a:t>你们中间谁是有智慧有见识的呢？</a:t>
            </a:r>
            <a:endParaRPr lang="en-US" altLang="ja-JP" sz="2800" dirty="0"/>
          </a:p>
          <a:p>
            <a:pPr eaLnBrk="1" hangingPunct="1"/>
            <a:r>
              <a:rPr lang="en-US" sz="2800" dirty="0"/>
              <a:t>4:1-3		</a:t>
            </a:r>
            <a:r>
              <a:rPr lang="zh-CN" altLang="en-US" sz="2800" dirty="0"/>
              <a:t>分争的根源是什么？</a:t>
            </a:r>
            <a:endParaRPr lang="en-US" altLang="ja-JP" sz="2800" dirty="0"/>
          </a:p>
          <a:p>
            <a:pPr eaLnBrk="1" hangingPunct="1"/>
            <a:r>
              <a:rPr lang="en-US" sz="2800" dirty="0"/>
              <a:t>4:4-12	</a:t>
            </a:r>
            <a:r>
              <a:rPr lang="zh-CN" altLang="en-US" sz="2800" dirty="0"/>
              <a:t>你难道不知道应作怎么样的选择？</a:t>
            </a:r>
            <a:endParaRPr lang="en-US" altLang="ja-JP" sz="2800" dirty="0"/>
          </a:p>
          <a:p>
            <a:pPr eaLnBrk="1" hangingPunct="1"/>
            <a:endParaRPr lang="en-US" sz="2800" dirty="0"/>
          </a:p>
          <a:p>
            <a:pPr eaLnBrk="1" hangingPunct="1"/>
            <a:r>
              <a:rPr lang="zh-CN" altLang="en-US" sz="2800" dirty="0"/>
              <a:t>恰当的言语来自正确的思想。真正的智慧出乎上头的神；属世的智慧乃出于魔鬼。争战斗殴是追从属世的智慧所产生的结果。雅各呼吁他们要选择神而不是世界；要洁净他们的心并且谦卑地顺服神。</a:t>
            </a:r>
            <a:endParaRPr lang="en-US" sz="2800" dirty="0"/>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5" name="Text Box 2"/>
          <p:cNvSpPr txBox="1">
            <a:spLocks noChangeArrowheads="1"/>
          </p:cNvSpPr>
          <p:nvPr/>
        </p:nvSpPr>
        <p:spPr bwMode="auto">
          <a:xfrm>
            <a:off x="533400" y="609600"/>
            <a:ext cx="8001000" cy="484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3200" b="1" dirty="0"/>
              <a:t>4:13-5:11 	</a:t>
            </a:r>
            <a:r>
              <a:rPr lang="zh-CN" altLang="en-US" sz="3200" b="1" dirty="0"/>
              <a:t>忍耐直到主再来的日子</a:t>
            </a:r>
            <a:endParaRPr lang="en-US" altLang="ja-JP" sz="3200" dirty="0"/>
          </a:p>
          <a:p>
            <a:pPr eaLnBrk="1" hangingPunct="1"/>
            <a:r>
              <a:rPr lang="en-US" sz="2800" dirty="0"/>
              <a:t>4:13-17	</a:t>
            </a:r>
            <a:r>
              <a:rPr lang="zh-CN" altLang="en-US" sz="2800" dirty="0"/>
              <a:t>不可张狂夸口</a:t>
            </a:r>
            <a:endParaRPr lang="en-US" altLang="ja-JP" sz="2800" dirty="0"/>
          </a:p>
          <a:p>
            <a:pPr eaLnBrk="1" hangingPunct="1"/>
            <a:r>
              <a:rPr lang="en-US" sz="2800" dirty="0"/>
              <a:t>5:1-6 		</a:t>
            </a:r>
            <a:r>
              <a:rPr lang="zh-CN" altLang="en-US" sz="2800" dirty="0"/>
              <a:t>不可贪恋世上的物质享受</a:t>
            </a:r>
            <a:endParaRPr lang="en-US" altLang="ja-JP" sz="2800" dirty="0"/>
          </a:p>
          <a:p>
            <a:pPr eaLnBrk="1" hangingPunct="1"/>
            <a:r>
              <a:rPr lang="en-US" sz="2800" dirty="0"/>
              <a:t>5:7-11 	</a:t>
            </a:r>
            <a:r>
              <a:rPr lang="zh-CN" altLang="en-US" sz="2800" dirty="0"/>
              <a:t>反倒，要忍耐</a:t>
            </a:r>
            <a:endParaRPr lang="en-US" altLang="ja-JP" sz="2800" dirty="0"/>
          </a:p>
          <a:p>
            <a:pPr eaLnBrk="1" hangingPunct="1"/>
            <a:endParaRPr lang="en-US" sz="2800" dirty="0"/>
          </a:p>
          <a:p>
            <a:pPr eaLnBrk="1" hangingPunct="1"/>
            <a:r>
              <a:rPr lang="zh-CN" altLang="en-US" sz="2800" dirty="0"/>
              <a:t>雅各一针见血地指出他们上等阶级傲慢的心目。高傲出于对自己预定的计划</a:t>
            </a:r>
            <a:r>
              <a:rPr lang="zh-CN" altLang="en-US" sz="2800" dirty="0">
                <a:latin typeface="Comic Sans MS" charset="0"/>
              </a:rPr>
              <a:t>、</a:t>
            </a:r>
            <a:r>
              <a:rPr lang="zh-CN" altLang="en-US" sz="2800" dirty="0"/>
              <a:t>以自我为中心的生意策划，充满自信。</a:t>
            </a:r>
            <a:r>
              <a:rPr lang="en-US" altLang="ja-JP" sz="2800" dirty="0"/>
              <a:t> </a:t>
            </a:r>
            <a:r>
              <a:rPr lang="zh-CN" altLang="en-US" sz="2800" dirty="0"/>
              <a:t>富足的人剥削贫穷的人，并且沉溺于荣华富贵。</a:t>
            </a:r>
            <a:r>
              <a:rPr lang="en-US" altLang="ja-JP" sz="2800" dirty="0"/>
              <a:t> </a:t>
            </a:r>
            <a:r>
              <a:rPr lang="zh-CN" altLang="en-US" sz="2800" dirty="0"/>
              <a:t>不确定性及短暂的人生应当导致我们谦卑信靠神和他的旨意。雅各训勉他们要坚持忍耐尤如旧约先知与约伯的好榜样。</a:t>
            </a:r>
            <a:endParaRPr lang="en-US" sz="2800" dirty="0"/>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3" name="Text Box 2"/>
          <p:cNvSpPr txBox="1">
            <a:spLocks noChangeArrowheads="1"/>
          </p:cNvSpPr>
          <p:nvPr/>
        </p:nvSpPr>
        <p:spPr bwMode="auto">
          <a:xfrm>
            <a:off x="381000" y="838200"/>
            <a:ext cx="86106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3600" b="1" dirty="0"/>
              <a:t>5:12-20	</a:t>
            </a:r>
            <a:r>
              <a:rPr lang="zh-CN" altLang="en-US" sz="3600" b="1" dirty="0"/>
              <a:t> 包含性的训令 </a:t>
            </a:r>
            <a:endParaRPr lang="en-US" sz="3600" dirty="0"/>
          </a:p>
          <a:p>
            <a:pPr eaLnBrk="1" hangingPunct="1"/>
            <a:r>
              <a:rPr lang="en-US" sz="2800" dirty="0"/>
              <a:t>5:12		</a:t>
            </a:r>
            <a:r>
              <a:rPr lang="zh-CN" altLang="en-US" sz="2800" dirty="0"/>
              <a:t>不可起誓</a:t>
            </a:r>
            <a:endParaRPr lang="en-US" altLang="ja-JP" sz="2800" dirty="0"/>
          </a:p>
          <a:p>
            <a:pPr eaLnBrk="1" hangingPunct="1"/>
            <a:r>
              <a:rPr lang="en-US" sz="2800" dirty="0"/>
              <a:t>5:13-18	</a:t>
            </a:r>
            <a:r>
              <a:rPr lang="zh-CN" altLang="en-US" sz="2800" dirty="0"/>
              <a:t>反倒，祷告</a:t>
            </a:r>
            <a:endParaRPr lang="en-US" altLang="ja-JP" sz="2800" dirty="0"/>
          </a:p>
          <a:p>
            <a:pPr eaLnBrk="1" hangingPunct="1"/>
            <a:r>
              <a:rPr lang="en-US" sz="2800" dirty="0"/>
              <a:t>5:19-20 	</a:t>
            </a:r>
            <a:r>
              <a:rPr lang="zh-CN" altLang="en-US" sz="2800" dirty="0"/>
              <a:t>不断把彼此带回到真理</a:t>
            </a:r>
            <a:endParaRPr lang="en-US" altLang="ja-JP" sz="2800" dirty="0"/>
          </a:p>
          <a:p>
            <a:pPr eaLnBrk="1" hangingPunct="1"/>
            <a:endParaRPr lang="en-US" sz="2800" dirty="0"/>
          </a:p>
          <a:p>
            <a:pPr eaLnBrk="1" hangingPunct="1"/>
            <a:r>
              <a:rPr lang="zh-CN" altLang="en-US" sz="2800" dirty="0"/>
              <a:t>主再来的日子应激励我们不可任意起誓，反倒要有诚实和坦率的言语。赞美和祷告是我们等候主再来的日子所应当注重的。在信心显出行为的当中，其中之一最大的满足感就是：把一位失迷的弟兄带回到真理。</a:t>
            </a:r>
            <a:endParaRPr lang="en-US" sz="2800" dirty="0"/>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a:grpSpLocks/>
          </p:cNvGrpSpPr>
          <p:nvPr/>
        </p:nvGrpSpPr>
        <p:grpSpPr bwMode="auto">
          <a:xfrm>
            <a:off x="685800" y="425450"/>
            <a:ext cx="8743950" cy="5921375"/>
            <a:chOff x="685800" y="425433"/>
            <a:chExt cx="8743984" cy="5922184"/>
          </a:xfrm>
        </p:grpSpPr>
        <p:pic>
          <p:nvPicPr>
            <p:cNvPr id="983042" name="Picture 4" descr="out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7200"/>
              <a:ext cx="7620000" cy="588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43" name="Rectangle 4"/>
            <p:cNvSpPr>
              <a:spLocks noChangeArrowheads="1"/>
            </p:cNvSpPr>
            <p:nvPr/>
          </p:nvSpPr>
          <p:spPr bwMode="auto">
            <a:xfrm>
              <a:off x="2428875" y="1428750"/>
              <a:ext cx="714375" cy="28575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44" name="Text Box 2"/>
            <p:cNvSpPr txBox="1">
              <a:spLocks noChangeArrowheads="1"/>
            </p:cNvSpPr>
            <p:nvPr/>
          </p:nvSpPr>
          <p:spPr bwMode="auto">
            <a:xfrm>
              <a:off x="2286006" y="1428870"/>
              <a:ext cx="928691" cy="260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100" b="1">
                  <a:solidFill>
                    <a:srgbClr val="000000"/>
                  </a:solidFill>
                </a:rPr>
                <a:t>行为的动机</a:t>
              </a:r>
              <a:endParaRPr lang="en-US" sz="1100" b="1">
                <a:solidFill>
                  <a:srgbClr val="000000"/>
                </a:solidFill>
              </a:endParaRPr>
            </a:p>
          </p:txBody>
        </p:sp>
        <p:sp>
          <p:nvSpPr>
            <p:cNvPr id="983045" name="Rectangle 5"/>
            <p:cNvSpPr>
              <a:spLocks noChangeArrowheads="1"/>
            </p:cNvSpPr>
            <p:nvPr/>
          </p:nvSpPr>
          <p:spPr bwMode="auto">
            <a:xfrm rot="60000">
              <a:off x="3857625" y="1450975"/>
              <a:ext cx="2571750" cy="28575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46" name="Rectangle 6"/>
            <p:cNvSpPr>
              <a:spLocks noChangeArrowheads="1"/>
            </p:cNvSpPr>
            <p:nvPr/>
          </p:nvSpPr>
          <p:spPr bwMode="auto">
            <a:xfrm>
              <a:off x="7572375" y="1482725"/>
              <a:ext cx="650875" cy="295275"/>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47" name="Rectangle 7"/>
            <p:cNvSpPr>
              <a:spLocks noChangeArrowheads="1"/>
            </p:cNvSpPr>
            <p:nvPr/>
          </p:nvSpPr>
          <p:spPr bwMode="auto">
            <a:xfrm>
              <a:off x="6858000" y="1439863"/>
              <a:ext cx="642938" cy="306387"/>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48" name="Rectangle 8"/>
            <p:cNvSpPr>
              <a:spLocks noChangeArrowheads="1"/>
            </p:cNvSpPr>
            <p:nvPr/>
          </p:nvSpPr>
          <p:spPr bwMode="auto">
            <a:xfrm>
              <a:off x="4329127" y="1452686"/>
              <a:ext cx="1162054" cy="2603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1100" b="1">
                  <a:solidFill>
                    <a:srgbClr val="000000"/>
                  </a:solidFill>
                </a:rPr>
                <a:t>行为可显出之处</a:t>
              </a:r>
              <a:endParaRPr lang="en-US" sz="1100" b="1">
                <a:solidFill>
                  <a:srgbClr val="000000"/>
                </a:solidFill>
              </a:endParaRPr>
            </a:p>
          </p:txBody>
        </p:sp>
        <p:sp>
          <p:nvSpPr>
            <p:cNvPr id="983049" name="Rectangle 9"/>
            <p:cNvSpPr>
              <a:spLocks noChangeArrowheads="1"/>
            </p:cNvSpPr>
            <p:nvPr/>
          </p:nvSpPr>
          <p:spPr bwMode="auto">
            <a:xfrm>
              <a:off x="6746899" y="1500317"/>
              <a:ext cx="819153" cy="244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1000" b="1">
                  <a:solidFill>
                    <a:srgbClr val="000000"/>
                  </a:solidFill>
                </a:rPr>
                <a:t>行为的审判</a:t>
              </a:r>
              <a:endParaRPr lang="en-US" sz="1000" b="1">
                <a:solidFill>
                  <a:srgbClr val="000000"/>
                </a:solidFill>
              </a:endParaRPr>
            </a:p>
          </p:txBody>
        </p:sp>
        <p:sp>
          <p:nvSpPr>
            <p:cNvPr id="983050" name="Rectangle 10"/>
            <p:cNvSpPr>
              <a:spLocks noChangeArrowheads="1"/>
            </p:cNvSpPr>
            <p:nvPr/>
          </p:nvSpPr>
          <p:spPr bwMode="auto">
            <a:xfrm>
              <a:off x="7461276" y="1500317"/>
              <a:ext cx="819154" cy="244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1000" b="1">
                  <a:solidFill>
                    <a:srgbClr val="000000"/>
                  </a:solidFill>
                </a:rPr>
                <a:t>行为的外传</a:t>
              </a:r>
              <a:endParaRPr lang="en-US" sz="1000" b="1">
                <a:solidFill>
                  <a:srgbClr val="000000"/>
                </a:solidFill>
              </a:endParaRPr>
            </a:p>
          </p:txBody>
        </p:sp>
        <p:sp>
          <p:nvSpPr>
            <p:cNvPr id="983051" name="Rectangle 18"/>
            <p:cNvSpPr>
              <a:spLocks noChangeArrowheads="1"/>
            </p:cNvSpPr>
            <p:nvPr/>
          </p:nvSpPr>
          <p:spPr bwMode="auto">
            <a:xfrm rot="60000">
              <a:off x="1217613" y="3427413"/>
              <a:ext cx="784225" cy="244475"/>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52" name="Rectangle 19"/>
            <p:cNvSpPr>
              <a:spLocks noChangeArrowheads="1"/>
            </p:cNvSpPr>
            <p:nvPr/>
          </p:nvSpPr>
          <p:spPr bwMode="auto">
            <a:xfrm rot="60000">
              <a:off x="2216150" y="3435350"/>
              <a:ext cx="785813" cy="238125"/>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53" name="Rectangle 20"/>
            <p:cNvSpPr>
              <a:spLocks noChangeArrowheads="1"/>
            </p:cNvSpPr>
            <p:nvPr/>
          </p:nvSpPr>
          <p:spPr bwMode="auto">
            <a:xfrm rot="60000">
              <a:off x="3213100" y="3441700"/>
              <a:ext cx="785813" cy="238125"/>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54" name="Rectangle 21"/>
            <p:cNvSpPr>
              <a:spLocks noChangeArrowheads="1"/>
            </p:cNvSpPr>
            <p:nvPr/>
          </p:nvSpPr>
          <p:spPr bwMode="auto">
            <a:xfrm rot="60000">
              <a:off x="4073525" y="3463925"/>
              <a:ext cx="785813" cy="230188"/>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55" name="Rectangle 22"/>
            <p:cNvSpPr>
              <a:spLocks noChangeArrowheads="1"/>
            </p:cNvSpPr>
            <p:nvPr/>
          </p:nvSpPr>
          <p:spPr bwMode="auto">
            <a:xfrm rot="60000">
              <a:off x="4999038" y="3475038"/>
              <a:ext cx="574675" cy="231775"/>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56" name="Rectangle 23"/>
            <p:cNvSpPr>
              <a:spLocks noChangeArrowheads="1"/>
            </p:cNvSpPr>
            <p:nvPr/>
          </p:nvSpPr>
          <p:spPr bwMode="auto">
            <a:xfrm rot="60000">
              <a:off x="5781675" y="3479800"/>
              <a:ext cx="574675" cy="230188"/>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57" name="Rectangle 24"/>
            <p:cNvSpPr>
              <a:spLocks noChangeArrowheads="1"/>
            </p:cNvSpPr>
            <p:nvPr/>
          </p:nvSpPr>
          <p:spPr bwMode="auto">
            <a:xfrm rot="60000">
              <a:off x="6496050" y="3479800"/>
              <a:ext cx="574675" cy="230188"/>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58" name="Text Box 2"/>
            <p:cNvSpPr txBox="1">
              <a:spLocks noChangeArrowheads="1"/>
            </p:cNvSpPr>
            <p:nvPr/>
          </p:nvSpPr>
          <p:spPr bwMode="auto">
            <a:xfrm>
              <a:off x="1214440" y="3429393"/>
              <a:ext cx="928691" cy="244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试炼和试探</a:t>
              </a:r>
              <a:endParaRPr lang="en-US" sz="1000" b="1">
                <a:solidFill>
                  <a:srgbClr val="000000"/>
                </a:solidFill>
              </a:endParaRPr>
            </a:p>
          </p:txBody>
        </p:sp>
        <p:sp>
          <p:nvSpPr>
            <p:cNvPr id="983059" name="Text Box 2"/>
            <p:cNvSpPr txBox="1">
              <a:spLocks noChangeArrowheads="1"/>
            </p:cNvSpPr>
            <p:nvPr/>
          </p:nvSpPr>
          <p:spPr bwMode="auto">
            <a:xfrm>
              <a:off x="2143131" y="3429393"/>
              <a:ext cx="1000129" cy="244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神的话和行为</a:t>
              </a:r>
              <a:endParaRPr lang="en-US" sz="1000" b="1">
                <a:solidFill>
                  <a:srgbClr val="000000"/>
                </a:solidFill>
              </a:endParaRPr>
            </a:p>
          </p:txBody>
        </p:sp>
        <p:sp>
          <p:nvSpPr>
            <p:cNvPr id="983060" name="Text Box 2"/>
            <p:cNvSpPr txBox="1">
              <a:spLocks noChangeArrowheads="1"/>
            </p:cNvSpPr>
            <p:nvPr/>
          </p:nvSpPr>
          <p:spPr bwMode="auto">
            <a:xfrm>
              <a:off x="3143260" y="3429393"/>
              <a:ext cx="1000128" cy="244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信心和行为</a:t>
              </a:r>
              <a:endParaRPr lang="en-US" sz="1000" b="1">
                <a:solidFill>
                  <a:srgbClr val="000000"/>
                </a:solidFill>
              </a:endParaRPr>
            </a:p>
          </p:txBody>
        </p:sp>
        <p:sp>
          <p:nvSpPr>
            <p:cNvPr id="983061" name="Text Box 2"/>
            <p:cNvSpPr txBox="1">
              <a:spLocks noChangeArrowheads="1"/>
            </p:cNvSpPr>
            <p:nvPr/>
          </p:nvSpPr>
          <p:spPr bwMode="auto">
            <a:xfrm>
              <a:off x="4295789" y="3429393"/>
              <a:ext cx="561977" cy="244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舌头</a:t>
              </a:r>
              <a:endParaRPr lang="en-US" sz="1000" b="1">
                <a:solidFill>
                  <a:srgbClr val="000000"/>
                </a:solidFill>
              </a:endParaRPr>
            </a:p>
          </p:txBody>
        </p:sp>
        <p:sp>
          <p:nvSpPr>
            <p:cNvPr id="983062" name="Text Box 2"/>
            <p:cNvSpPr txBox="1">
              <a:spLocks noChangeArrowheads="1"/>
            </p:cNvSpPr>
            <p:nvPr/>
          </p:nvSpPr>
          <p:spPr bwMode="auto">
            <a:xfrm>
              <a:off x="5091130" y="3429393"/>
              <a:ext cx="552452" cy="244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争战</a:t>
              </a:r>
              <a:endParaRPr lang="en-US" sz="1000" b="1">
                <a:solidFill>
                  <a:srgbClr val="000000"/>
                </a:solidFill>
              </a:endParaRPr>
            </a:p>
          </p:txBody>
        </p:sp>
        <p:sp>
          <p:nvSpPr>
            <p:cNvPr id="983063" name="Text Box 2"/>
            <p:cNvSpPr txBox="1">
              <a:spLocks noChangeArrowheads="1"/>
            </p:cNvSpPr>
            <p:nvPr/>
          </p:nvSpPr>
          <p:spPr bwMode="auto">
            <a:xfrm>
              <a:off x="5795982" y="3429393"/>
              <a:ext cx="561978" cy="244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未来</a:t>
              </a:r>
              <a:endParaRPr lang="en-US" sz="1000" b="1">
                <a:solidFill>
                  <a:srgbClr val="000000"/>
                </a:solidFill>
              </a:endParaRPr>
            </a:p>
          </p:txBody>
        </p:sp>
        <p:sp>
          <p:nvSpPr>
            <p:cNvPr id="983064" name="Text Box 2"/>
            <p:cNvSpPr txBox="1">
              <a:spLocks noChangeArrowheads="1"/>
            </p:cNvSpPr>
            <p:nvPr/>
          </p:nvSpPr>
          <p:spPr bwMode="auto">
            <a:xfrm>
              <a:off x="6510360" y="3469086"/>
              <a:ext cx="561977" cy="244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其它</a:t>
              </a:r>
              <a:endParaRPr lang="en-US" sz="1000" b="1">
                <a:solidFill>
                  <a:srgbClr val="000000"/>
                </a:solidFill>
              </a:endParaRPr>
            </a:p>
          </p:txBody>
        </p:sp>
        <p:sp>
          <p:nvSpPr>
            <p:cNvPr id="983065" name="Rectangle 26"/>
            <p:cNvSpPr>
              <a:spLocks noChangeArrowheads="1"/>
            </p:cNvSpPr>
            <p:nvPr/>
          </p:nvSpPr>
          <p:spPr bwMode="auto">
            <a:xfrm rot="60000">
              <a:off x="4141788" y="3773488"/>
              <a:ext cx="785812" cy="21590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66" name="Rectangle 27"/>
            <p:cNvSpPr>
              <a:spLocks noChangeArrowheads="1"/>
            </p:cNvSpPr>
            <p:nvPr/>
          </p:nvSpPr>
          <p:spPr bwMode="auto">
            <a:xfrm rot="60000">
              <a:off x="3216275" y="3778250"/>
              <a:ext cx="785813" cy="21590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67" name="Rectangle 28"/>
            <p:cNvSpPr>
              <a:spLocks noChangeArrowheads="1"/>
            </p:cNvSpPr>
            <p:nvPr/>
          </p:nvSpPr>
          <p:spPr bwMode="auto">
            <a:xfrm rot="60000">
              <a:off x="5002213" y="3790950"/>
              <a:ext cx="569912" cy="21590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68" name="Rectangle 29"/>
            <p:cNvSpPr>
              <a:spLocks noChangeArrowheads="1"/>
            </p:cNvSpPr>
            <p:nvPr/>
          </p:nvSpPr>
          <p:spPr bwMode="auto">
            <a:xfrm rot="60000">
              <a:off x="1284288" y="3862388"/>
              <a:ext cx="569912" cy="56515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69" name="Rectangle 30"/>
            <p:cNvSpPr>
              <a:spLocks noChangeArrowheads="1"/>
            </p:cNvSpPr>
            <p:nvPr/>
          </p:nvSpPr>
          <p:spPr bwMode="auto">
            <a:xfrm rot="60000">
              <a:off x="2127250" y="3762375"/>
              <a:ext cx="457200" cy="22225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70" name="Text Box 2"/>
            <p:cNvSpPr txBox="1">
              <a:spLocks noChangeArrowheads="1"/>
            </p:cNvSpPr>
            <p:nvPr/>
          </p:nvSpPr>
          <p:spPr bwMode="auto">
            <a:xfrm>
              <a:off x="1214440" y="4040665"/>
              <a:ext cx="847728" cy="244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信心的试验</a:t>
              </a:r>
              <a:endParaRPr lang="en-US" sz="1000" b="1">
                <a:solidFill>
                  <a:srgbClr val="000000"/>
                </a:solidFill>
              </a:endParaRPr>
            </a:p>
          </p:txBody>
        </p:sp>
        <p:sp>
          <p:nvSpPr>
            <p:cNvPr id="983071" name="Text Box 2"/>
            <p:cNvSpPr txBox="1">
              <a:spLocks noChangeArrowheads="1"/>
            </p:cNvSpPr>
            <p:nvPr/>
          </p:nvSpPr>
          <p:spPr bwMode="auto">
            <a:xfrm>
              <a:off x="2143131" y="3715183"/>
              <a:ext cx="571502" cy="244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实行</a:t>
              </a:r>
              <a:endParaRPr lang="en-US" sz="1000" b="1">
                <a:solidFill>
                  <a:srgbClr val="000000"/>
                </a:solidFill>
              </a:endParaRPr>
            </a:p>
          </p:txBody>
        </p:sp>
        <p:sp>
          <p:nvSpPr>
            <p:cNvPr id="983072" name="Rectangle 30"/>
            <p:cNvSpPr>
              <a:spLocks noChangeArrowheads="1"/>
            </p:cNvSpPr>
            <p:nvPr/>
          </p:nvSpPr>
          <p:spPr bwMode="auto">
            <a:xfrm rot="60000">
              <a:off x="2645079" y="3765600"/>
              <a:ext cx="457200" cy="22225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73" name="Text Box 2"/>
            <p:cNvSpPr txBox="1">
              <a:spLocks noChangeArrowheads="1"/>
            </p:cNvSpPr>
            <p:nvPr/>
          </p:nvSpPr>
          <p:spPr bwMode="auto">
            <a:xfrm>
              <a:off x="2563820" y="3723121"/>
              <a:ext cx="642940" cy="228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900" b="1">
                  <a:solidFill>
                    <a:srgbClr val="000000"/>
                  </a:solidFill>
                </a:rPr>
                <a:t>偏心待人</a:t>
              </a:r>
              <a:endParaRPr lang="en-US" sz="900" b="1">
                <a:solidFill>
                  <a:srgbClr val="000000"/>
                </a:solidFill>
              </a:endParaRPr>
            </a:p>
          </p:txBody>
        </p:sp>
        <p:sp>
          <p:nvSpPr>
            <p:cNvPr id="983074" name="Text Box 2"/>
            <p:cNvSpPr txBox="1">
              <a:spLocks noChangeArrowheads="1"/>
            </p:cNvSpPr>
            <p:nvPr/>
          </p:nvSpPr>
          <p:spPr bwMode="auto">
            <a:xfrm>
              <a:off x="3357573" y="3754875"/>
              <a:ext cx="561977" cy="244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谬论</a:t>
              </a:r>
              <a:endParaRPr lang="en-US" sz="1000" b="1">
                <a:solidFill>
                  <a:srgbClr val="000000"/>
                </a:solidFill>
              </a:endParaRPr>
            </a:p>
          </p:txBody>
        </p:sp>
        <p:sp>
          <p:nvSpPr>
            <p:cNvPr id="983075" name="Text Box 2"/>
            <p:cNvSpPr txBox="1">
              <a:spLocks noChangeArrowheads="1"/>
            </p:cNvSpPr>
            <p:nvPr/>
          </p:nvSpPr>
          <p:spPr bwMode="auto">
            <a:xfrm>
              <a:off x="4143388" y="3754875"/>
              <a:ext cx="704853" cy="244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latin typeface="Arial" charset="0"/>
                </a:rPr>
                <a:t>‘</a:t>
              </a:r>
              <a:r>
                <a:rPr lang="zh-CN" altLang="en-US" sz="1000" b="1">
                  <a:solidFill>
                    <a:srgbClr val="000000"/>
                  </a:solidFill>
                </a:rPr>
                <a:t>喷泉</a:t>
              </a:r>
              <a:r>
                <a:rPr lang="zh-CN" altLang="en-US" sz="1000" b="1">
                  <a:solidFill>
                    <a:srgbClr val="000000"/>
                  </a:solidFill>
                  <a:latin typeface="Arial" charset="0"/>
                </a:rPr>
                <a:t>’</a:t>
              </a:r>
              <a:endParaRPr lang="en-US" sz="1000" b="1">
                <a:solidFill>
                  <a:srgbClr val="000000"/>
                </a:solidFill>
              </a:endParaRPr>
            </a:p>
          </p:txBody>
        </p:sp>
        <p:sp>
          <p:nvSpPr>
            <p:cNvPr id="983076" name="Text Box 2"/>
            <p:cNvSpPr txBox="1">
              <a:spLocks noChangeArrowheads="1"/>
            </p:cNvSpPr>
            <p:nvPr/>
          </p:nvSpPr>
          <p:spPr bwMode="auto">
            <a:xfrm>
              <a:off x="5081605" y="3754875"/>
              <a:ext cx="704852" cy="244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斗殴</a:t>
              </a:r>
              <a:endParaRPr lang="en-US" sz="1000" b="1">
                <a:solidFill>
                  <a:srgbClr val="000000"/>
                </a:solidFill>
              </a:endParaRPr>
            </a:p>
          </p:txBody>
        </p:sp>
        <p:sp>
          <p:nvSpPr>
            <p:cNvPr id="983077" name="Rectangle 29"/>
            <p:cNvSpPr>
              <a:spLocks noChangeArrowheads="1"/>
            </p:cNvSpPr>
            <p:nvPr/>
          </p:nvSpPr>
          <p:spPr bwMode="auto">
            <a:xfrm rot="60000">
              <a:off x="5721890" y="3791103"/>
              <a:ext cx="569912" cy="793599"/>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78" name="Rectangle 29"/>
            <p:cNvSpPr>
              <a:spLocks noChangeArrowheads="1"/>
            </p:cNvSpPr>
            <p:nvPr/>
          </p:nvSpPr>
          <p:spPr bwMode="auto">
            <a:xfrm rot="60000">
              <a:off x="6495424" y="3791101"/>
              <a:ext cx="569912" cy="80640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79" name="Rectangle 29"/>
            <p:cNvSpPr>
              <a:spLocks noChangeArrowheads="1"/>
            </p:cNvSpPr>
            <p:nvPr/>
          </p:nvSpPr>
          <p:spPr bwMode="auto">
            <a:xfrm rot="60000">
              <a:off x="3218569" y="4084316"/>
              <a:ext cx="1422008" cy="458212"/>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80" name="Rectangle 29"/>
            <p:cNvSpPr>
              <a:spLocks noChangeArrowheads="1"/>
            </p:cNvSpPr>
            <p:nvPr/>
          </p:nvSpPr>
          <p:spPr bwMode="auto">
            <a:xfrm rot="60000">
              <a:off x="1033200" y="3644235"/>
              <a:ext cx="111600" cy="709455"/>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81" name="Text Box 2"/>
            <p:cNvSpPr txBox="1">
              <a:spLocks noChangeArrowheads="1"/>
            </p:cNvSpPr>
            <p:nvPr/>
          </p:nvSpPr>
          <p:spPr bwMode="auto">
            <a:xfrm>
              <a:off x="928688" y="3786630"/>
              <a:ext cx="214314" cy="396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问</a:t>
              </a:r>
              <a:endParaRPr lang="en-US" altLang="zh-CN" sz="1000" b="1">
                <a:solidFill>
                  <a:srgbClr val="000000"/>
                </a:solidFill>
              </a:endParaRPr>
            </a:p>
            <a:p>
              <a:pPr eaLnBrk="1" hangingPunct="1"/>
              <a:r>
                <a:rPr lang="zh-CN" altLang="en-US" sz="1000" b="1">
                  <a:solidFill>
                    <a:srgbClr val="000000"/>
                  </a:solidFill>
                </a:rPr>
                <a:t>安</a:t>
              </a:r>
              <a:endParaRPr lang="en-US" sz="1000" b="1">
                <a:solidFill>
                  <a:srgbClr val="000000"/>
                </a:solidFill>
              </a:endParaRPr>
            </a:p>
          </p:txBody>
        </p:sp>
        <p:sp>
          <p:nvSpPr>
            <p:cNvPr id="983082" name="Text Box 2"/>
            <p:cNvSpPr txBox="1">
              <a:spLocks noChangeArrowheads="1"/>
            </p:cNvSpPr>
            <p:nvPr/>
          </p:nvSpPr>
          <p:spPr bwMode="auto">
            <a:xfrm>
              <a:off x="3152785" y="4112112"/>
              <a:ext cx="1562106" cy="396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zh-CN" altLang="en-US" sz="1000" b="1">
                  <a:solidFill>
                    <a:srgbClr val="000000"/>
                  </a:solidFill>
                </a:rPr>
                <a:t>信心的实习</a:t>
              </a:r>
              <a:endParaRPr lang="en-US" altLang="zh-CN" sz="1000" b="1">
                <a:solidFill>
                  <a:srgbClr val="000000"/>
                </a:solidFill>
              </a:endParaRPr>
            </a:p>
            <a:p>
              <a:pPr algn="ctr" eaLnBrk="1" hangingPunct="1"/>
              <a:r>
                <a:rPr lang="en-US" sz="1000" b="1">
                  <a:solidFill>
                    <a:srgbClr val="000000"/>
                  </a:solidFill>
                </a:rPr>
                <a:t>(</a:t>
              </a:r>
              <a:r>
                <a:rPr lang="zh-CN" altLang="en-US" sz="1000" b="1">
                  <a:solidFill>
                    <a:srgbClr val="000000"/>
                  </a:solidFill>
                </a:rPr>
                <a:t>外在和内在的生命）</a:t>
              </a:r>
              <a:endParaRPr lang="en-US" sz="1000" b="1">
                <a:solidFill>
                  <a:srgbClr val="000000"/>
                </a:solidFill>
              </a:endParaRPr>
            </a:p>
          </p:txBody>
        </p:sp>
        <p:sp>
          <p:nvSpPr>
            <p:cNvPr id="983083" name="Rectangle 29"/>
            <p:cNvSpPr>
              <a:spLocks noChangeArrowheads="1"/>
            </p:cNvSpPr>
            <p:nvPr/>
          </p:nvSpPr>
          <p:spPr bwMode="auto">
            <a:xfrm rot="60000">
              <a:off x="7293499" y="3841868"/>
              <a:ext cx="921245" cy="793599"/>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84" name="Text Box 2"/>
            <p:cNvSpPr txBox="1">
              <a:spLocks noChangeArrowheads="1"/>
            </p:cNvSpPr>
            <p:nvPr/>
          </p:nvSpPr>
          <p:spPr bwMode="auto">
            <a:xfrm>
              <a:off x="6938987" y="3780279"/>
              <a:ext cx="1562106" cy="82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zh-CN" altLang="en-US" sz="1200" b="1">
                  <a:solidFill>
                    <a:srgbClr val="000000"/>
                  </a:solidFill>
                </a:rPr>
                <a:t>主要的经文</a:t>
              </a:r>
              <a:endParaRPr lang="en-US" altLang="zh-CN" sz="1200" b="1">
                <a:solidFill>
                  <a:srgbClr val="000000"/>
                </a:solidFill>
              </a:endParaRPr>
            </a:p>
            <a:p>
              <a:pPr algn="ctr" eaLnBrk="1" hangingPunct="1"/>
              <a:endParaRPr lang="en-US" altLang="zh-CN" sz="1200" b="1">
                <a:solidFill>
                  <a:srgbClr val="000000"/>
                </a:solidFill>
              </a:endParaRPr>
            </a:p>
            <a:p>
              <a:pPr algn="ctr" eaLnBrk="1" hangingPunct="1"/>
              <a:r>
                <a:rPr lang="en-US" sz="1200" b="1">
                  <a:solidFill>
                    <a:srgbClr val="000000"/>
                  </a:solidFill>
                </a:rPr>
                <a:t>2</a:t>
              </a:r>
              <a:r>
                <a:rPr lang="zh-CN" altLang="en-US" sz="1200" b="1">
                  <a:solidFill>
                    <a:srgbClr val="000000"/>
                  </a:solidFill>
                </a:rPr>
                <a:t>章</a:t>
              </a:r>
              <a:r>
                <a:rPr lang="en-US" altLang="zh-CN" sz="1200" b="1">
                  <a:solidFill>
                    <a:srgbClr val="000000"/>
                  </a:solidFill>
                </a:rPr>
                <a:t>:26</a:t>
              </a:r>
              <a:r>
                <a:rPr lang="zh-CN" altLang="en-US" sz="1200" b="1">
                  <a:solidFill>
                    <a:srgbClr val="000000"/>
                  </a:solidFill>
                </a:rPr>
                <a:t>节</a:t>
              </a:r>
              <a:endParaRPr lang="en-US" altLang="zh-CN" sz="1200" b="1">
                <a:solidFill>
                  <a:srgbClr val="000000"/>
                </a:solidFill>
              </a:endParaRPr>
            </a:p>
            <a:p>
              <a:pPr algn="ctr" eaLnBrk="1" hangingPunct="1"/>
              <a:r>
                <a:rPr lang="zh-CN" altLang="en-US" sz="1200" b="1">
                  <a:solidFill>
                    <a:srgbClr val="000000"/>
                  </a:solidFill>
                </a:rPr>
                <a:t>（</a:t>
              </a:r>
              <a:r>
                <a:rPr lang="en-US" altLang="zh-CN" sz="1200" b="1">
                  <a:solidFill>
                    <a:srgbClr val="000000"/>
                  </a:solidFill>
                </a:rPr>
                <a:t>1</a:t>
              </a:r>
              <a:r>
                <a:rPr lang="zh-CN" altLang="en-US" sz="1200" b="1">
                  <a:solidFill>
                    <a:srgbClr val="000000"/>
                  </a:solidFill>
                </a:rPr>
                <a:t>章</a:t>
              </a:r>
              <a:r>
                <a:rPr lang="en-US" altLang="zh-CN" sz="1200" b="1">
                  <a:solidFill>
                    <a:srgbClr val="000000"/>
                  </a:solidFill>
                </a:rPr>
                <a:t>:22</a:t>
              </a:r>
              <a:r>
                <a:rPr lang="zh-CN" altLang="en-US" sz="1200" b="1">
                  <a:solidFill>
                    <a:srgbClr val="000000"/>
                  </a:solidFill>
                </a:rPr>
                <a:t>节）</a:t>
              </a:r>
              <a:endParaRPr lang="en-US" sz="1200" b="1">
                <a:solidFill>
                  <a:srgbClr val="000000"/>
                </a:solidFill>
              </a:endParaRPr>
            </a:p>
          </p:txBody>
        </p:sp>
        <p:sp>
          <p:nvSpPr>
            <p:cNvPr id="983085" name="Text Box 2"/>
            <p:cNvSpPr txBox="1">
              <a:spLocks noChangeArrowheads="1"/>
            </p:cNvSpPr>
            <p:nvPr/>
          </p:nvSpPr>
          <p:spPr bwMode="auto">
            <a:xfrm>
              <a:off x="5724545" y="3929524"/>
              <a:ext cx="633415" cy="54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zh-CN" altLang="en-US" sz="1000" b="1">
                  <a:solidFill>
                    <a:srgbClr val="000000"/>
                  </a:solidFill>
                </a:rPr>
                <a:t>信心</a:t>
              </a:r>
              <a:endParaRPr lang="en-US" altLang="zh-CN" sz="1000" b="1">
                <a:solidFill>
                  <a:srgbClr val="000000"/>
                </a:solidFill>
              </a:endParaRPr>
            </a:p>
            <a:p>
              <a:pPr algn="ctr" eaLnBrk="1" hangingPunct="1"/>
              <a:r>
                <a:rPr lang="zh-CN" altLang="en-US" sz="1000" b="1">
                  <a:solidFill>
                    <a:srgbClr val="000000"/>
                  </a:solidFill>
                </a:rPr>
                <a:t>和</a:t>
              </a:r>
              <a:endParaRPr lang="en-US" altLang="zh-CN" sz="1000" b="1">
                <a:solidFill>
                  <a:srgbClr val="000000"/>
                </a:solidFill>
              </a:endParaRPr>
            </a:p>
            <a:p>
              <a:pPr algn="ctr" eaLnBrk="1" hangingPunct="1"/>
              <a:r>
                <a:rPr lang="zh-CN" altLang="en-US" sz="1000" b="1">
                  <a:solidFill>
                    <a:srgbClr val="000000"/>
                  </a:solidFill>
                </a:rPr>
                <a:t>未来</a:t>
              </a:r>
              <a:endParaRPr lang="en-US" sz="1000" b="1">
                <a:solidFill>
                  <a:srgbClr val="000000"/>
                </a:solidFill>
              </a:endParaRPr>
            </a:p>
          </p:txBody>
        </p:sp>
        <p:sp>
          <p:nvSpPr>
            <p:cNvPr id="983086" name="Text Box 2"/>
            <p:cNvSpPr txBox="1">
              <a:spLocks noChangeArrowheads="1"/>
            </p:cNvSpPr>
            <p:nvPr/>
          </p:nvSpPr>
          <p:spPr bwMode="auto">
            <a:xfrm>
              <a:off x="6438922" y="3929524"/>
              <a:ext cx="633415" cy="54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zh-CN" altLang="en-US" sz="1000" b="1">
                  <a:solidFill>
                    <a:srgbClr val="000000"/>
                  </a:solidFill>
                </a:rPr>
                <a:t>信心</a:t>
              </a:r>
              <a:endParaRPr lang="en-US" altLang="zh-CN" sz="1000" b="1">
                <a:solidFill>
                  <a:srgbClr val="000000"/>
                </a:solidFill>
              </a:endParaRPr>
            </a:p>
            <a:p>
              <a:pPr algn="ctr" eaLnBrk="1" hangingPunct="1"/>
              <a:r>
                <a:rPr lang="zh-CN" altLang="en-US" sz="1000" b="1">
                  <a:solidFill>
                    <a:srgbClr val="000000"/>
                  </a:solidFill>
                </a:rPr>
                <a:t>和</a:t>
              </a:r>
              <a:endParaRPr lang="en-US" altLang="zh-CN" sz="1000" b="1">
                <a:solidFill>
                  <a:srgbClr val="000000"/>
                </a:solidFill>
              </a:endParaRPr>
            </a:p>
            <a:p>
              <a:pPr algn="ctr" eaLnBrk="1" hangingPunct="1"/>
              <a:r>
                <a:rPr lang="zh-CN" altLang="en-US" sz="1000" b="1">
                  <a:solidFill>
                    <a:srgbClr val="000000"/>
                  </a:solidFill>
                </a:rPr>
                <a:t>团契</a:t>
              </a:r>
              <a:endParaRPr lang="en-US" sz="1000" b="1">
                <a:solidFill>
                  <a:srgbClr val="000000"/>
                </a:solidFill>
              </a:endParaRPr>
            </a:p>
          </p:txBody>
        </p:sp>
        <p:sp>
          <p:nvSpPr>
            <p:cNvPr id="983087" name="Rectangle 29"/>
            <p:cNvSpPr>
              <a:spLocks noChangeArrowheads="1"/>
            </p:cNvSpPr>
            <p:nvPr/>
          </p:nvSpPr>
          <p:spPr bwMode="auto">
            <a:xfrm rot="60000">
              <a:off x="1219292" y="5292536"/>
              <a:ext cx="709396" cy="56515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88" name="Text Box 2"/>
            <p:cNvSpPr txBox="1">
              <a:spLocks noChangeArrowheads="1"/>
            </p:cNvSpPr>
            <p:nvPr/>
          </p:nvSpPr>
          <p:spPr bwMode="auto">
            <a:xfrm>
              <a:off x="1143002" y="5325128"/>
              <a:ext cx="847728" cy="244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有关的原则</a:t>
              </a:r>
              <a:endParaRPr lang="en-US" sz="1000" b="1">
                <a:solidFill>
                  <a:srgbClr val="000000"/>
                </a:solidFill>
              </a:endParaRPr>
            </a:p>
          </p:txBody>
        </p:sp>
        <p:sp>
          <p:nvSpPr>
            <p:cNvPr id="983089" name="Rectangle 29"/>
            <p:cNvSpPr>
              <a:spLocks noChangeArrowheads="1"/>
            </p:cNvSpPr>
            <p:nvPr/>
          </p:nvSpPr>
          <p:spPr bwMode="auto">
            <a:xfrm rot="60000">
              <a:off x="3002961" y="5018057"/>
              <a:ext cx="1998609" cy="268342"/>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90" name="Text Box 2"/>
            <p:cNvSpPr txBox="1">
              <a:spLocks noChangeArrowheads="1"/>
            </p:cNvSpPr>
            <p:nvPr/>
          </p:nvSpPr>
          <p:spPr bwMode="auto">
            <a:xfrm>
              <a:off x="3081347" y="5101259"/>
              <a:ext cx="847728" cy="244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现在的操练</a:t>
              </a:r>
              <a:endParaRPr lang="en-US" sz="1000" b="1">
                <a:solidFill>
                  <a:srgbClr val="000000"/>
                </a:solidFill>
              </a:endParaRPr>
            </a:p>
          </p:txBody>
        </p:sp>
        <p:sp>
          <p:nvSpPr>
            <p:cNvPr id="983091" name="Rectangle 29"/>
            <p:cNvSpPr>
              <a:spLocks noChangeArrowheads="1"/>
            </p:cNvSpPr>
            <p:nvPr/>
          </p:nvSpPr>
          <p:spPr bwMode="auto">
            <a:xfrm rot="60000">
              <a:off x="5784598" y="4679999"/>
              <a:ext cx="501772" cy="43200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92" name="Text Box 2"/>
            <p:cNvSpPr txBox="1">
              <a:spLocks noChangeArrowheads="1"/>
            </p:cNvSpPr>
            <p:nvPr/>
          </p:nvSpPr>
          <p:spPr bwMode="auto">
            <a:xfrm>
              <a:off x="5643582" y="4715444"/>
              <a:ext cx="847728" cy="396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zh-CN" altLang="en-US" sz="1000" b="1">
                  <a:solidFill>
                    <a:srgbClr val="000000"/>
                  </a:solidFill>
                </a:rPr>
                <a:t>未来的</a:t>
              </a:r>
              <a:endParaRPr lang="en-US" altLang="zh-CN" sz="1000" b="1">
                <a:solidFill>
                  <a:srgbClr val="000000"/>
                </a:solidFill>
              </a:endParaRPr>
            </a:p>
            <a:p>
              <a:pPr algn="ctr" eaLnBrk="1" hangingPunct="1"/>
              <a:r>
                <a:rPr lang="zh-CN" altLang="en-US" sz="1000" b="1">
                  <a:solidFill>
                    <a:srgbClr val="000000"/>
                  </a:solidFill>
                </a:rPr>
                <a:t>奖赏</a:t>
              </a:r>
              <a:endParaRPr lang="en-US" altLang="zh-CN" sz="1000" b="1">
                <a:solidFill>
                  <a:srgbClr val="000000"/>
                </a:solidFill>
              </a:endParaRPr>
            </a:p>
          </p:txBody>
        </p:sp>
        <p:sp>
          <p:nvSpPr>
            <p:cNvPr id="983093" name="Rectangle 29"/>
            <p:cNvSpPr>
              <a:spLocks noChangeArrowheads="1"/>
            </p:cNvSpPr>
            <p:nvPr/>
          </p:nvSpPr>
          <p:spPr bwMode="auto">
            <a:xfrm rot="60000">
              <a:off x="6379200" y="5119329"/>
              <a:ext cx="720000" cy="80640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94" name="Text Box 2"/>
            <p:cNvSpPr txBox="1">
              <a:spLocks noChangeArrowheads="1"/>
            </p:cNvSpPr>
            <p:nvPr/>
          </p:nvSpPr>
          <p:spPr bwMode="auto">
            <a:xfrm>
              <a:off x="6357960" y="5233040"/>
              <a:ext cx="847728" cy="54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zh-CN" altLang="en-US" sz="1000" b="1">
                  <a:solidFill>
                    <a:srgbClr val="000000"/>
                  </a:solidFill>
                </a:rPr>
                <a:t>一个建设性</a:t>
              </a:r>
              <a:endParaRPr lang="en-US" altLang="zh-CN" sz="1000" b="1">
                <a:solidFill>
                  <a:srgbClr val="000000"/>
                </a:solidFill>
              </a:endParaRPr>
            </a:p>
            <a:p>
              <a:pPr algn="ctr" eaLnBrk="1" hangingPunct="1"/>
              <a:r>
                <a:rPr lang="zh-CN" altLang="en-US" sz="1000" b="1">
                  <a:solidFill>
                    <a:srgbClr val="000000"/>
                  </a:solidFill>
                </a:rPr>
                <a:t>的结论</a:t>
              </a:r>
              <a:endParaRPr lang="en-US" altLang="zh-CN" sz="1000" b="1">
                <a:solidFill>
                  <a:srgbClr val="000000"/>
                </a:solidFill>
              </a:endParaRPr>
            </a:p>
            <a:p>
              <a:pPr algn="ctr" eaLnBrk="1" hangingPunct="1"/>
              <a:r>
                <a:rPr lang="zh-CN" altLang="en-US" sz="1000" b="1">
                  <a:solidFill>
                    <a:srgbClr val="000000"/>
                  </a:solidFill>
                </a:rPr>
                <a:t>（现在）</a:t>
              </a:r>
              <a:endParaRPr lang="en-US" sz="1000" b="1">
                <a:solidFill>
                  <a:srgbClr val="000000"/>
                </a:solidFill>
              </a:endParaRPr>
            </a:p>
          </p:txBody>
        </p:sp>
        <p:sp>
          <p:nvSpPr>
            <p:cNvPr id="983095" name="Rectangle 29"/>
            <p:cNvSpPr>
              <a:spLocks noChangeArrowheads="1"/>
            </p:cNvSpPr>
            <p:nvPr/>
          </p:nvSpPr>
          <p:spPr bwMode="auto">
            <a:xfrm rot="60000">
              <a:off x="3140991" y="5973506"/>
              <a:ext cx="5065091" cy="303462"/>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96" name="Text Box 2"/>
            <p:cNvSpPr txBox="1">
              <a:spLocks noChangeArrowheads="1"/>
            </p:cNvSpPr>
            <p:nvPr/>
          </p:nvSpPr>
          <p:spPr bwMode="auto">
            <a:xfrm>
              <a:off x="2286006" y="6072942"/>
              <a:ext cx="6000774" cy="2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200" b="1">
                  <a:solidFill>
                    <a:srgbClr val="000000"/>
                  </a:solidFill>
                </a:rPr>
                <a:t>主要的词汇：完美无瑕、信心、行为、实行、审判、说话、祝福、属灵的果子</a:t>
              </a:r>
              <a:endParaRPr lang="en-US" altLang="zh-CN" sz="1200" b="1">
                <a:solidFill>
                  <a:srgbClr val="000000"/>
                </a:solidFill>
              </a:endParaRPr>
            </a:p>
          </p:txBody>
        </p:sp>
        <p:sp>
          <p:nvSpPr>
            <p:cNvPr id="983097" name="Rectangle 29"/>
            <p:cNvSpPr>
              <a:spLocks noChangeArrowheads="1"/>
            </p:cNvSpPr>
            <p:nvPr/>
          </p:nvSpPr>
          <p:spPr bwMode="auto">
            <a:xfrm rot="60000">
              <a:off x="996537" y="500172"/>
              <a:ext cx="4998751" cy="67068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98" name="Text Box 2"/>
            <p:cNvSpPr txBox="1">
              <a:spLocks noChangeArrowheads="1"/>
            </p:cNvSpPr>
            <p:nvPr/>
          </p:nvSpPr>
          <p:spPr bwMode="auto">
            <a:xfrm>
              <a:off x="819151" y="425433"/>
              <a:ext cx="8610633" cy="64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3600" b="1">
                  <a:solidFill>
                    <a:srgbClr val="000000"/>
                  </a:solidFill>
                </a:rPr>
                <a:t>雅各书</a:t>
              </a:r>
              <a:r>
                <a:rPr lang="en-US" altLang="ja-JP" sz="3600" b="1">
                  <a:solidFill>
                    <a:srgbClr val="000000"/>
                  </a:solidFill>
                </a:rPr>
                <a:t>	</a:t>
              </a:r>
              <a:r>
                <a:rPr lang="zh-CN" altLang="en-US" sz="3600" b="1">
                  <a:solidFill>
                    <a:srgbClr val="000000"/>
                  </a:solidFill>
                </a:rPr>
                <a:t>       活出信心的生命 </a:t>
              </a:r>
              <a:r>
                <a:rPr lang="zh-CN" altLang="en-US" sz="2800"/>
                <a:t>。</a:t>
              </a:r>
              <a:endParaRPr lang="en-US" sz="2800"/>
            </a:p>
          </p:txBody>
        </p:sp>
        <p:sp>
          <p:nvSpPr>
            <p:cNvPr id="983099" name="Rectangle 21"/>
            <p:cNvSpPr>
              <a:spLocks noChangeArrowheads="1"/>
            </p:cNvSpPr>
            <p:nvPr/>
          </p:nvSpPr>
          <p:spPr bwMode="auto">
            <a:xfrm rot="60000">
              <a:off x="7499014" y="578320"/>
              <a:ext cx="785813" cy="230188"/>
            </a:xfrm>
            <a:prstGeom prst="rect">
              <a:avLst/>
            </a:prstGeom>
            <a:solidFill>
              <a:schemeClr val="tx1"/>
            </a:solidFill>
            <a:ln w="9525">
              <a:solidFill>
                <a:schemeClr val="tx1"/>
              </a:solidFill>
              <a:round/>
              <a:headEnd/>
              <a:tailEnd/>
            </a:ln>
          </p:spPr>
          <p:txBody>
            <a:bodyPr/>
            <a:lstStyle/>
            <a:p>
              <a:pPr eaLnBrk="0" hangingPunct="0"/>
              <a:endParaRPr lang="en-US" sz="1800"/>
            </a:p>
          </p:txBody>
        </p:sp>
      </p:grpSp>
    </p:spTree>
  </p:cSld>
  <p:clrMapOvr>
    <a:masterClrMapping/>
  </p:clrMapOvr>
  <p:transition spd="med"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WordArt 3"/>
          <p:cNvSpPr>
            <a:spLocks noChangeArrowheads="1" noChangeShapeType="1" noTextEdit="1"/>
          </p:cNvSpPr>
          <p:nvPr/>
        </p:nvSpPr>
        <p:spPr bwMode="auto">
          <a:xfrm>
            <a:off x="1143000" y="1447800"/>
            <a:ext cx="6858000" cy="3810000"/>
          </a:xfrm>
          <a:prstGeom prst="rect">
            <a:avLst/>
          </a:prstGeom>
        </p:spPr>
        <p:txBody>
          <a:bodyPr wrap="none" fromWordArt="1">
            <a:prstTxWarp prst="textDoubleWave1">
              <a:avLst>
                <a:gd name="adj1" fmla="val 6500"/>
                <a:gd name="adj2" fmla="val 0"/>
              </a:avLst>
            </a:prstTxWarp>
          </a:bodyPr>
          <a:lstStyle/>
          <a:p>
            <a:pPr algn="ctr"/>
            <a:r>
              <a:rPr lang="zh-TW"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mn-ea"/>
                <a:ea typeface="+mn-ea"/>
                <a:cs typeface="+mn-ea"/>
              </a:rPr>
              <a:t>完毕</a:t>
            </a:r>
            <a:endPar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mn-ea"/>
              <a:ea typeface="+mn-ea"/>
              <a:cs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wipe(down)">
                                      <p:cBhvr>
                                        <p:cTn id="7" dur="580">
                                          <p:stCondLst>
                                            <p:cond delay="0"/>
                                          </p:stCondLst>
                                        </p:cTn>
                                        <p:tgtEl>
                                          <p:spTgt spid="22531"/>
                                        </p:tgtEl>
                                      </p:cBhvr>
                                    </p:animEffect>
                                    <p:anim calcmode="lin" valueType="num">
                                      <p:cBhvr>
                                        <p:cTn id="8" dur="1822" tmFilter="0,0; 0.14,0.36; 0.43,0.73; 0.71,0.91; 1.0,1.0">
                                          <p:stCondLst>
                                            <p:cond delay="0"/>
                                          </p:stCondLst>
                                        </p:cTn>
                                        <p:tgtEl>
                                          <p:spTgt spid="225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5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5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5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531"/>
                                        </p:tgtEl>
                                        <p:attrNameLst>
                                          <p:attrName>ppt_y</p:attrName>
                                        </p:attrNameLst>
                                      </p:cBhvr>
                                      <p:tavLst>
                                        <p:tav tm="0" fmla="#ppt_y-sin(pi*$)/81">
                                          <p:val>
                                            <p:fltVal val="0"/>
                                          </p:val>
                                        </p:tav>
                                        <p:tav tm="100000">
                                          <p:val>
                                            <p:fltVal val="1"/>
                                          </p:val>
                                        </p:tav>
                                      </p:tavLst>
                                    </p:anim>
                                    <p:animScale>
                                      <p:cBhvr>
                                        <p:cTn id="13" dur="26">
                                          <p:stCondLst>
                                            <p:cond delay="650"/>
                                          </p:stCondLst>
                                        </p:cTn>
                                        <p:tgtEl>
                                          <p:spTgt spid="22531"/>
                                        </p:tgtEl>
                                      </p:cBhvr>
                                      <p:to x="100000" y="60000"/>
                                    </p:animScale>
                                    <p:animScale>
                                      <p:cBhvr>
                                        <p:cTn id="14" dur="166" decel="50000">
                                          <p:stCondLst>
                                            <p:cond delay="676"/>
                                          </p:stCondLst>
                                        </p:cTn>
                                        <p:tgtEl>
                                          <p:spTgt spid="22531"/>
                                        </p:tgtEl>
                                      </p:cBhvr>
                                      <p:to x="100000" y="100000"/>
                                    </p:animScale>
                                    <p:animScale>
                                      <p:cBhvr>
                                        <p:cTn id="15" dur="26">
                                          <p:stCondLst>
                                            <p:cond delay="1312"/>
                                          </p:stCondLst>
                                        </p:cTn>
                                        <p:tgtEl>
                                          <p:spTgt spid="22531"/>
                                        </p:tgtEl>
                                      </p:cBhvr>
                                      <p:to x="100000" y="80000"/>
                                    </p:animScale>
                                    <p:animScale>
                                      <p:cBhvr>
                                        <p:cTn id="16" dur="166" decel="50000">
                                          <p:stCondLst>
                                            <p:cond delay="1338"/>
                                          </p:stCondLst>
                                        </p:cTn>
                                        <p:tgtEl>
                                          <p:spTgt spid="22531"/>
                                        </p:tgtEl>
                                      </p:cBhvr>
                                      <p:to x="100000" y="100000"/>
                                    </p:animScale>
                                    <p:animScale>
                                      <p:cBhvr>
                                        <p:cTn id="17" dur="26">
                                          <p:stCondLst>
                                            <p:cond delay="1642"/>
                                          </p:stCondLst>
                                        </p:cTn>
                                        <p:tgtEl>
                                          <p:spTgt spid="22531"/>
                                        </p:tgtEl>
                                      </p:cBhvr>
                                      <p:to x="100000" y="90000"/>
                                    </p:animScale>
                                    <p:animScale>
                                      <p:cBhvr>
                                        <p:cTn id="18" dur="166" decel="50000">
                                          <p:stCondLst>
                                            <p:cond delay="1668"/>
                                          </p:stCondLst>
                                        </p:cTn>
                                        <p:tgtEl>
                                          <p:spTgt spid="22531"/>
                                        </p:tgtEl>
                                      </p:cBhvr>
                                      <p:to x="100000" y="100000"/>
                                    </p:animScale>
                                    <p:animScale>
                                      <p:cBhvr>
                                        <p:cTn id="19" dur="26">
                                          <p:stCondLst>
                                            <p:cond delay="1808"/>
                                          </p:stCondLst>
                                        </p:cTn>
                                        <p:tgtEl>
                                          <p:spTgt spid="22531"/>
                                        </p:tgtEl>
                                      </p:cBhvr>
                                      <p:to x="100000" y="95000"/>
                                    </p:animScale>
                                    <p:animScale>
                                      <p:cBhvr>
                                        <p:cTn id="20" dur="166" decel="50000">
                                          <p:stCondLst>
                                            <p:cond delay="1834"/>
                                          </p:stCondLst>
                                        </p:cTn>
                                        <p:tgtEl>
                                          <p:spTgt spid="225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7" name="Text Box 2"/>
          <p:cNvSpPr txBox="1">
            <a:spLocks noChangeArrowheads="1"/>
          </p:cNvSpPr>
          <p:nvPr/>
        </p:nvSpPr>
        <p:spPr bwMode="auto">
          <a:xfrm>
            <a:off x="533400" y="533400"/>
            <a:ext cx="8001000" cy="599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2800" b="1">
                <a:solidFill>
                  <a:schemeClr val="hlink"/>
                </a:solidFill>
              </a:rPr>
              <a:t>雅各书和彼得前书：表面上的相似</a:t>
            </a:r>
            <a:endParaRPr lang="en-US" altLang="ja-JP" sz="2800">
              <a:solidFill>
                <a:schemeClr val="hlink"/>
              </a:solidFill>
            </a:endParaRPr>
          </a:p>
          <a:p>
            <a:pPr eaLnBrk="1" hangingPunct="1"/>
            <a:r>
              <a:rPr lang="zh-CN" altLang="en-US"/>
              <a:t>雅各书和彼得前书包含相同的</a:t>
            </a:r>
            <a:endParaRPr lang="en-US" altLang="zh-CN"/>
          </a:p>
          <a:p>
            <a:pPr eaLnBrk="1" hangingPunct="1"/>
            <a:r>
              <a:rPr lang="en-US" altLang="zh-CN"/>
              <a:t>	- </a:t>
            </a:r>
            <a:r>
              <a:rPr lang="zh-CN" altLang="en-US"/>
              <a:t>旧约经文（赛</a:t>
            </a:r>
            <a:r>
              <a:rPr lang="en-US" altLang="ja-JP"/>
              <a:t>40</a:t>
            </a:r>
            <a:r>
              <a:rPr lang="zh-CN" altLang="en-US"/>
              <a:t>章</a:t>
            </a:r>
            <a:r>
              <a:rPr lang="en-US" altLang="ja-JP"/>
              <a:t>:6-8</a:t>
            </a:r>
            <a:r>
              <a:rPr lang="zh-CN" altLang="en-US"/>
              <a:t>节；箴</a:t>
            </a:r>
            <a:r>
              <a:rPr lang="en-US" altLang="ja-JP"/>
              <a:t>10</a:t>
            </a:r>
            <a:r>
              <a:rPr lang="zh-CN" altLang="en-US"/>
              <a:t>章</a:t>
            </a:r>
            <a:r>
              <a:rPr lang="en-US" altLang="ja-JP"/>
              <a:t>:12</a:t>
            </a:r>
            <a:r>
              <a:rPr lang="zh-CN" altLang="en-US"/>
              <a:t>节）</a:t>
            </a:r>
            <a:endParaRPr lang="en-US" altLang="zh-CN"/>
          </a:p>
          <a:p>
            <a:pPr eaLnBrk="1" hangingPunct="1"/>
            <a:r>
              <a:rPr lang="en-US" altLang="zh-CN"/>
              <a:t>	- </a:t>
            </a:r>
            <a:r>
              <a:rPr lang="zh-CN" altLang="en-US"/>
              <a:t>试炼的训勉 （雅</a:t>
            </a:r>
            <a:r>
              <a:rPr lang="en-US" altLang="ja-JP"/>
              <a:t>1</a:t>
            </a:r>
            <a:r>
              <a:rPr lang="zh-CN" altLang="en-US"/>
              <a:t>章</a:t>
            </a:r>
            <a:r>
              <a:rPr lang="en-US" altLang="ja-JP"/>
              <a:t>:2</a:t>
            </a:r>
            <a:r>
              <a:rPr lang="zh-CN" altLang="en-US"/>
              <a:t>节</a:t>
            </a:r>
            <a:r>
              <a:rPr lang="en-US" altLang="ja-JP"/>
              <a:t>; 4</a:t>
            </a:r>
            <a:r>
              <a:rPr lang="zh-CN" altLang="en-US"/>
              <a:t>章</a:t>
            </a:r>
            <a:r>
              <a:rPr lang="en-US" altLang="ja-JP"/>
              <a:t>:6-7</a:t>
            </a:r>
            <a:r>
              <a:rPr lang="zh-CN" altLang="en-US"/>
              <a:t>节</a:t>
            </a:r>
            <a:r>
              <a:rPr lang="en-US" altLang="ja-JP"/>
              <a:t>, 10</a:t>
            </a:r>
            <a:r>
              <a:rPr lang="zh-CN" altLang="en-US"/>
              <a:t>节</a:t>
            </a:r>
            <a:r>
              <a:rPr lang="en-US" altLang="ja-JP"/>
              <a:t>; </a:t>
            </a:r>
            <a:r>
              <a:rPr lang="zh-CN" altLang="en-US"/>
              <a:t>彼前</a:t>
            </a:r>
            <a:r>
              <a:rPr lang="en-US" altLang="ja-JP"/>
              <a:t>1</a:t>
            </a:r>
            <a:r>
              <a:rPr lang="zh-CN" altLang="en-US"/>
              <a:t>章</a:t>
            </a:r>
            <a:r>
              <a:rPr lang="en-US" altLang="ja-JP"/>
              <a:t>:6</a:t>
            </a:r>
            <a:r>
              <a:rPr lang="zh-CN" altLang="en-US"/>
              <a:t>节</a:t>
            </a:r>
            <a:r>
              <a:rPr lang="en-US" altLang="ja-JP"/>
              <a:t>; 5</a:t>
            </a:r>
            <a:r>
              <a:rPr lang="zh-CN" altLang="en-US"/>
              <a:t>章</a:t>
            </a:r>
            <a:r>
              <a:rPr lang="en-US" altLang="ja-JP"/>
              <a:t>:5-6</a:t>
            </a:r>
            <a:r>
              <a:rPr lang="zh-CN" altLang="en-US"/>
              <a:t>节）</a:t>
            </a:r>
            <a:endParaRPr lang="en-US" altLang="ja-JP"/>
          </a:p>
          <a:p>
            <a:pPr eaLnBrk="1" hangingPunct="1"/>
            <a:r>
              <a:rPr lang="en-US"/>
              <a:t>	- </a:t>
            </a:r>
            <a:r>
              <a:rPr lang="zh-CN" altLang="en-US"/>
              <a:t>抵挡魔鬼 （</a:t>
            </a:r>
            <a:r>
              <a:rPr lang="en-US" altLang="zh-CN"/>
              <a:t> </a:t>
            </a:r>
            <a:r>
              <a:rPr lang="zh-CN" altLang="en-US"/>
              <a:t>雅</a:t>
            </a:r>
            <a:r>
              <a:rPr lang="en-US" altLang="ja-JP"/>
              <a:t>4</a:t>
            </a:r>
            <a:r>
              <a:rPr lang="zh-CN" altLang="en-US"/>
              <a:t>章</a:t>
            </a:r>
            <a:r>
              <a:rPr lang="en-US" altLang="ja-JP"/>
              <a:t>:7</a:t>
            </a:r>
            <a:r>
              <a:rPr lang="zh-CN" altLang="en-US"/>
              <a:t>节</a:t>
            </a:r>
            <a:r>
              <a:rPr lang="en-US" altLang="ja-JP"/>
              <a:t>; </a:t>
            </a:r>
            <a:r>
              <a:rPr lang="zh-CN" altLang="en-US"/>
              <a:t>彼前</a:t>
            </a:r>
            <a:r>
              <a:rPr lang="en-US" altLang="zh-CN"/>
              <a:t>5</a:t>
            </a:r>
            <a:r>
              <a:rPr lang="zh-CN" altLang="en-US"/>
              <a:t>章</a:t>
            </a:r>
            <a:r>
              <a:rPr lang="en-US" altLang="ja-JP"/>
              <a:t>:8-9</a:t>
            </a:r>
            <a:r>
              <a:rPr lang="zh-CN" altLang="en-US"/>
              <a:t>节）</a:t>
            </a:r>
            <a:r>
              <a:rPr lang="en-US" altLang="ja-JP"/>
              <a:t> </a:t>
            </a:r>
          </a:p>
          <a:p>
            <a:pPr eaLnBrk="1" hangingPunct="1"/>
            <a:endParaRPr lang="en-US"/>
          </a:p>
          <a:p>
            <a:pPr eaLnBrk="1" hangingPunct="1"/>
            <a:r>
              <a:rPr lang="zh-CN" altLang="en-US"/>
              <a:t>根据</a:t>
            </a:r>
            <a:r>
              <a:rPr lang="en-US" altLang="ja-JP"/>
              <a:t>Kristemaker</a:t>
            </a:r>
            <a:r>
              <a:rPr lang="zh-CN" altLang="en-US"/>
              <a:t> ，有三个可能性的解说：</a:t>
            </a:r>
            <a:endParaRPr lang="en-US" altLang="ja-JP"/>
          </a:p>
          <a:p>
            <a:pPr eaLnBrk="1" hangingPunct="1"/>
            <a:endParaRPr lang="en-US"/>
          </a:p>
          <a:p>
            <a:pPr eaLnBrk="1" hangingPunct="1"/>
            <a:r>
              <a:rPr lang="en-US"/>
              <a:t>1. </a:t>
            </a:r>
            <a:r>
              <a:rPr lang="zh-CN" altLang="en-US"/>
              <a:t>两本书取自和参照一样的本源 。</a:t>
            </a:r>
            <a:endParaRPr lang="en-US" altLang="ja-JP"/>
          </a:p>
          <a:p>
            <a:pPr eaLnBrk="1" hangingPunct="1"/>
            <a:r>
              <a:rPr lang="en-US"/>
              <a:t>2. </a:t>
            </a:r>
            <a:r>
              <a:rPr lang="zh-CN" altLang="en-US"/>
              <a:t>他们其中一个人先写，而另外一个人抄他的作品。</a:t>
            </a:r>
            <a:endParaRPr lang="en-US" altLang="ja-JP"/>
          </a:p>
          <a:p>
            <a:pPr eaLnBrk="1" hangingPunct="1"/>
            <a:r>
              <a:rPr lang="en-US"/>
              <a:t>3.</a:t>
            </a:r>
            <a:r>
              <a:rPr lang="zh-CN" altLang="en-US"/>
              <a:t>雅各和彼得拥有共同的文化垂统 与个人观点。</a:t>
            </a:r>
            <a:endParaRPr lang="en-US" altLang="ja-JP"/>
          </a:p>
          <a:p>
            <a:pPr eaLnBrk="1" hangingPunct="1"/>
            <a:endParaRPr lang="en-US"/>
          </a:p>
          <a:p>
            <a:pPr eaLnBrk="1" hangingPunct="1"/>
            <a:r>
              <a:rPr lang="en-US"/>
              <a:t>**</a:t>
            </a:r>
            <a:r>
              <a:rPr lang="zh-CN" altLang="en-US"/>
              <a:t> 最具有可能性的解说：因为雅各书比较简短，所以雅各先写这本书，并且对象是犹太人的；彼得前书则是写给外邦人的基督徒。</a:t>
            </a:r>
            <a:endParaRPr lang="en-US" altLang="zh-CN"/>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ctrTitle" idx="4294967295"/>
          </p:nvPr>
        </p:nvSpPr>
        <p:spPr>
          <a:xfrm>
            <a:off x="685800" y="228600"/>
            <a:ext cx="7772400" cy="1470025"/>
          </a:xfrm>
        </p:spPr>
        <p:txBody>
          <a:bodyPr/>
          <a:lstStyle/>
          <a:p>
            <a:pPr eaLnBrk="1" hangingPunct="1">
              <a:defRPr/>
            </a:pPr>
            <a:r>
              <a:rPr lang="zh-CN" altLang="en-US" sz="6600">
                <a:effectLst>
                  <a:outerShdw blurRad="38100" dist="38100" dir="2700000" algn="tl">
                    <a:srgbClr val="000000"/>
                  </a:outerShdw>
                </a:effectLst>
                <a:cs typeface="+mj-cs"/>
              </a:rPr>
              <a:t>雅各书</a:t>
            </a:r>
            <a:endParaRPr lang="en-US" sz="6600">
              <a:effectLst>
                <a:outerShdw blurRad="38100" dist="38100" dir="2700000" algn="tl">
                  <a:srgbClr val="000000"/>
                </a:outerShdw>
              </a:effectLst>
              <a:cs typeface="+mj-cs"/>
            </a:endParaRPr>
          </a:p>
        </p:txBody>
      </p:sp>
      <p:pic>
        <p:nvPicPr>
          <p:cNvPr id="989186" name="Picture 3" descr="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447800"/>
            <a:ext cx="4648200" cy="347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8" name="Rectangle 4"/>
          <p:cNvSpPr>
            <a:spLocks noGrp="1" noChangeArrowheads="1"/>
          </p:cNvSpPr>
          <p:nvPr>
            <p:ph type="subTitle" idx="4294967295"/>
          </p:nvPr>
        </p:nvSpPr>
        <p:spPr>
          <a:xfrm>
            <a:off x="1219200" y="4419600"/>
            <a:ext cx="6400800" cy="1905000"/>
          </a:xfrm>
        </p:spPr>
        <p:txBody>
          <a:bodyPr/>
          <a:lstStyle/>
          <a:p>
            <a:pPr marL="0" indent="0" algn="ctr" eaLnBrk="1" hangingPunct="1">
              <a:lnSpc>
                <a:spcPct val="80000"/>
              </a:lnSpc>
              <a:buFont typeface="Wingdings" charset="0"/>
              <a:buNone/>
              <a:defRPr/>
            </a:pPr>
            <a:r>
              <a:rPr lang="zh-CN" altLang="en-US" b="1">
                <a:solidFill>
                  <a:srgbClr val="000000"/>
                </a:solidFill>
                <a:effectLst>
                  <a:outerShdw blurRad="38100" dist="38100" dir="2700000" algn="tl">
                    <a:srgbClr val="FFFFFF"/>
                  </a:outerShdw>
                </a:effectLst>
                <a:cs typeface="+mn-cs"/>
              </a:rPr>
              <a:t> 组员：</a:t>
            </a:r>
            <a:endParaRPr lang="en-US" b="1">
              <a:solidFill>
                <a:srgbClr val="000000"/>
              </a:solidFill>
              <a:effectLst>
                <a:outerShdw blurRad="38100" dist="38100" dir="2700000" algn="tl">
                  <a:srgbClr val="FFFFFF"/>
                </a:outerShdw>
              </a:effectLst>
              <a:cs typeface="+mn-cs"/>
            </a:endParaRPr>
          </a:p>
          <a:p>
            <a:pPr marL="0" indent="0" algn="ctr" eaLnBrk="1" hangingPunct="1">
              <a:lnSpc>
                <a:spcPct val="80000"/>
              </a:lnSpc>
              <a:buFont typeface="Wingdings" charset="0"/>
              <a:buNone/>
              <a:defRPr/>
            </a:pPr>
            <a:r>
              <a:rPr lang="en-US" sz="2400" b="1">
                <a:effectLst>
                  <a:outerShdw blurRad="38100" dist="38100" dir="2700000" algn="tl">
                    <a:srgbClr val="000000"/>
                  </a:outerShdw>
                </a:effectLst>
                <a:cs typeface="+mn-cs"/>
              </a:rPr>
              <a:t>ANDY WEI LEW (MAM)</a:t>
            </a:r>
          </a:p>
          <a:p>
            <a:pPr marL="0" indent="0" algn="ctr" eaLnBrk="1" hangingPunct="1">
              <a:lnSpc>
                <a:spcPct val="80000"/>
              </a:lnSpc>
              <a:buFont typeface="Wingdings" charset="0"/>
              <a:buNone/>
              <a:defRPr/>
            </a:pPr>
            <a:r>
              <a:rPr lang="en-US" sz="2400" b="1">
                <a:effectLst>
                  <a:outerShdw blurRad="38100" dist="38100" dir="2700000" algn="tl">
                    <a:srgbClr val="000000"/>
                  </a:outerShdw>
                </a:effectLst>
                <a:cs typeface="+mn-cs"/>
              </a:rPr>
              <a:t>MALCOM GOH (MDivBS)</a:t>
            </a:r>
          </a:p>
          <a:p>
            <a:pPr marL="0" indent="0" algn="ctr" eaLnBrk="1" hangingPunct="1">
              <a:lnSpc>
                <a:spcPct val="80000"/>
              </a:lnSpc>
              <a:buFont typeface="Wingdings" charset="0"/>
              <a:buNone/>
              <a:defRPr/>
            </a:pPr>
            <a:r>
              <a:rPr lang="en-US" sz="2400" b="1">
                <a:effectLst>
                  <a:outerShdw blurRad="38100" dist="38100" dir="2700000" algn="tl">
                    <a:srgbClr val="000000"/>
                  </a:outerShdw>
                </a:effectLst>
                <a:cs typeface="+mn-cs"/>
              </a:rPr>
              <a:t>RAYMOND ANG (B.TH / MA)</a:t>
            </a:r>
          </a:p>
          <a:p>
            <a:pPr marL="0" indent="0" algn="ctr" eaLnBrk="1" hangingPunct="1">
              <a:lnSpc>
                <a:spcPct val="80000"/>
              </a:lnSpc>
              <a:buFont typeface="Wingdings" charset="0"/>
              <a:buNone/>
              <a:defRPr/>
            </a:pPr>
            <a:r>
              <a:rPr lang="en-US" sz="2400" b="1">
                <a:effectLst>
                  <a:outerShdw blurRad="38100" dist="38100" dir="2700000" algn="tl">
                    <a:srgbClr val="000000"/>
                  </a:outerShdw>
                </a:effectLst>
                <a:cs typeface="+mn-cs"/>
              </a:rPr>
              <a:t>YOO JI EUN (BCM)</a:t>
            </a:r>
          </a:p>
        </p:txBody>
      </p:sp>
      <p:sp>
        <p:nvSpPr>
          <p:cNvPr id="118789" name="Text Box 5"/>
          <p:cNvSpPr txBox="1">
            <a:spLocks noChangeArrowheads="1"/>
          </p:cNvSpPr>
          <p:nvPr/>
        </p:nvSpPr>
        <p:spPr bwMode="auto">
          <a:xfrm>
            <a:off x="3124200" y="6491288"/>
            <a:ext cx="6019800" cy="366712"/>
          </a:xfrm>
          <a:prstGeom prst="rect">
            <a:avLst/>
          </a:prstGeom>
          <a:gradFill rotWithShape="1">
            <a:gsLst>
              <a:gs pos="0">
                <a:srgbClr val="FF5050"/>
              </a:gs>
              <a:gs pos="100000">
                <a:srgbClr val="FF5050">
                  <a:gamma/>
                  <a:shade val="46275"/>
                  <a:invGamma/>
                </a:srgbClr>
              </a:gs>
            </a:gsLst>
            <a:path path="shape">
              <a:fillToRect l="50000" t="50000" r="50000" b="50000"/>
            </a:path>
          </a:gradFill>
          <a:ln w="9525" algn="ctr">
            <a:noFill/>
            <a:miter lim="800000"/>
            <a:headEnd/>
            <a:tailEnd/>
          </a:ln>
          <a:effectLst/>
        </p:spPr>
        <p:txBody>
          <a:bodyPr anchor="ctr"/>
          <a:lstStyle>
            <a:lvl1pPr eaLnBrk="0" hangingPunct="0">
              <a:defRPr>
                <a:solidFill>
                  <a:schemeClr val="tx1"/>
                </a:solidFill>
                <a:latin typeface="Verdana" charset="0"/>
                <a:ea typeface="ＭＳ Ｐゴシック" charset="0"/>
              </a:defRPr>
            </a:lvl1pPr>
            <a:lvl2pPr marL="742950" indent="-285750"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lgn="ctr" eaLnBrk="1" hangingPunct="1">
              <a:defRPr/>
            </a:pPr>
            <a:r>
              <a:rPr lang="zh-CN" altLang="en-US" sz="1600" b="1" i="1">
                <a:solidFill>
                  <a:srgbClr val="FFFFFF"/>
                </a:solidFill>
                <a:effectLst>
                  <a:outerShdw blurRad="38100" dist="38100" dir="2700000" algn="tl">
                    <a:srgbClr val="000000"/>
                  </a:outerShdw>
                </a:effectLst>
                <a:latin typeface="Garamond" charset="0"/>
                <a:cs typeface="Arial" charset="0"/>
              </a:rPr>
              <a:t>为</a:t>
            </a:r>
            <a:r>
              <a:rPr lang="en-US" sz="1600" b="1" i="1">
                <a:solidFill>
                  <a:srgbClr val="FFFFFF"/>
                </a:solidFill>
                <a:effectLst>
                  <a:outerShdw blurRad="38100" dist="38100" dir="2700000" algn="tl">
                    <a:srgbClr val="000000"/>
                  </a:outerShdw>
                </a:effectLst>
                <a:latin typeface="Garamond" charset="0"/>
                <a:cs typeface="Arial" charset="0"/>
              </a:rPr>
              <a:t>Dr. Rick Griffith</a:t>
            </a:r>
            <a:r>
              <a:rPr lang="ja-JP" altLang="en-US" sz="1600" b="1" i="1">
                <a:solidFill>
                  <a:srgbClr val="FFFFFF"/>
                </a:solidFill>
                <a:effectLst>
                  <a:outerShdw blurRad="38100" dist="38100" dir="2700000" algn="tl">
                    <a:srgbClr val="000000"/>
                  </a:outerShdw>
                </a:effectLst>
                <a:latin typeface="Garamond" charset="0"/>
                <a:cs typeface="Arial" charset="0"/>
              </a:rPr>
              <a:t>’</a:t>
            </a:r>
            <a:r>
              <a:rPr lang="en-US" sz="1600" b="1" i="1">
                <a:solidFill>
                  <a:srgbClr val="FFFFFF"/>
                </a:solidFill>
                <a:effectLst>
                  <a:outerShdw blurRad="38100" dist="38100" dir="2700000" algn="tl">
                    <a:srgbClr val="000000"/>
                  </a:outerShdw>
                </a:effectLst>
                <a:latin typeface="Garamond" charset="0"/>
                <a:cs typeface="Arial" charset="0"/>
              </a:rPr>
              <a:t>s</a:t>
            </a:r>
            <a:r>
              <a:rPr lang="zh-CN" altLang="en-US" sz="1600" b="1" i="1">
                <a:solidFill>
                  <a:srgbClr val="FFFFFF"/>
                </a:solidFill>
                <a:effectLst>
                  <a:outerShdw blurRad="38100" dist="38100" dir="2700000" algn="tl">
                    <a:srgbClr val="000000"/>
                  </a:outerShdw>
                </a:effectLst>
                <a:latin typeface="Garamond" charset="0"/>
                <a:cs typeface="Arial" charset="0"/>
              </a:rPr>
              <a:t>课堂，呈现于新加坡神学院</a:t>
            </a:r>
            <a:endParaRPr lang="en-US" sz="1600" b="1" i="1">
              <a:solidFill>
                <a:srgbClr val="FFFFFF"/>
              </a:solidFill>
              <a:effectLst>
                <a:outerShdw blurRad="38100" dist="38100" dir="2700000" algn="tl">
                  <a:srgbClr val="000000"/>
                </a:outerShdw>
              </a:effectLst>
              <a:latin typeface="Garamond" charset="0"/>
              <a:cs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035214"/>
            <a:ext cx="9136755" cy="5162267"/>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i="1" dirty="0">
                <a:solidFill>
                  <a:schemeClr val="bg1"/>
                </a:solidFill>
                <a:effectLst>
                  <a:glow rad="101600">
                    <a:schemeClr val="tx1">
                      <a:alpha val="99000"/>
                    </a:schemeClr>
                  </a:glow>
                </a:effectLst>
                <a:latin typeface="Arial"/>
                <a:cs typeface="Arial"/>
              </a:rPr>
              <a:t>在雅各书中的“救”（</a:t>
            </a:r>
            <a:r>
              <a:rPr lang="en-US" altLang="zh-CN" sz="3600" b="1" i="1" dirty="0" err="1">
                <a:solidFill>
                  <a:schemeClr val="bg1"/>
                </a:solidFill>
                <a:effectLst>
                  <a:glow rad="101600">
                    <a:schemeClr val="tx1">
                      <a:alpha val="99000"/>
                    </a:schemeClr>
                  </a:glow>
                </a:effectLst>
                <a:latin typeface="Arial"/>
                <a:cs typeface="Arial"/>
              </a:rPr>
              <a:t>sozo</a:t>
            </a:r>
            <a:r>
              <a:rPr lang="zh-CN" altLang="en-US" sz="3600" b="1" i="1" dirty="0">
                <a:solidFill>
                  <a:schemeClr val="bg1"/>
                </a:solidFill>
                <a:effectLst>
                  <a:glow rad="101600">
                    <a:schemeClr val="tx1">
                      <a:alpha val="99000"/>
                    </a:schemeClr>
                  </a:glow>
                </a:effectLst>
                <a:latin typeface="Arial"/>
                <a:cs typeface="Arial"/>
              </a:rPr>
              <a:t>）</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 y="1282749"/>
            <a:ext cx="4493736" cy="47826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你们应该知道，那使罪人从歧途上转回的，就会</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拯救</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他的灵魂脱离死亡，也会遮盖许多罪恶。</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(5:20</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NIV</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268392"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8" name="Rectangle 2"/>
          <p:cNvSpPr txBox="1">
            <a:spLocks noChangeArrowheads="1"/>
          </p:cNvSpPr>
          <p:nvPr/>
        </p:nvSpPr>
        <p:spPr bwMode="auto">
          <a:xfrm>
            <a:off x="4646207" y="1282749"/>
            <a:ext cx="4493736" cy="47826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这里的“恢复”指的是使人免于过早的肉体死亡。这与罪得赦免相结合，展现了属灵层面与寿命延长之间的对比。</a:t>
            </a:r>
          </a:p>
        </p:txBody>
      </p:sp>
      <p:sp>
        <p:nvSpPr>
          <p:cNvPr id="10" name="Rectangle 2">
            <a:extLst>
              <a:ext uri="{FF2B5EF4-FFF2-40B4-BE49-F238E27FC236}">
                <a16:creationId xmlns:a16="http://schemas.microsoft.com/office/drawing/2014/main" id="{8EE8BA40-3449-C441-ADF1-40D8D5B3DFB4}"/>
              </a:ext>
            </a:extLst>
          </p:cNvPr>
          <p:cNvSpPr txBox="1">
            <a:spLocks noChangeArrowheads="1"/>
          </p:cNvSpPr>
          <p:nvPr/>
        </p:nvSpPr>
        <p:spPr bwMode="auto">
          <a:xfrm>
            <a:off x="1" y="6216381"/>
            <a:ext cx="9144000" cy="641618"/>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雅各在这里使用“救”（</a:t>
            </a:r>
            <a:r>
              <a:rPr kumimoji="0" lang="en-US" altLang="zh-CN" sz="16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sozo</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）一词，并非指属灵上的得救，而是指“拯救生命”，即使人免于过早死亡</a:t>
            </a:r>
            <a:endPar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defTabSz="457200">
              <a:defRPr/>
            </a:pP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Zane Hodges</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雅各书</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，德克萨斯州欧文市：恩典福音学会，</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1994</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41</a:t>
            </a:r>
            <a:r>
              <a:rPr kumimoji="0" lang="zh-CN" alt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页）。</a:t>
            </a:r>
          </a:p>
        </p:txBody>
      </p:sp>
    </p:spTree>
    <p:extLst>
      <p:ext uri="{BB962C8B-B14F-4D97-AF65-F5344CB8AC3E}">
        <p14:creationId xmlns:p14="http://schemas.microsoft.com/office/powerpoint/2010/main" val="3546755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scenic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3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1" name="Rectangle 3"/>
          <p:cNvSpPr>
            <a:spLocks noGrp="1" noChangeArrowheads="1"/>
          </p:cNvSpPr>
          <p:nvPr>
            <p:ph type="ctrTitle" idx="4294967295"/>
          </p:nvPr>
        </p:nvSpPr>
        <p:spPr>
          <a:xfrm>
            <a:off x="1066800" y="2857500"/>
            <a:ext cx="7772400" cy="1143000"/>
          </a:xfrm>
        </p:spPr>
        <p:txBody>
          <a:bodyPr/>
          <a:lstStyle/>
          <a:p>
            <a:pPr eaLnBrk="1" hangingPunct="1"/>
            <a:r>
              <a:rPr lang="zh-CN" altLang="en-US" sz="4800" b="1">
                <a:latin typeface="Times New Roman" charset="0"/>
              </a:rPr>
              <a:t>雅各书</a:t>
            </a:r>
            <a:endParaRPr lang="en-US" sz="4800" b="1">
              <a:latin typeface="Times New Roman" charset="0"/>
            </a:endParaRPr>
          </a:p>
        </p:txBody>
      </p:sp>
      <p:sp>
        <p:nvSpPr>
          <p:cNvPr id="227332" name="Rectangle 4"/>
          <p:cNvSpPr>
            <a:spLocks noGrp="1" noChangeArrowheads="1"/>
          </p:cNvSpPr>
          <p:nvPr>
            <p:ph type="subTitle" idx="4294967295"/>
          </p:nvPr>
        </p:nvSpPr>
        <p:spPr>
          <a:xfrm>
            <a:off x="-533400" y="5105400"/>
            <a:ext cx="6400800" cy="1752600"/>
          </a:xfrm>
        </p:spPr>
        <p:txBody>
          <a:bodyPr/>
          <a:lstStyle/>
          <a:p>
            <a:pPr marL="0" indent="0" algn="ctr" eaLnBrk="1" hangingPunct="1">
              <a:buFontTx/>
              <a:buNone/>
            </a:pPr>
            <a:endParaRPr lang="en-US" sz="2400" b="1">
              <a:latin typeface="Times New Roman" charset="0"/>
            </a:endParaRPr>
          </a:p>
          <a:p>
            <a:pPr marL="0" indent="0" algn="ctr" eaLnBrk="1" hangingPunct="1">
              <a:buFontTx/>
              <a:buNone/>
            </a:pPr>
            <a:r>
              <a:rPr lang="zh-CN" altLang="en-US" sz="2400" b="1">
                <a:latin typeface="Times New Roman" charset="0"/>
              </a:rPr>
              <a:t>圣经神学</a:t>
            </a:r>
            <a:endParaRPr lang="en-US" altLang="ja-JP" sz="2400" b="1">
              <a:latin typeface="Times New Roman" charset="0"/>
            </a:endParaRPr>
          </a:p>
          <a:p>
            <a:pPr marL="0" indent="0" algn="ctr" eaLnBrk="1" hangingPunct="1">
              <a:buFontTx/>
              <a:buNone/>
            </a:pPr>
            <a:r>
              <a:rPr lang="en-US" sz="2400" b="1">
                <a:latin typeface="Times New Roman" charset="0"/>
              </a:rPr>
              <a:t>Wong Wan Sian &amp; Joyce Yeo </a:t>
            </a:r>
            <a:r>
              <a:rPr lang="zh-CN" altLang="en-US" sz="2400" b="1">
                <a:latin typeface="Times New Roman" charset="0"/>
              </a:rPr>
              <a:t>呈现</a:t>
            </a:r>
            <a:endParaRPr lang="en-US" sz="2400" b="1">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7330"/>
                                        </p:tgtEl>
                                        <p:attrNameLst>
                                          <p:attrName>style.visibility</p:attrName>
                                        </p:attrNameLst>
                                      </p:cBhvr>
                                      <p:to>
                                        <p:strVal val="visible"/>
                                      </p:to>
                                    </p:set>
                                    <p:animEffect transition="in" filter="blinds(horizontal)">
                                      <p:cBhvr>
                                        <p:cTn id="7" dur="500"/>
                                        <p:tgtEl>
                                          <p:spTgt spid="2273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7331"/>
                                        </p:tgtEl>
                                        <p:attrNameLst>
                                          <p:attrName>style.visibility</p:attrName>
                                        </p:attrNameLst>
                                      </p:cBhvr>
                                      <p:to>
                                        <p:strVal val="visible"/>
                                      </p:to>
                                    </p:set>
                                    <p:animEffect transition="in" filter="blinds(horizontal)">
                                      <p:cBhvr>
                                        <p:cTn id="12" dur="500"/>
                                        <p:tgtEl>
                                          <p:spTgt spid="2273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7332">
                                            <p:txEl>
                                              <p:pRg st="1" end="1"/>
                                            </p:txEl>
                                          </p:spTgt>
                                        </p:tgtEl>
                                        <p:attrNameLst>
                                          <p:attrName>style.visibility</p:attrName>
                                        </p:attrNameLst>
                                      </p:cBhvr>
                                      <p:to>
                                        <p:strVal val="visible"/>
                                      </p:to>
                                    </p:set>
                                    <p:animEffect transition="in" filter="blinds(horizontal)">
                                      <p:cBhvr>
                                        <p:cTn id="17" dur="500"/>
                                        <p:tgtEl>
                                          <p:spTgt spid="22733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27332">
                                            <p:txEl>
                                              <p:pRg st="2" end="2"/>
                                            </p:txEl>
                                          </p:spTgt>
                                        </p:tgtEl>
                                        <p:attrNameLst>
                                          <p:attrName>style.visibility</p:attrName>
                                        </p:attrNameLst>
                                      </p:cBhvr>
                                      <p:to>
                                        <p:strVal val="visible"/>
                                      </p:to>
                                    </p:set>
                                    <p:animEffect transition="in" filter="blinds(horizontal)">
                                      <p:cBhvr>
                                        <p:cTn id="22" dur="500"/>
                                        <p:tgtEl>
                                          <p:spTgt spid="2273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autoUpdateAnimBg="0"/>
      <p:bldP spid="227332" grpId="0" build="p" autoUpdateAnimBg="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831544805"/>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endParaRPr lang="en-US" sz="1800">
              <a:solidFill>
                <a:srgbClr val="000000"/>
              </a:solidFill>
              <a:latin typeface="Arial" pitchFamily="34" charset="0"/>
              <a:ea typeface="MS PGothic" pitchFamily="34" charset="-128"/>
              <a:cs typeface="Times New Roman" pitchFamily="18" charset="0"/>
            </a:endParaRP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Times New Roman"/>
              </a:rPr>
              <a:t>秋季</a:t>
            </a:r>
            <a:r>
              <a:rPr lang="en-US" altLang="ja-JP" sz="1200">
                <a:solidFill>
                  <a:srgbClr val="F7F7F7"/>
                </a:solidFill>
                <a:latin typeface="Arial Narrow" pitchFamily="34" charset="0"/>
                <a:cs typeface="Times New Roman"/>
              </a:rPr>
              <a:t> 49</a:t>
            </a:r>
          </a:p>
          <a:p>
            <a:pPr algn="ctr">
              <a:spcBef>
                <a:spcPct val="50000"/>
              </a:spcBef>
            </a:pPr>
            <a:r>
              <a:rPr lang="en-US" altLang="en-US" sz="1600">
                <a:solidFill>
                  <a:srgbClr val="F7F7F7"/>
                </a:solidFill>
                <a:cs typeface="Times New Roman"/>
              </a:rPr>
              <a:t>理事会</a:t>
            </a:r>
            <a:endParaRPr lang="en-US" sz="1600">
              <a:solidFill>
                <a:srgbClr val="F7F7F7"/>
              </a:solidFill>
              <a:latin typeface="Arial Narrow" pitchFamily="34" charset="0"/>
              <a:cs typeface="Times New Roman"/>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Times New Roman"/>
              </a:rPr>
              <a:t>五月</a:t>
            </a:r>
            <a:r>
              <a:rPr lang="en-US" altLang="ja-JP" sz="1200">
                <a:solidFill>
                  <a:srgbClr val="F7F7F7"/>
                </a:solidFill>
                <a:latin typeface="Arial Narrow" pitchFamily="34" charset="0"/>
                <a:cs typeface="Times New Roman"/>
              </a:rPr>
              <a:t> 57-</a:t>
            </a:r>
            <a:br>
              <a:rPr lang="en-US" altLang="ja-JP" sz="1200">
                <a:solidFill>
                  <a:srgbClr val="F7F7F7"/>
                </a:solidFill>
                <a:latin typeface="Arial Narrow" pitchFamily="34" charset="0"/>
                <a:cs typeface="Times New Roman"/>
              </a:rPr>
            </a:br>
            <a:r>
              <a:rPr lang="en-US" altLang="en-US" sz="1200">
                <a:solidFill>
                  <a:srgbClr val="F7F7F7"/>
                </a:solidFill>
                <a:cs typeface="Times New Roman"/>
              </a:rPr>
              <a:t>八月</a:t>
            </a:r>
            <a:r>
              <a:rPr lang="en-US" altLang="ja-JP" sz="1200">
                <a:solidFill>
                  <a:srgbClr val="F7F7F7"/>
                </a:solidFill>
                <a:latin typeface="Arial Narrow" pitchFamily="34" charset="0"/>
                <a:cs typeface="Times New Roman"/>
              </a:rPr>
              <a:t> 59</a:t>
            </a:r>
          </a:p>
          <a:p>
            <a:pPr algn="ctr">
              <a:spcBef>
                <a:spcPct val="50000"/>
              </a:spcBef>
            </a:pPr>
            <a:r>
              <a:rPr lang="en-US" altLang="en-US" sz="1600">
                <a:solidFill>
                  <a:srgbClr val="F7F7F7"/>
                </a:solidFill>
                <a:cs typeface="Times New Roman"/>
              </a:rPr>
              <a:t>试验</a:t>
            </a:r>
            <a:endParaRPr lang="en-US" sz="1800">
              <a:solidFill>
                <a:srgbClr val="F7F7F7"/>
              </a:solidFill>
              <a:latin typeface="Arial Narrow" pitchFamily="34" charset="0"/>
              <a:cs typeface="Times New Roman"/>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SG">
              <a:solidFill>
                <a:srgbClr val="2C1102"/>
              </a:solidFill>
              <a:latin typeface="Comic Sans MS" pitchFamily="66" charset="0"/>
              <a:ea typeface="MS PGothic" pitchFamily="34" charset="-128"/>
              <a:cs typeface="Times New Roman"/>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dirty="0">
                <a:solidFill>
                  <a:srgbClr val="F7F7F7"/>
                </a:solidFill>
                <a:cs typeface="Times New Roman"/>
              </a:rPr>
              <a:t>春季</a:t>
            </a:r>
            <a:r>
              <a:rPr lang="en-US" altLang="ja-JP" sz="1400" dirty="0">
                <a:solidFill>
                  <a:srgbClr val="F7F7F7"/>
                </a:solidFill>
                <a:latin typeface="Arial Narrow" pitchFamily="34" charset="0"/>
                <a:cs typeface="Times New Roman"/>
              </a:rPr>
              <a:t>68</a:t>
            </a:r>
          </a:p>
          <a:p>
            <a:pPr algn="ctr">
              <a:spcBef>
                <a:spcPct val="50000"/>
              </a:spcBef>
            </a:pPr>
            <a:r>
              <a:rPr lang="en-US" altLang="en-US" sz="1600" dirty="0">
                <a:solidFill>
                  <a:srgbClr val="FFFFFF"/>
                </a:solidFill>
                <a:latin typeface="MS PGothic" pitchFamily="34" charset="-128"/>
                <a:cs typeface="Times New Roman"/>
              </a:rPr>
              <a:t>教会扩</a:t>
            </a:r>
            <a:r>
              <a:rPr lang="zh-CN" altLang="en-US" sz="1600" dirty="0">
                <a:solidFill>
                  <a:srgbClr val="FFFFFF"/>
                </a:solidFill>
                <a:latin typeface="MS PGothic" pitchFamily="34" charset="-128"/>
                <a:cs typeface="Times New Roman"/>
              </a:rPr>
              <a:t>长</a:t>
            </a:r>
            <a:endParaRPr lang="en-US" sz="1800" dirty="0">
              <a:solidFill>
                <a:srgbClr val="FFFFFF"/>
              </a:solidFill>
              <a:latin typeface="MS PGothic" pitchFamily="34" charset="-128"/>
              <a:cs typeface="Times New Roman"/>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sz="2000">
                <a:solidFill>
                  <a:srgbClr val="FFFFFF"/>
                </a:solidFill>
                <a:latin typeface="Arial Narrow" pitchFamily="34" charset="0"/>
                <a:cs typeface="Times New Roman"/>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Times New Roman"/>
              </a:rPr>
              <a:t>四月</a:t>
            </a:r>
            <a:r>
              <a:rPr lang="en-US" altLang="ja-JP" sz="1200">
                <a:solidFill>
                  <a:srgbClr val="000000"/>
                </a:solidFill>
                <a:latin typeface="Arial Narrow" pitchFamily="34" charset="0"/>
                <a:cs typeface="Times New Roman"/>
              </a:rPr>
              <a:t>  48-</a:t>
            </a:r>
            <a:br>
              <a:rPr lang="en-US" altLang="ja-JP" sz="1200">
                <a:solidFill>
                  <a:srgbClr val="000000"/>
                </a:solidFill>
                <a:latin typeface="Arial Narrow" pitchFamily="34" charset="0"/>
                <a:cs typeface="Times New Roman"/>
              </a:rPr>
            </a:br>
            <a:r>
              <a:rPr lang="en-US" altLang="en-US" sz="1200">
                <a:solidFill>
                  <a:srgbClr val="000000"/>
                </a:solidFill>
                <a:cs typeface="Times New Roman"/>
              </a:rPr>
              <a:t>九月</a:t>
            </a:r>
            <a:r>
              <a:rPr lang="en-US" altLang="ja-JP" sz="1200">
                <a:solidFill>
                  <a:srgbClr val="000000"/>
                </a:solidFill>
                <a:latin typeface="Arial Narrow" pitchFamily="34" charset="0"/>
                <a:cs typeface="Times New Roman"/>
              </a:rPr>
              <a:t> 49</a:t>
            </a:r>
          </a:p>
          <a:p>
            <a:pPr algn="ctr"/>
            <a:r>
              <a:rPr lang="en-US">
                <a:solidFill>
                  <a:srgbClr val="000000"/>
                </a:solidFill>
                <a:latin typeface="Arial Narrow" pitchFamily="34" charset="0"/>
                <a:cs typeface="Times New Roman"/>
              </a:rPr>
              <a:t>1</a:t>
            </a:r>
            <a:br>
              <a:rPr lang="en-US">
                <a:solidFill>
                  <a:srgbClr val="000000"/>
                </a:solidFill>
                <a:latin typeface="Arial Narrow" pitchFamily="34" charset="0"/>
                <a:cs typeface="Times New Roman"/>
              </a:rPr>
            </a:br>
            <a:r>
              <a:rPr lang="en-US" altLang="en-US" sz="1800">
                <a:solidFill>
                  <a:srgbClr val="000000"/>
                </a:solidFill>
                <a:cs typeface="Times New Roman"/>
              </a:rPr>
              <a:t>加</a:t>
            </a:r>
            <a:r>
              <a:rPr lang="en-US" sz="1800">
                <a:solidFill>
                  <a:srgbClr val="000000"/>
                </a:solidFill>
                <a:cs typeface="Times New Roman"/>
              </a:rPr>
              <a:t> </a:t>
            </a:r>
            <a:r>
              <a:rPr lang="en-US" altLang="en-US" sz="1800">
                <a:solidFill>
                  <a:srgbClr val="000000"/>
                </a:solidFill>
                <a:cs typeface="Times New Roman"/>
              </a:rPr>
              <a:t>拉</a:t>
            </a:r>
            <a:r>
              <a:rPr lang="en-US" sz="1800">
                <a:solidFill>
                  <a:srgbClr val="000000"/>
                </a:solidFill>
                <a:cs typeface="Times New Roman"/>
              </a:rPr>
              <a:t> </a:t>
            </a:r>
            <a:r>
              <a:rPr lang="en-US" altLang="en-US" sz="1800">
                <a:solidFill>
                  <a:srgbClr val="000000"/>
                </a:solidFill>
                <a:cs typeface="Times New Roman"/>
              </a:rPr>
              <a:t>太</a:t>
            </a:r>
            <a:endParaRPr lang="en-US" altLang="ja-JP" sz="1800">
              <a:solidFill>
                <a:srgbClr val="000000"/>
              </a:solidFill>
              <a:latin typeface="Arial Narrow" pitchFamily="34" charset="0"/>
              <a:cs typeface="Times New Roman"/>
            </a:endParaRPr>
          </a:p>
          <a:p>
            <a:pPr algn="ctr">
              <a:spcBef>
                <a:spcPct val="50000"/>
              </a:spcBef>
            </a:pPr>
            <a:endParaRPr lang="en-US" sz="900">
              <a:solidFill>
                <a:srgbClr val="2C1102"/>
              </a:solidFill>
              <a:latin typeface="Arial Narrow" pitchFamily="34" charset="0"/>
              <a:cs typeface="Times New Roman"/>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404"/>
                </a:solidFill>
                <a:cs typeface="Times New Roman"/>
              </a:rPr>
              <a:t>春季</a:t>
            </a:r>
            <a:r>
              <a:rPr lang="en-US" altLang="ja-JP" sz="1200">
                <a:solidFill>
                  <a:srgbClr val="000404"/>
                </a:solidFill>
                <a:latin typeface="Arial Narrow" pitchFamily="34" charset="0"/>
                <a:cs typeface="Times New Roman"/>
              </a:rPr>
              <a:t>  53-</a:t>
            </a:r>
            <a:br>
              <a:rPr lang="en-US" altLang="ja-JP" sz="1200">
                <a:solidFill>
                  <a:srgbClr val="000404"/>
                </a:solidFill>
                <a:latin typeface="Arial Narrow" pitchFamily="34" charset="0"/>
                <a:cs typeface="Times New Roman"/>
              </a:rPr>
            </a:br>
            <a:r>
              <a:rPr lang="en-US" altLang="en-US" sz="1200">
                <a:solidFill>
                  <a:srgbClr val="000404"/>
                </a:solidFill>
                <a:cs typeface="Times New Roman"/>
              </a:rPr>
              <a:t>五月</a:t>
            </a:r>
            <a:r>
              <a:rPr lang="en-US" altLang="ja-JP" sz="1200">
                <a:solidFill>
                  <a:srgbClr val="000404"/>
                </a:solidFill>
                <a:latin typeface="Arial Narrow" pitchFamily="34" charset="0"/>
                <a:cs typeface="Times New Roman"/>
              </a:rPr>
              <a:t> 57</a:t>
            </a:r>
          </a:p>
          <a:p>
            <a:pPr algn="ctr"/>
            <a:r>
              <a:rPr lang="en-US">
                <a:solidFill>
                  <a:srgbClr val="000404"/>
                </a:solidFill>
                <a:latin typeface="Arial Narrow" pitchFamily="34" charset="0"/>
                <a:cs typeface="Times New Roman"/>
              </a:rPr>
              <a:t>3</a:t>
            </a:r>
            <a:br>
              <a:rPr lang="en-US">
                <a:solidFill>
                  <a:srgbClr val="2C1102"/>
                </a:solidFill>
                <a:latin typeface="Arial Narrow" pitchFamily="34" charset="0"/>
                <a:cs typeface="Times New Roman"/>
              </a:rPr>
            </a:br>
            <a:r>
              <a:rPr lang="en-US" altLang="en-US" sz="1800">
                <a:solidFill>
                  <a:srgbClr val="000404"/>
                </a:solidFill>
                <a:cs typeface="Times New Roman"/>
              </a:rPr>
              <a:t>亚洲</a:t>
            </a:r>
            <a:endParaRPr lang="en-US" altLang="ja-JP" sz="1800">
              <a:solidFill>
                <a:srgbClr val="000404"/>
              </a:solidFill>
              <a:latin typeface="Arial Narrow" pitchFamily="34" charset="0"/>
              <a:cs typeface="Times New Roman"/>
            </a:endParaRPr>
          </a:p>
          <a:p>
            <a:pPr algn="ctr">
              <a:spcBef>
                <a:spcPct val="50000"/>
              </a:spcBef>
            </a:pPr>
            <a:endParaRPr lang="en-US" sz="1000">
              <a:solidFill>
                <a:srgbClr val="2C1102"/>
              </a:solidFill>
              <a:latin typeface="Arial Narrow" pitchFamily="34" charset="0"/>
              <a:cs typeface="Times New Roman"/>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2"/>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FFFFFF"/>
                </a:solidFill>
                <a:cs typeface="Times New Roman"/>
              </a:rPr>
              <a:t>二月</a:t>
            </a:r>
            <a:r>
              <a:rPr lang="en-US" altLang="ja-JP" sz="1100">
                <a:solidFill>
                  <a:srgbClr val="FFFFFF"/>
                </a:solidFill>
                <a:latin typeface="Arial Narrow" pitchFamily="34" charset="0"/>
                <a:cs typeface="Times New Roman"/>
              </a:rPr>
              <a:t> 60-</a:t>
            </a:r>
            <a:br>
              <a:rPr lang="en-US" altLang="ja-JP" sz="1100">
                <a:solidFill>
                  <a:srgbClr val="FFFFFF"/>
                </a:solidFill>
                <a:latin typeface="Arial Narrow" pitchFamily="34" charset="0"/>
                <a:cs typeface="Times New Roman"/>
              </a:rPr>
            </a:br>
            <a:r>
              <a:rPr lang="en-US" altLang="en-US" sz="1100">
                <a:solidFill>
                  <a:srgbClr val="FFFFFF"/>
                </a:solidFill>
                <a:cs typeface="Times New Roman"/>
              </a:rPr>
              <a:t>三月</a:t>
            </a:r>
            <a:r>
              <a:rPr lang="en-US" altLang="ja-JP" sz="1100">
                <a:solidFill>
                  <a:srgbClr val="FFFFFF"/>
                </a:solidFill>
                <a:latin typeface="Arial Narrow" pitchFamily="34" charset="0"/>
                <a:cs typeface="Times New Roman"/>
              </a:rPr>
              <a:t> 62</a:t>
            </a:r>
          </a:p>
          <a:p>
            <a:pPr algn="ctr"/>
            <a:r>
              <a:rPr lang="en-US">
                <a:solidFill>
                  <a:srgbClr val="FFFFFF"/>
                </a:solidFill>
                <a:latin typeface="Arial Narrow" pitchFamily="34" charset="0"/>
                <a:cs typeface="Times New Roman"/>
              </a:rPr>
              <a:t>1</a:t>
            </a:r>
            <a:br>
              <a:rPr lang="en-US">
                <a:solidFill>
                  <a:srgbClr val="FFFFFF"/>
                </a:solidFill>
                <a:latin typeface="Arial Narrow" pitchFamily="34" charset="0"/>
                <a:cs typeface="Times New Roman"/>
              </a:rPr>
            </a:br>
            <a:r>
              <a:rPr lang="en-US" altLang="en-US" sz="1800">
                <a:solidFill>
                  <a:srgbClr val="FFFFFF"/>
                </a:solidFill>
                <a:cs typeface="Times New Roman"/>
              </a:rPr>
              <a:t>罗马</a:t>
            </a:r>
            <a:endParaRPr lang="en-US" altLang="ja-JP" sz="1800">
              <a:solidFill>
                <a:srgbClr val="FFFFFF"/>
              </a:solidFill>
              <a:latin typeface="Arial Narrow" pitchFamily="34" charset="0"/>
              <a:cs typeface="Times New Roman"/>
            </a:endParaRPr>
          </a:p>
          <a:p>
            <a:pPr algn="ctr">
              <a:spcBef>
                <a:spcPct val="50000"/>
              </a:spcBef>
            </a:pPr>
            <a:endParaRPr lang="en-US" sz="1000">
              <a:solidFill>
                <a:srgbClr val="000000"/>
              </a:solidFill>
              <a:latin typeface="Arial Narrow" pitchFamily="34" charset="0"/>
              <a:cs typeface="Times New Roman"/>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FFFFF"/>
                </a:solidFill>
                <a:effectLst>
                  <a:outerShdw blurRad="38100" dist="38100" dir="2700000" algn="tl">
                    <a:srgbClr val="808080"/>
                  </a:outerShdw>
                </a:effectLst>
                <a:cs typeface="Times New Roman"/>
              </a:rPr>
              <a:t>秋季</a:t>
            </a:r>
            <a:r>
              <a:rPr lang="en-US" altLang="ja-JP" sz="1200">
                <a:solidFill>
                  <a:srgbClr val="FFFFFF"/>
                </a:solidFill>
                <a:effectLst>
                  <a:outerShdw blurRad="38100" dist="38100" dir="2700000" algn="tl">
                    <a:srgbClr val="808080"/>
                  </a:outerShdw>
                </a:effectLst>
                <a:latin typeface="Arial Narrow" pitchFamily="34" charset="0"/>
                <a:cs typeface="Times New Roman"/>
              </a:rPr>
              <a:t> 67-</a:t>
            </a:r>
            <a:br>
              <a:rPr lang="en-US" altLang="ja-JP" sz="1200">
                <a:solidFill>
                  <a:srgbClr val="FFFFFF"/>
                </a:solidFill>
                <a:effectLst>
                  <a:outerShdw blurRad="38100" dist="38100" dir="2700000" algn="tl">
                    <a:srgbClr val="808080"/>
                  </a:outerShdw>
                </a:effectLst>
                <a:latin typeface="Arial Narrow" pitchFamily="34" charset="0"/>
                <a:cs typeface="Times New Roman"/>
              </a:rPr>
            </a:br>
            <a:r>
              <a:rPr lang="en-US" altLang="en-US" sz="1200">
                <a:solidFill>
                  <a:srgbClr val="FFFFFF"/>
                </a:solidFill>
                <a:effectLst>
                  <a:outerShdw blurRad="38100" dist="38100" dir="2700000" algn="tl">
                    <a:srgbClr val="808080"/>
                  </a:outerShdw>
                </a:effectLst>
                <a:cs typeface="Times New Roman"/>
              </a:rPr>
              <a:t>春季</a:t>
            </a:r>
            <a:r>
              <a:rPr lang="en-US" altLang="ja-JP" sz="1200">
                <a:solidFill>
                  <a:srgbClr val="FFFFFF"/>
                </a:solidFill>
                <a:effectLst>
                  <a:outerShdw blurRad="38100" dist="38100" dir="2700000" algn="tl">
                    <a:srgbClr val="808080"/>
                  </a:outerShdw>
                </a:effectLst>
                <a:latin typeface="Arial Narrow" pitchFamily="34" charset="0"/>
                <a:cs typeface="Times New Roman"/>
              </a:rPr>
              <a:t> 68</a:t>
            </a:r>
          </a:p>
          <a:p>
            <a:pPr algn="ctr"/>
            <a:r>
              <a:rPr lang="en-US">
                <a:solidFill>
                  <a:srgbClr val="FFFFFF"/>
                </a:solidFill>
                <a:effectLst>
                  <a:outerShdw blurRad="38100" dist="38100" dir="2700000" algn="tl">
                    <a:srgbClr val="808080"/>
                  </a:outerShdw>
                </a:effectLst>
                <a:latin typeface="Arial Narrow" pitchFamily="34" charset="0"/>
                <a:cs typeface="Times New Roman"/>
              </a:rPr>
              <a:t>2</a:t>
            </a:r>
            <a:br>
              <a:rPr lang="en-US">
                <a:solidFill>
                  <a:srgbClr val="FFFFFF"/>
                </a:solidFill>
                <a:effectLst>
                  <a:outerShdw blurRad="38100" dist="38100" dir="2700000" algn="tl">
                    <a:srgbClr val="808080"/>
                  </a:outerShdw>
                </a:effectLst>
                <a:latin typeface="Arial Narrow" pitchFamily="34" charset="0"/>
                <a:cs typeface="Times New Roman"/>
              </a:rPr>
            </a:br>
            <a:r>
              <a:rPr lang="en-US" altLang="en-US" sz="1800">
                <a:solidFill>
                  <a:srgbClr val="FFFFFF"/>
                </a:solidFill>
                <a:effectLst>
                  <a:outerShdw blurRad="38100" dist="38100" dir="2700000" algn="tl">
                    <a:srgbClr val="808080"/>
                  </a:outerShdw>
                </a:effectLst>
                <a:cs typeface="Times New Roman"/>
              </a:rPr>
              <a:t>罗马</a:t>
            </a:r>
            <a:endParaRPr lang="en-US" altLang="ja-JP" sz="1800">
              <a:solidFill>
                <a:srgbClr val="FFFFFF"/>
              </a:solidFill>
              <a:effectLst>
                <a:outerShdw blurRad="38100" dist="38100" dir="2700000" algn="tl">
                  <a:srgbClr val="808080"/>
                </a:outerShdw>
              </a:effectLst>
              <a:latin typeface="Arial Narrow" pitchFamily="34" charset="0"/>
              <a:cs typeface="Times New Roman"/>
            </a:endParaRPr>
          </a:p>
          <a:p>
            <a:pPr algn="ctr">
              <a:spcBef>
                <a:spcPct val="50000"/>
              </a:spcBef>
            </a:pPr>
            <a:endParaRPr lang="en-US" sz="1000">
              <a:solidFill>
                <a:srgbClr val="FFFFFF"/>
              </a:solidFill>
              <a:effectLst>
                <a:outerShdw blurRad="38100" dist="38100" dir="2700000" algn="tl">
                  <a:srgbClr val="808080"/>
                </a:outerShdw>
              </a:effectLst>
              <a:latin typeface="Arial Narrow" pitchFamily="34" charset="0"/>
              <a:cs typeface="Times New Roman"/>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1200">
                <a:solidFill>
                  <a:srgbClr val="F7F7F7"/>
                </a:solidFill>
                <a:latin typeface="Arial Narrow" pitchFamily="34" charset="0"/>
                <a:cs typeface="Times New Roman"/>
              </a:rPr>
              <a:t>35</a:t>
            </a:r>
            <a:r>
              <a:rPr lang="en-US" altLang="ja-JP" sz="1200">
                <a:solidFill>
                  <a:srgbClr val="F7F7F7"/>
                </a:solidFill>
                <a:latin typeface="Arial Narrow" pitchFamily="34" charset="0"/>
                <a:cs typeface="Times New Roman"/>
              </a:rPr>
              <a:t>-37</a:t>
            </a:r>
          </a:p>
          <a:p>
            <a:pPr algn="ctr">
              <a:spcBef>
                <a:spcPct val="50000"/>
              </a:spcBef>
            </a:pPr>
            <a:r>
              <a:rPr lang="en-US" altLang="en-US" sz="1600">
                <a:solidFill>
                  <a:srgbClr val="F7F7F7"/>
                </a:solidFill>
                <a:cs typeface="Times New Roman"/>
              </a:rPr>
              <a:t>大</a:t>
            </a:r>
            <a:r>
              <a:rPr lang="en-US" sz="1600">
                <a:solidFill>
                  <a:srgbClr val="F7F7F7"/>
                </a:solidFill>
                <a:cs typeface="Times New Roman"/>
              </a:rPr>
              <a:t> </a:t>
            </a:r>
            <a:r>
              <a:rPr lang="en-US" altLang="en-US" sz="1600">
                <a:solidFill>
                  <a:srgbClr val="F7F7F7"/>
                </a:solidFill>
                <a:cs typeface="Times New Roman"/>
              </a:rPr>
              <a:t>马</a:t>
            </a:r>
            <a:r>
              <a:rPr lang="en-US" sz="1600">
                <a:solidFill>
                  <a:srgbClr val="F7F7F7"/>
                </a:solidFill>
                <a:cs typeface="Times New Roman"/>
              </a:rPr>
              <a:t> </a:t>
            </a:r>
            <a:r>
              <a:rPr lang="en-US" altLang="en-US" sz="1600">
                <a:solidFill>
                  <a:srgbClr val="F7F7F7"/>
                </a:solidFill>
                <a:cs typeface="Times New Roman"/>
              </a:rPr>
              <a:t>色</a:t>
            </a:r>
            <a:br>
              <a:rPr lang="en-US" altLang="ja-JP" sz="1600">
                <a:solidFill>
                  <a:srgbClr val="F7F7F7"/>
                </a:solidFill>
                <a:latin typeface="Arial Narrow" pitchFamily="34" charset="0"/>
                <a:cs typeface="Times New Roman"/>
              </a:rPr>
            </a:br>
            <a:r>
              <a:rPr lang="en-US" altLang="en-US" sz="1600">
                <a:solidFill>
                  <a:srgbClr val="F7F7F7"/>
                </a:solidFill>
                <a:cs typeface="Times New Roman"/>
              </a:rPr>
              <a:t>安</a:t>
            </a:r>
            <a:r>
              <a:rPr lang="en-US" altLang="ja-JP" sz="1600">
                <a:solidFill>
                  <a:srgbClr val="F7F7F7"/>
                </a:solidFill>
                <a:cs typeface="Times New Roman"/>
              </a:rPr>
              <a:t> </a:t>
            </a:r>
            <a:r>
              <a:rPr lang="en-US" altLang="en-US" sz="1600">
                <a:solidFill>
                  <a:srgbClr val="F7F7F7"/>
                </a:solidFill>
                <a:cs typeface="Times New Roman"/>
              </a:rPr>
              <a:t>提</a:t>
            </a:r>
            <a:r>
              <a:rPr lang="en-US" altLang="ja-JP" sz="1600">
                <a:solidFill>
                  <a:srgbClr val="F7F7F7"/>
                </a:solidFill>
                <a:cs typeface="Times New Roman"/>
              </a:rPr>
              <a:t> </a:t>
            </a:r>
            <a:r>
              <a:rPr lang="en-US" altLang="en-US" sz="1600">
                <a:solidFill>
                  <a:srgbClr val="F7F7F7"/>
                </a:solidFill>
                <a:cs typeface="Times New Roman"/>
              </a:rPr>
              <a:t>阿</a:t>
            </a:r>
            <a:r>
              <a:rPr lang="en-US" altLang="ja-JP" sz="1600">
                <a:solidFill>
                  <a:srgbClr val="F7F7F7"/>
                </a:solidFill>
                <a:cs typeface="Times New Roman"/>
              </a:rPr>
              <a:t> </a:t>
            </a:r>
            <a:endParaRPr lang="en-US" sz="1600">
              <a:solidFill>
                <a:srgbClr val="F7F7F7"/>
              </a:solidFill>
              <a:latin typeface="Arial Narrow" pitchFamily="34" charset="0"/>
              <a:cs typeface="Times New Roman"/>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000000"/>
                </a:solidFill>
                <a:cs typeface="Times New Roman"/>
              </a:rPr>
              <a:t>春季</a:t>
            </a:r>
            <a:r>
              <a:rPr lang="en-US" altLang="ja-JP" sz="1100">
                <a:solidFill>
                  <a:srgbClr val="000000"/>
                </a:solidFill>
                <a:latin typeface="Arial Narrow" pitchFamily="34" charset="0"/>
                <a:cs typeface="Times New Roman"/>
              </a:rPr>
              <a:t>  62-</a:t>
            </a:r>
            <a:br>
              <a:rPr lang="en-US" altLang="ja-JP" sz="1100">
                <a:solidFill>
                  <a:srgbClr val="000000"/>
                </a:solidFill>
                <a:latin typeface="Arial Narrow" pitchFamily="34" charset="0"/>
                <a:cs typeface="Times New Roman"/>
              </a:rPr>
            </a:br>
            <a:r>
              <a:rPr lang="en-US" altLang="en-US" sz="1100">
                <a:solidFill>
                  <a:srgbClr val="000000"/>
                </a:solidFill>
                <a:cs typeface="Times New Roman"/>
              </a:rPr>
              <a:t>秋季</a:t>
            </a:r>
            <a:r>
              <a:rPr lang="en-US" altLang="ja-JP" sz="1100">
                <a:solidFill>
                  <a:srgbClr val="000000"/>
                </a:solidFill>
                <a:latin typeface="Arial Narrow" pitchFamily="34" charset="0"/>
                <a:cs typeface="Times New Roman"/>
              </a:rPr>
              <a:t>  67</a:t>
            </a:r>
          </a:p>
          <a:p>
            <a:pPr algn="ctr"/>
            <a:r>
              <a:rPr lang="en-US">
                <a:solidFill>
                  <a:srgbClr val="000000"/>
                </a:solidFill>
                <a:latin typeface="Arial Narrow" pitchFamily="34" charset="0"/>
                <a:cs typeface="Times New Roman"/>
              </a:rPr>
              <a:t>4</a:t>
            </a:r>
            <a:br>
              <a:rPr lang="en-US">
                <a:solidFill>
                  <a:srgbClr val="000000"/>
                </a:solidFill>
                <a:latin typeface="Arial Narrow" pitchFamily="34" charset="0"/>
                <a:cs typeface="Times New Roman"/>
              </a:rPr>
            </a:br>
            <a:r>
              <a:rPr lang="en-US" altLang="en-US" sz="1800">
                <a:solidFill>
                  <a:srgbClr val="000000"/>
                </a:solidFill>
                <a:cs typeface="Times New Roman"/>
              </a:rPr>
              <a:t>西班牙</a:t>
            </a:r>
            <a:endParaRPr lang="en-US" altLang="ja-JP" sz="1800">
              <a:solidFill>
                <a:srgbClr val="000000"/>
              </a:solidFill>
              <a:latin typeface="Arial Narrow" pitchFamily="34" charset="0"/>
              <a:cs typeface="Times New Roman"/>
            </a:endParaRPr>
          </a:p>
          <a:p>
            <a:pPr algn="ctr">
              <a:spcBef>
                <a:spcPct val="50000"/>
              </a:spcBef>
            </a:pPr>
            <a:endParaRPr lang="en-US" sz="1000">
              <a:solidFill>
                <a:srgbClr val="2C1102"/>
              </a:solidFill>
              <a:latin typeface="Arial Narrow" pitchFamily="34" charset="0"/>
              <a:cs typeface="Times New Roman"/>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en-US" altLang="en-US" sz="4000" dirty="0">
                <a:solidFill>
                  <a:srgbClr val="FFFFFF"/>
                </a:solidFill>
                <a:latin typeface="Kaiti SC" charset="-122"/>
                <a:ea typeface="Kaiti SC" charset="-122"/>
                <a:cs typeface="Kaiti SC" charset="-122"/>
              </a:rPr>
              <a:t>新约</a:t>
            </a:r>
            <a:r>
              <a:rPr lang="zh-CN" altLang="en-US" sz="4000" dirty="0">
                <a:solidFill>
                  <a:srgbClr val="FFFFFF"/>
                </a:solidFill>
                <a:latin typeface="Kaiti SC" charset="-122"/>
                <a:ea typeface="Kaiti SC" charset="-122"/>
                <a:cs typeface="Kaiti SC" charset="-122"/>
              </a:rPr>
              <a:t>综览</a:t>
            </a:r>
            <a:r>
              <a:rPr lang="en-US" altLang="ja-JP" sz="4000" dirty="0">
                <a:solidFill>
                  <a:srgbClr val="FFFFFF"/>
                </a:solidFill>
                <a:effectLst>
                  <a:outerShdw blurRad="38100" dist="38100" dir="2700000" algn="tl">
                    <a:srgbClr val="000000"/>
                  </a:outerShdw>
                </a:effectLst>
                <a:latin typeface="Kaiti SC" charset="-122"/>
                <a:ea typeface="Kaiti SC" charset="-122"/>
                <a:cs typeface="Kaiti SC" charset="-122"/>
              </a:rPr>
              <a:t>(</a:t>
            </a:r>
            <a:r>
              <a:rPr lang="zh-CN" altLang="en-US" sz="4000" dirty="0">
                <a:solidFill>
                  <a:srgbClr val="FFFFFF"/>
                </a:solidFill>
                <a:latin typeface="Kaiti SC" charset="-122"/>
                <a:ea typeface="Kaiti SC" charset="-122"/>
                <a:cs typeface="Kaiti SC" charset="-122"/>
              </a:rPr>
              <a:t>书卷＋关键字</a:t>
            </a:r>
            <a:r>
              <a:rPr lang="en-US" altLang="zh-CN" sz="4000" dirty="0">
                <a:solidFill>
                  <a:srgbClr val="FFFFFF"/>
                </a:solidFill>
                <a:latin typeface="Kaiti SC" charset="-122"/>
                <a:ea typeface="Kaiti SC" charset="-122"/>
                <a:cs typeface="Kaiti SC" charset="-122"/>
              </a:rPr>
              <a:t>)</a:t>
            </a:r>
            <a:endParaRPr lang="en-US" sz="4000"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800">
                <a:solidFill>
                  <a:srgbClr val="FFFFFF"/>
                </a:solidFill>
                <a:latin typeface="SimSun" pitchFamily="2" charset="-122"/>
                <a:ea typeface="SimSun" pitchFamily="2" charset="-122"/>
                <a:cs typeface="Times New Roman"/>
              </a:rPr>
              <a:t>福音书以及使徒行传</a:t>
            </a:r>
            <a:r>
              <a:rPr lang="en-US" altLang="ja-JP" sz="1800">
                <a:solidFill>
                  <a:srgbClr val="FFFFFF"/>
                </a:solidFill>
                <a:latin typeface="SimSun" pitchFamily="2" charset="-122"/>
                <a:ea typeface="SimSun" pitchFamily="2" charset="-122"/>
                <a:cs typeface="Times New Roman"/>
              </a:rPr>
              <a:t> </a:t>
            </a:r>
            <a:endParaRPr lang="en-US" sz="1600">
              <a:solidFill>
                <a:srgbClr val="FFFFFF"/>
              </a:solidFill>
              <a:latin typeface="SimSun" pitchFamily="2" charset="-122"/>
              <a:ea typeface="SimSun" pitchFamily="2" charset="-122"/>
              <a:cs typeface="Times New Roman"/>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spcBef>
                <a:spcPct val="50000"/>
              </a:spcBef>
            </a:pPr>
            <a:r>
              <a:rPr lang="zh-CN" altLang="en-US" sz="1100">
                <a:solidFill>
                  <a:srgbClr val="FFFFFF"/>
                </a:solidFill>
                <a:latin typeface="MS Gothic" pitchFamily="49" charset="-128"/>
                <a:ea typeface="MS Gothic" pitchFamily="49" charset="-128"/>
                <a:cs typeface="Times New Roman"/>
              </a:rPr>
              <a:t>书卷＋关键字</a:t>
            </a:r>
            <a:endParaRPr lang="en-US" sz="1100">
              <a:solidFill>
                <a:srgbClr val="FFFFFF"/>
              </a:solidFill>
              <a:effectLst>
                <a:outerShdw blurRad="38100" dist="38100" dir="2700000" algn="tl">
                  <a:srgbClr val="000000"/>
                </a:outerShdw>
              </a:effectLst>
              <a:latin typeface="SimSun" pitchFamily="2" charset="-122"/>
              <a:ea typeface="SimSun" pitchFamily="2" charset="-122"/>
              <a:cs typeface="Times New Roman"/>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Times New Roman"/>
              </a:rPr>
              <a:t>四月</a:t>
            </a:r>
            <a:r>
              <a:rPr lang="en-US" altLang="ja-JP" sz="1200">
                <a:solidFill>
                  <a:srgbClr val="000000"/>
                </a:solidFill>
                <a:latin typeface="Arial Narrow" pitchFamily="34" charset="0"/>
                <a:cs typeface="Times New Roman"/>
              </a:rPr>
              <a:t> 50-</a:t>
            </a:r>
            <a:br>
              <a:rPr lang="en-US" altLang="ja-JP" sz="1200">
                <a:solidFill>
                  <a:srgbClr val="000000"/>
                </a:solidFill>
                <a:latin typeface="Arial Narrow" pitchFamily="34" charset="0"/>
                <a:cs typeface="Times New Roman"/>
              </a:rPr>
            </a:br>
            <a:r>
              <a:rPr lang="en-US" altLang="en-US" sz="1200">
                <a:solidFill>
                  <a:srgbClr val="000000"/>
                </a:solidFill>
                <a:cs typeface="Times New Roman"/>
              </a:rPr>
              <a:t>九月</a:t>
            </a:r>
            <a:r>
              <a:rPr lang="en-US" altLang="ja-JP" sz="1200">
                <a:solidFill>
                  <a:srgbClr val="000000"/>
                </a:solidFill>
                <a:latin typeface="Arial Narrow" pitchFamily="34" charset="0"/>
                <a:cs typeface="Times New Roman"/>
              </a:rPr>
              <a:t> 52</a:t>
            </a:r>
          </a:p>
          <a:p>
            <a:pPr algn="ctr"/>
            <a:r>
              <a:rPr lang="en-US">
                <a:solidFill>
                  <a:srgbClr val="000000"/>
                </a:solidFill>
                <a:latin typeface="Arial Narrow" pitchFamily="34" charset="0"/>
                <a:cs typeface="Times New Roman"/>
              </a:rPr>
              <a:t>2</a:t>
            </a:r>
            <a:br>
              <a:rPr lang="en-US">
                <a:solidFill>
                  <a:srgbClr val="000000"/>
                </a:solidFill>
                <a:latin typeface="Arial Narrow" pitchFamily="34" charset="0"/>
                <a:cs typeface="Times New Roman"/>
              </a:rPr>
            </a:br>
            <a:r>
              <a:rPr lang="en-US" altLang="en-US" sz="1800">
                <a:solidFill>
                  <a:srgbClr val="000000"/>
                </a:solidFill>
                <a:cs typeface="Times New Roman"/>
              </a:rPr>
              <a:t>爱琴海</a:t>
            </a:r>
            <a:endParaRPr lang="en-US" altLang="ja-JP" sz="1800">
              <a:solidFill>
                <a:srgbClr val="000000"/>
              </a:solidFill>
              <a:latin typeface="Arial Narrow" pitchFamily="34" charset="0"/>
              <a:cs typeface="Times New Roman"/>
            </a:endParaRPr>
          </a:p>
          <a:p>
            <a:pPr algn="ctr">
              <a:spcBef>
                <a:spcPct val="50000"/>
              </a:spcBef>
            </a:pPr>
            <a:endParaRPr lang="en-US" sz="900">
              <a:solidFill>
                <a:srgbClr val="2C1102"/>
              </a:solidFill>
              <a:latin typeface="Arial Narrow" pitchFamily="34" charset="0"/>
              <a:cs typeface="Times New Roman"/>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cs typeface="Times New Roman"/>
              </a:rPr>
              <a:t>保罗书信</a:t>
            </a:r>
            <a:endParaRPr lang="en-US" sz="1800">
              <a:solidFill>
                <a:srgbClr val="000000"/>
              </a:solidFill>
              <a:latin typeface="SimSun" pitchFamily="2" charset="-122"/>
              <a:ea typeface="SimSun" pitchFamily="2" charset="-122"/>
              <a:cs typeface="Times New Roman"/>
            </a:endParaRPr>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a:t>马太</a:t>
            </a:r>
            <a:endParaRPr lang="en-US"/>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a:t>路加</a:t>
            </a:r>
            <a:endParaRPr lang="en-GB"/>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Times New Roman"/>
              </a:rPr>
              <a:t>约翰</a:t>
            </a:r>
            <a:endParaRPr lang="en-US" sz="1600">
              <a:solidFill>
                <a:srgbClr val="F7F7F7"/>
              </a:solidFill>
              <a:latin typeface="MS PGothic" pitchFamily="34" charset="-128"/>
              <a:cs typeface="Times New Roman"/>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Times New Roman"/>
              </a:rPr>
              <a:t>马可</a:t>
            </a:r>
            <a:endParaRPr lang="en-US" sz="1600">
              <a:solidFill>
                <a:srgbClr val="F7F7F7"/>
              </a:solidFill>
              <a:latin typeface="MS Gothic" pitchFamily="49" charset="-128"/>
              <a:ea typeface="MS Gothic" pitchFamily="49" charset="-128"/>
              <a:cs typeface="Times New Roman"/>
            </a:endParaRPr>
          </a:p>
        </p:txBody>
      </p:sp>
      <p:sp>
        <p:nvSpPr>
          <p:cNvPr id="524314" name="Text Box 22"/>
          <p:cNvSpPr txBox="1">
            <a:spLocks noChangeArrowheads="1"/>
          </p:cNvSpPr>
          <p:nvPr/>
        </p:nvSpPr>
        <p:spPr bwMode="auto">
          <a:xfrm>
            <a:off x="5486400" y="3657600"/>
            <a:ext cx="792163" cy="307777"/>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sz="1400" dirty="0"/>
              <a:t>使徒行传</a:t>
            </a:r>
            <a:endParaRPr lang="en-US" sz="1400" dirty="0"/>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solidFill>
                <a:srgbClr val="2C1102"/>
              </a:solidFill>
              <a:cs typeface="Times New Roman"/>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Arial Narrow" pitchFamily="34" charset="0"/>
                <a:cs typeface="Times New Roman" pitchFamily="18" charset="0"/>
              </a:rPr>
              <a:t>普通书信</a:t>
            </a:r>
            <a:endParaRPr 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Times New Roman"/>
              </a:rPr>
              <a:t>雅各</a:t>
            </a:r>
            <a:endParaRPr lang="en-US" sz="1600">
              <a:solidFill>
                <a:srgbClr val="000000"/>
              </a:solidFill>
              <a:latin typeface="MS PGothic" pitchFamily="34" charset="-128"/>
              <a:cs typeface="Times New Roman"/>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Times New Roman"/>
              </a:rPr>
              <a:t>行为</a:t>
            </a:r>
            <a:endParaRPr lang="en-US" sz="1600">
              <a:solidFill>
                <a:srgbClr val="000000"/>
              </a:solidFill>
              <a:latin typeface="MS PGothic" pitchFamily="34" charset="-128"/>
              <a:cs typeface="Times New Roman"/>
            </a:endParaRPr>
          </a:p>
        </p:txBody>
      </p:sp>
      <p:sp>
        <p:nvSpPr>
          <p:cNvPr id="524349" name="Text Box 19"/>
          <p:cNvSpPr txBox="1">
            <a:spLocks noChangeArrowheads="1"/>
          </p:cNvSpPr>
          <p:nvPr/>
        </p:nvSpPr>
        <p:spPr bwMode="auto">
          <a:xfrm>
            <a:off x="990600" y="3666926"/>
            <a:ext cx="792163" cy="338138"/>
          </a:xfrm>
          <a:prstGeom prst="rect">
            <a:avLst/>
          </a:prstGeom>
          <a:solidFill>
            <a:srgbClr val="800000"/>
          </a:solidFill>
          <a:ln>
            <a:solidFill>
              <a:schemeClr val="bg1"/>
            </a:solidFill>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FFFFF"/>
                </a:solidFill>
                <a:latin typeface="MS PGothic" pitchFamily="34" charset="-128"/>
                <a:cs typeface="Times New Roman"/>
              </a:rPr>
              <a:t>天国</a:t>
            </a:r>
            <a:endParaRPr lang="en-US" sz="1600">
              <a:solidFill>
                <a:srgbClr val="FFFFFF"/>
              </a:solidFill>
              <a:latin typeface="MS PGothic" pitchFamily="34" charset="-128"/>
              <a:cs typeface="Times New Roman"/>
            </a:endParaRPr>
          </a:p>
        </p:txBody>
      </p:sp>
      <p:sp>
        <p:nvSpPr>
          <p:cNvPr id="75" name="Text Box 22"/>
          <p:cNvSpPr txBox="1">
            <a:spLocks noChangeArrowheads="1"/>
          </p:cNvSpPr>
          <p:nvPr/>
        </p:nvSpPr>
        <p:spPr bwMode="auto">
          <a:xfrm>
            <a:off x="4572000" y="3666926"/>
            <a:ext cx="792163" cy="338138"/>
          </a:xfrm>
          <a:prstGeom prst="rect">
            <a:avLst/>
          </a:prstGeom>
          <a:solidFill>
            <a:srgbClr val="800000"/>
          </a:solidFill>
          <a:ln>
            <a:solidFill>
              <a:schemeClr val="bg1"/>
            </a:solidFill>
          </a:ln>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dirty="0"/>
              <a:t>主权</a:t>
            </a:r>
            <a:r>
              <a:rPr lang="en-US" altLang="zh-CN" dirty="0"/>
              <a:t>1</a:t>
            </a:r>
            <a:endParaRPr lang="en-GB" dirty="0"/>
          </a:p>
        </p:txBody>
      </p:sp>
      <p:sp>
        <p:nvSpPr>
          <p:cNvPr id="76" name="Text Box 31"/>
          <p:cNvSpPr txBox="1">
            <a:spLocks noChangeArrowheads="1"/>
          </p:cNvSpPr>
          <p:nvPr/>
        </p:nvSpPr>
        <p:spPr bwMode="auto">
          <a:xfrm>
            <a:off x="7308229"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a:t>相</a:t>
            </a:r>
            <a:r>
              <a:rPr lang="en-US" altLang="zh-CN" dirty="0"/>
              <a:t> </a:t>
            </a:r>
            <a:r>
              <a:rPr lang="zh-CN" altLang="en-US" dirty="0"/>
              <a:t>信</a:t>
            </a:r>
            <a:endParaRPr lang="en-US" dirty="0"/>
          </a:p>
        </p:txBody>
      </p:sp>
      <p:sp>
        <p:nvSpPr>
          <p:cNvPr id="77"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dirty="0"/>
              <a:t>门徒</a:t>
            </a:r>
            <a:endParaRPr lang="en-US" dirty="0"/>
          </a:p>
        </p:txBody>
      </p:sp>
      <p:sp>
        <p:nvSpPr>
          <p:cNvPr id="524353" name="Text Box 22"/>
          <p:cNvSpPr txBox="1">
            <a:spLocks noChangeArrowheads="1"/>
          </p:cNvSpPr>
          <p:nvPr/>
        </p:nvSpPr>
        <p:spPr bwMode="auto">
          <a:xfrm>
            <a:off x="5479429" y="3666926"/>
            <a:ext cx="792163" cy="338138"/>
          </a:xfrm>
          <a:prstGeom prst="rect">
            <a:avLst/>
          </a:prstGeom>
          <a:solidFill>
            <a:srgbClr val="800000"/>
          </a:solidFill>
          <a:ln>
            <a:solidFill>
              <a:schemeClr val="bg1"/>
            </a:solidFill>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dirty="0">
                <a:solidFill>
                  <a:srgbClr val="F7F7F7"/>
                </a:solidFill>
                <a:latin typeface="MS PGothic" pitchFamily="34" charset="-128"/>
                <a:cs typeface="Times New Roman"/>
              </a:rPr>
              <a:t>主权</a:t>
            </a:r>
            <a:r>
              <a:rPr lang="en-US" altLang="zh-CN" sz="1600" dirty="0">
                <a:solidFill>
                  <a:srgbClr val="F7F7F7"/>
                </a:solidFill>
                <a:latin typeface="MS PGothic" pitchFamily="34" charset="-128"/>
                <a:cs typeface="Times New Roman"/>
              </a:rPr>
              <a:t>2</a:t>
            </a:r>
            <a:endParaRPr lang="en-US" sz="1600" dirty="0">
              <a:solidFill>
                <a:srgbClr val="F7F7F7"/>
              </a:solidFill>
              <a:latin typeface="MS PGothic" pitchFamily="34" charset="-128"/>
              <a:cs typeface="Times New Roman"/>
            </a:endParaRPr>
          </a:p>
        </p:txBody>
      </p:sp>
      <p:sp>
        <p:nvSpPr>
          <p:cNvPr id="7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ts val="0"/>
              </a:spcBef>
              <a:spcAft>
                <a:spcPts val="0"/>
              </a:spcAft>
            </a:pPr>
            <a:r>
              <a:rPr lang="en-US" altLang="zh-CN" sz="2400" b="1" kern="0" dirty="0">
                <a:solidFill>
                  <a:srgbClr val="000000"/>
                </a:solidFill>
                <a:latin typeface="Arial Narrow" charset="0"/>
              </a:rPr>
              <a:t>1234</a:t>
            </a:r>
          </a:p>
        </p:txBody>
      </p:sp>
      <p:sp>
        <p:nvSpPr>
          <p:cNvPr id="86" name="Text Box 10"/>
          <p:cNvSpPr txBox="1">
            <a:spLocks noChangeArrowheads="1"/>
          </p:cNvSpPr>
          <p:nvPr/>
        </p:nvSpPr>
        <p:spPr bwMode="auto">
          <a:xfrm>
            <a:off x="2268538" y="6361113"/>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ct val="50000"/>
              </a:spcBef>
              <a:spcAft>
                <a:spcPts val="0"/>
              </a:spcAft>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96"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101"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auto" hangingPunct="1">
              <a:spcBef>
                <a:spcPct val="50000"/>
              </a:spcBef>
              <a:spcAft>
                <a:spcPts val="0"/>
              </a:spcAft>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103"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
        <p:nvSpPr>
          <p:cNvPr id="102" name="Title 33"/>
          <p:cNvSpPr txBox="1">
            <a:spLocks/>
          </p:cNvSpPr>
          <p:nvPr/>
        </p:nvSpPr>
        <p:spPr bwMode="auto">
          <a:xfrm>
            <a:off x="152400" y="27610"/>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defTabSz="457200" eaLnBrk="1" hangingPunct="1">
              <a:spcBef>
                <a:spcPct val="50000"/>
              </a:spcBef>
              <a:defRPr/>
            </a:pPr>
            <a:r>
              <a:rPr lang="zh-TW" altLang="en-US" sz="3200" b="1" dirty="0">
                <a:solidFill>
                  <a:srgbClr val="FFFFFF"/>
                </a:solidFill>
                <a:latin typeface="Arial" charset="0"/>
                <a:cs typeface="Times New Roman" charset="0"/>
              </a:rPr>
              <a:t>到目前为止我们研究了</a:t>
            </a:r>
            <a:r>
              <a:rPr lang="en-US" altLang="zh-TW" sz="3200" b="1" dirty="0">
                <a:solidFill>
                  <a:srgbClr val="FFFFFF"/>
                </a:solidFill>
                <a:latin typeface="Arial" charset="0"/>
                <a:cs typeface="Times New Roman" charset="0"/>
              </a:rPr>
              <a:t>5</a:t>
            </a:r>
            <a:r>
              <a:rPr lang="zh-TW" altLang="en-US" sz="3200" b="1" dirty="0">
                <a:solidFill>
                  <a:srgbClr val="FFFFFF"/>
                </a:solidFill>
                <a:latin typeface="Arial" charset="0"/>
                <a:cs typeface="Times New Roman" charset="0"/>
              </a:rPr>
              <a:t>本书？</a:t>
            </a:r>
            <a:endParaRPr lang="en-US" sz="3200" b="1" dirty="0">
              <a:solidFill>
                <a:srgbClr val="FFFFFF"/>
              </a:solidFill>
              <a:latin typeface="Arial" charset="0"/>
              <a:cs typeface="Times New Roman" charset="0"/>
            </a:endParaRPr>
          </a:p>
        </p:txBody>
      </p:sp>
      <p:sp>
        <p:nvSpPr>
          <p:cNvPr id="104" name="Title 33"/>
          <p:cNvSpPr txBox="1">
            <a:spLocks/>
          </p:cNvSpPr>
          <p:nvPr/>
        </p:nvSpPr>
        <p:spPr bwMode="auto">
          <a:xfrm>
            <a:off x="152400" y="666965"/>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defTabSz="457200" eaLnBrk="1" hangingPunct="1">
              <a:spcBef>
                <a:spcPct val="50000"/>
              </a:spcBef>
              <a:defRPr/>
            </a:pPr>
            <a:r>
              <a:rPr lang="zh-TW" altLang="en-US" sz="3200" b="1" dirty="0">
                <a:solidFill>
                  <a:srgbClr val="FFFFFF"/>
                </a:solidFill>
                <a:latin typeface="Arial" charset="0"/>
                <a:cs typeface="Times New Roman" charset="0"/>
              </a:rPr>
              <a:t>他们的关键词是什么？</a:t>
            </a:r>
            <a:endParaRPr lang="en-US" sz="3200" b="1" dirty="0">
              <a:solidFill>
                <a:srgbClr val="FFFFFF"/>
              </a:solidFill>
              <a:latin typeface="Arial" charset="0"/>
              <a:cs typeface="Times New Roman" charset="0"/>
            </a:endParaRPr>
          </a:p>
        </p:txBody>
      </p:sp>
      <p:sp>
        <p:nvSpPr>
          <p:cNvPr id="105" name="Title 33"/>
          <p:cNvSpPr txBox="1">
            <a:spLocks/>
          </p:cNvSpPr>
          <p:nvPr/>
        </p:nvSpPr>
        <p:spPr bwMode="auto">
          <a:xfrm>
            <a:off x="152400" y="1311163"/>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defTabSz="457200" eaLnBrk="1" hangingPunct="1">
              <a:spcBef>
                <a:spcPct val="50000"/>
              </a:spcBef>
              <a:defRPr/>
            </a:pPr>
            <a:r>
              <a:rPr lang="zh-TW" altLang="en-US" sz="3200" b="1" dirty="0">
                <a:solidFill>
                  <a:srgbClr val="FFFFFF"/>
                </a:solidFill>
                <a:latin typeface="Arial" charset="0"/>
                <a:cs typeface="Times New Roman" charset="0"/>
              </a:rPr>
              <a:t>把它们按时间顺序排列！</a:t>
            </a:r>
            <a:endParaRPr lang="en-US" sz="3200" b="1" dirty="0">
              <a:solidFill>
                <a:srgbClr val="FFFFFF"/>
              </a:solidFill>
              <a:latin typeface="Arial" charset="0"/>
              <a:cs typeface="Times New Roman" charset="0"/>
            </a:endParaRPr>
          </a:p>
        </p:txBody>
      </p:sp>
    </p:spTree>
    <p:extLst>
      <p:ext uri="{BB962C8B-B14F-4D97-AF65-F5344CB8AC3E}">
        <p14:creationId xmlns:p14="http://schemas.microsoft.com/office/powerpoint/2010/main" val="2632678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3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434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435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02"/>
                                        </p:tgtEl>
                                        <p:attrNameLst>
                                          <p:attrName>style.visibility</p:attrName>
                                        </p:attrNameLst>
                                      </p:cBhvr>
                                      <p:to>
                                        <p:strVal val="visible"/>
                                      </p:to>
                                    </p:set>
                                    <p:anim calcmode="lin" valueType="num">
                                      <p:cBhvr additive="base">
                                        <p:cTn id="67" dur="500" fill="hold"/>
                                        <p:tgtEl>
                                          <p:spTgt spid="102"/>
                                        </p:tgtEl>
                                        <p:attrNameLst>
                                          <p:attrName>ppt_x</p:attrName>
                                        </p:attrNameLst>
                                      </p:cBhvr>
                                      <p:tavLst>
                                        <p:tav tm="0">
                                          <p:val>
                                            <p:strVal val="#ppt_x"/>
                                          </p:val>
                                        </p:tav>
                                        <p:tav tm="100000">
                                          <p:val>
                                            <p:strVal val="#ppt_x"/>
                                          </p:val>
                                        </p:tav>
                                      </p:tavLst>
                                    </p:anim>
                                    <p:anim calcmode="lin" valueType="num">
                                      <p:cBhvr additive="base">
                                        <p:cTn id="6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04"/>
                                        </p:tgtEl>
                                        <p:attrNameLst>
                                          <p:attrName>style.visibility</p:attrName>
                                        </p:attrNameLst>
                                      </p:cBhvr>
                                      <p:to>
                                        <p:strVal val="visible"/>
                                      </p:to>
                                    </p:set>
                                    <p:anim calcmode="lin" valueType="num">
                                      <p:cBhvr additive="base">
                                        <p:cTn id="73" dur="500" fill="hold"/>
                                        <p:tgtEl>
                                          <p:spTgt spid="104"/>
                                        </p:tgtEl>
                                        <p:attrNameLst>
                                          <p:attrName>ppt_x</p:attrName>
                                        </p:attrNameLst>
                                      </p:cBhvr>
                                      <p:tavLst>
                                        <p:tav tm="0">
                                          <p:val>
                                            <p:strVal val="#ppt_x"/>
                                          </p:val>
                                        </p:tav>
                                        <p:tav tm="100000">
                                          <p:val>
                                            <p:strVal val="#ppt_x"/>
                                          </p:val>
                                        </p:tav>
                                      </p:tavLst>
                                    </p:anim>
                                    <p:anim calcmode="lin" valueType="num">
                                      <p:cBhvr additive="base">
                                        <p:cTn id="7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05"/>
                                        </p:tgtEl>
                                        <p:attrNameLst>
                                          <p:attrName>style.visibility</p:attrName>
                                        </p:attrNameLst>
                                      </p:cBhvr>
                                      <p:to>
                                        <p:strVal val="visible"/>
                                      </p:to>
                                    </p:set>
                                    <p:anim calcmode="lin" valueType="num">
                                      <p:cBhvr additive="base">
                                        <p:cTn id="79" dur="500" fill="hold"/>
                                        <p:tgtEl>
                                          <p:spTgt spid="105"/>
                                        </p:tgtEl>
                                        <p:attrNameLst>
                                          <p:attrName>ppt_x</p:attrName>
                                        </p:attrNameLst>
                                      </p:cBhvr>
                                      <p:tavLst>
                                        <p:tav tm="0">
                                          <p:val>
                                            <p:strVal val="#ppt_x"/>
                                          </p:val>
                                        </p:tav>
                                        <p:tav tm="100000">
                                          <p:val>
                                            <p:strVal val="#ppt_x"/>
                                          </p:val>
                                        </p:tav>
                                      </p:tavLst>
                                    </p:anim>
                                    <p:anim calcmode="lin" valueType="num">
                                      <p:cBhvr additive="base">
                                        <p:cTn id="80" dur="500" fill="hold"/>
                                        <p:tgtEl>
                                          <p:spTgt spid="105"/>
                                        </p:tgtEl>
                                        <p:attrNameLst>
                                          <p:attrName>ppt_y</p:attrName>
                                        </p:attrNameLst>
                                      </p:cBhvr>
                                      <p:tavLst>
                                        <p:tav tm="0">
                                          <p:val>
                                            <p:strVal val="1+#ppt_h/2"/>
                                          </p:val>
                                        </p:tav>
                                        <p:tav tm="100000">
                                          <p:val>
                                            <p:strVal val="#ppt_y"/>
                                          </p:val>
                                        </p:tav>
                                      </p:tavLst>
                                    </p:anim>
                                  </p:childTnLst>
                                </p:cTn>
                              </p:par>
                              <p:par>
                                <p:cTn id="81" presetID="3" presetClass="exit" presetSubtype="10" fill="hold" grpId="1" nodeType="withEffect">
                                  <p:stCondLst>
                                    <p:cond delay="0"/>
                                  </p:stCondLst>
                                  <p:childTnLst>
                                    <p:animEffect transition="out" filter="blinds(horizontal)">
                                      <p:cBhvr>
                                        <p:cTn id="82" dur="500"/>
                                        <p:tgtEl>
                                          <p:spTgt spid="102"/>
                                        </p:tgtEl>
                                      </p:cBhvr>
                                    </p:animEffect>
                                    <p:set>
                                      <p:cBhvr>
                                        <p:cTn id="83" dur="1" fill="hold">
                                          <p:stCondLst>
                                            <p:cond delay="499"/>
                                          </p:stCondLst>
                                        </p:cTn>
                                        <p:tgtEl>
                                          <p:spTgt spid="102"/>
                                        </p:tgtEl>
                                        <p:attrNameLst>
                                          <p:attrName>style.visibility</p:attrName>
                                        </p:attrNameLst>
                                      </p:cBhvr>
                                      <p:to>
                                        <p:strVal val="hidden"/>
                                      </p:to>
                                    </p:set>
                                  </p:childTnLst>
                                </p:cTn>
                              </p:par>
                              <p:par>
                                <p:cTn id="84" presetID="3" presetClass="exit" presetSubtype="10" fill="hold" grpId="1" nodeType="withEffect">
                                  <p:stCondLst>
                                    <p:cond delay="0"/>
                                  </p:stCondLst>
                                  <p:childTnLst>
                                    <p:animEffect transition="out" filter="blinds(horizontal)">
                                      <p:cBhvr>
                                        <p:cTn id="85" dur="500"/>
                                        <p:tgtEl>
                                          <p:spTgt spid="104"/>
                                        </p:tgtEl>
                                      </p:cBhvr>
                                    </p:animEffect>
                                    <p:set>
                                      <p:cBhvr>
                                        <p:cTn id="86" dur="1" fill="hold">
                                          <p:stCondLst>
                                            <p:cond delay="499"/>
                                          </p:stCondLst>
                                        </p:cTn>
                                        <p:tgtEl>
                                          <p:spTgt spid="10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3" presetClass="exit" presetSubtype="10" fill="hold" grpId="1" nodeType="clickEffect">
                                  <p:stCondLst>
                                    <p:cond delay="0"/>
                                  </p:stCondLst>
                                  <p:childTnLst>
                                    <p:animEffect transition="out" filter="blinds(horizontal)">
                                      <p:cBhvr>
                                        <p:cTn id="90" dur="500"/>
                                        <p:tgtEl>
                                          <p:spTgt spid="105"/>
                                        </p:tgtEl>
                                      </p:cBhvr>
                                    </p:animEffect>
                                    <p:set>
                                      <p:cBhvr>
                                        <p:cTn id="91" dur="1" fill="hold">
                                          <p:stCondLst>
                                            <p:cond delay="499"/>
                                          </p:stCondLst>
                                        </p:cTn>
                                        <p:tgtEl>
                                          <p:spTgt spid="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524310" grpId="0" animBg="1"/>
      <p:bldP spid="461856" grpId="0" animBg="1"/>
      <p:bldP spid="35" grpId="0" animBg="1"/>
      <p:bldP spid="36" grpId="0" animBg="1"/>
      <p:bldP spid="524314" grpId="0" animBg="1"/>
      <p:bldP spid="61" grpId="0" animBg="1"/>
      <p:bldP spid="66" grpId="0" animBg="1"/>
      <p:bldP spid="82" grpId="0" animBg="1"/>
      <p:bldP spid="524349" grpId="0" animBg="1"/>
      <p:bldP spid="75" grpId="0" animBg="1"/>
      <p:bldP spid="76" grpId="0" animBg="1"/>
      <p:bldP spid="77" grpId="0" animBg="1"/>
      <p:bldP spid="524353" grpId="0" animBg="1"/>
      <p:bldP spid="102" grpId="0" animBg="1"/>
      <p:bldP spid="102" grpId="1" animBg="1"/>
      <p:bldP spid="104" grpId="0" animBg="1"/>
      <p:bldP spid="104" grpId="1" animBg="1"/>
      <p:bldP spid="105" grpId="0" animBg="1"/>
      <p:bldP spid="10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zh-CN" altLang="en-US" sz="3600" b="1" dirty="0">
                <a:latin typeface="Arial" charset="0"/>
                <a:ea typeface="ＭＳ Ｐゴシック" charset="0"/>
                <a:cs typeface="Arial" charset="0"/>
              </a:rPr>
              <a:t>你如何将加拉太书与雅各书有所对比</a:t>
            </a:r>
            <a:r>
              <a:rPr lang="en-US" altLang="zh-CN" sz="3600" b="1" dirty="0">
                <a:latin typeface="Arial" charset="0"/>
                <a:ea typeface="ＭＳ Ｐゴシック" charset="0"/>
                <a:cs typeface="Arial" charset="0"/>
              </a:rPr>
              <a:t>?</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15997"/>
            <a:chOff x="-3" y="-3"/>
            <a:chExt cx="5765" cy="3064"/>
          </a:xfrm>
        </p:grpSpPr>
        <p:grpSp>
          <p:nvGrpSpPr>
            <p:cNvPr id="281617" name="Group 4"/>
            <p:cNvGrpSpPr>
              <a:grpSpLocks/>
            </p:cNvGrpSpPr>
            <p:nvPr/>
          </p:nvGrpSpPr>
          <p:grpSpPr bwMode="auto">
            <a:xfrm>
              <a:off x="0" y="0"/>
              <a:ext cx="5759" cy="3061"/>
              <a:chOff x="0" y="0"/>
              <a:chExt cx="5759" cy="306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1" u="sng" strike="noStrike" kern="1200" cap="none" spc="0" normalizeH="0" baseline="0" noProof="0" dirty="0">
                      <a:ln>
                        <a:noFill/>
                      </a:ln>
                      <a:solidFill>
                        <a:srgbClr val="FFFFCC"/>
                      </a:solidFill>
                      <a:effectLst/>
                      <a:uLnTx/>
                      <a:uFillTx/>
                      <a:latin typeface="Arial" charset="0"/>
                      <a:ea typeface="ＭＳ Ｐゴシック" charset="0"/>
                      <a:cs typeface="Times New Roman" charset="0"/>
                    </a:rPr>
                    <a:t>论点</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3200" b="1" i="1" u="sng"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sng" strike="noStrike" kern="1200" cap="none" spc="0" normalizeH="0" baseline="0" noProof="0" dirty="0">
                      <a:ln>
                        <a:noFill/>
                      </a:ln>
                      <a:solidFill>
                        <a:srgbClr val="FFFFCC"/>
                      </a:solidFill>
                      <a:effectLst/>
                      <a:uLnTx/>
                      <a:uFillTx/>
                      <a:latin typeface="Arial" charset="0"/>
                      <a:ea typeface="ＭＳ Ｐゴシック" charset="0"/>
                      <a:cs typeface="Times New Roman" charset="0"/>
                    </a:rPr>
                    <a:t>加拉太书</a:t>
                  </a: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err="1">
                      <a:ln>
                        <a:noFill/>
                      </a:ln>
                      <a:solidFill>
                        <a:srgbClr val="FFFFFF"/>
                      </a:solidFill>
                      <a:effectLst/>
                      <a:uLnTx/>
                      <a:uFillTx/>
                      <a:latin typeface="ＭＳ Ｐゴシック" charset="0"/>
                      <a:ea typeface="ＭＳ Ｐゴシック" charset="0"/>
                    </a:rPr>
                    <a:t>雅各</a:t>
                  </a:r>
                  <a:r>
                    <a:rPr kumimoji="0" lang="zh-CN" altLang="en-US" sz="3200" b="1" i="0" u="sng" strike="noStrike" kern="1200" cap="none" spc="0" normalizeH="0" baseline="0" noProof="0" dirty="0">
                      <a:ln>
                        <a:noFill/>
                      </a:ln>
                      <a:solidFill>
                        <a:srgbClr val="FFFFFF"/>
                      </a:solidFill>
                      <a:effectLst/>
                      <a:uLnTx/>
                      <a:uFillTx/>
                      <a:latin typeface="ＭＳ Ｐゴシック" charset="0"/>
                      <a:ea typeface="ＭＳ Ｐゴシック" charset="0"/>
                    </a:rPr>
                    <a:t>书</a:t>
                  </a:r>
                  <a:endParaRPr kumimoji="1" lang="en-GB" sz="3200" b="0" i="0" u="sng" strike="noStrike" kern="1200" cap="none" spc="0" normalizeH="0" baseline="0" noProof="0" dirty="0">
                    <a:ln>
                      <a:noFill/>
                    </a:ln>
                    <a:solidFill>
                      <a:srgbClr val="FFFFCC"/>
                    </a:solidFill>
                    <a:effectLst/>
                    <a:uLnTx/>
                    <a:uFillTx/>
                    <a:latin typeface="Times New Roman" charset="0"/>
                    <a:ea typeface="ＭＳ Ｐゴシック" charset="0"/>
                  </a:endParaRP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作者</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保罗</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雅各书</a:t>
                  </a: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日期</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b="1" dirty="0" err="1">
                      <a:solidFill>
                        <a:srgbClr val="FFFFCC"/>
                      </a:solidFill>
                      <a:latin typeface="Arial" charset="0"/>
                      <a:cs typeface="Times New Roman" charset="0"/>
                    </a:rPr>
                    <a:t>公元</a:t>
                  </a: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 49年</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b="1" dirty="0" err="1">
                      <a:solidFill>
                        <a:srgbClr val="FFFFCC"/>
                      </a:solidFill>
                      <a:latin typeface="Arial" charset="0"/>
                      <a:cs typeface="Times New Roman" charset="0"/>
                    </a:rPr>
                    <a:t>公元</a:t>
                  </a: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 44-48年</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受众族群</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外邦人</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犹太人</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1" name="Group 41"/>
              <p:cNvGrpSpPr>
                <a:grpSpLocks/>
              </p:cNvGrpSpPr>
              <p:nvPr/>
            </p:nvGrpSpPr>
            <p:grpSpPr bwMode="auto">
              <a:xfrm>
                <a:off x="0" y="1612"/>
                <a:ext cx="1919" cy="525"/>
                <a:chOff x="0" y="1612"/>
                <a:chExt cx="1919" cy="525"/>
              </a:xfrm>
            </p:grpSpPr>
            <p:sp>
              <p:nvSpPr>
                <p:cNvPr id="281656" name="Rectangle 42"/>
                <p:cNvSpPr>
                  <a:spLocks noChangeArrowheads="1"/>
                </p:cNvSpPr>
                <p:nvPr/>
              </p:nvSpPr>
              <p:spPr bwMode="auto">
                <a:xfrm>
                  <a:off x="43" y="1734"/>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称义</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2" name="Group 44"/>
              <p:cNvGrpSpPr>
                <a:grpSpLocks/>
              </p:cNvGrpSpPr>
              <p:nvPr/>
            </p:nvGrpSpPr>
            <p:grpSpPr bwMode="auto">
              <a:xfrm>
                <a:off x="1919" y="1612"/>
                <a:ext cx="1920" cy="525"/>
                <a:chOff x="1919" y="1612"/>
                <a:chExt cx="1920" cy="525"/>
              </a:xfrm>
            </p:grpSpPr>
            <p:sp>
              <p:nvSpPr>
                <p:cNvPr id="281654" name="Rectangle 45"/>
                <p:cNvSpPr>
                  <a:spLocks noChangeArrowheads="1"/>
                </p:cNvSpPr>
                <p:nvPr/>
              </p:nvSpPr>
              <p:spPr bwMode="auto">
                <a:xfrm>
                  <a:off x="1962" y="1734"/>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在神面前</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 (</a:t>
                  </a: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垂直</a:t>
                  </a: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3" name="Group 47"/>
              <p:cNvGrpSpPr>
                <a:grpSpLocks/>
              </p:cNvGrpSpPr>
              <p:nvPr/>
            </p:nvGrpSpPr>
            <p:grpSpPr bwMode="auto">
              <a:xfrm>
                <a:off x="3839" y="1612"/>
                <a:ext cx="1920" cy="525"/>
                <a:chOff x="3839" y="1612"/>
                <a:chExt cx="1920" cy="525"/>
              </a:xfrm>
            </p:grpSpPr>
            <p:sp>
              <p:nvSpPr>
                <p:cNvPr id="281652" name="Rectangle 48"/>
                <p:cNvSpPr>
                  <a:spLocks noChangeArrowheads="1"/>
                </p:cNvSpPr>
                <p:nvPr/>
              </p:nvSpPr>
              <p:spPr bwMode="auto">
                <a:xfrm>
                  <a:off x="3882" y="1734"/>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b="1" dirty="0" err="1">
                      <a:solidFill>
                        <a:srgbClr val="FFFFCC"/>
                      </a:solidFill>
                      <a:latin typeface="Arial" charset="0"/>
                      <a:cs typeface="Times New Roman" charset="0"/>
                    </a:rPr>
                    <a:t>在人面前</a:t>
                  </a:r>
                  <a:endParaRPr kumimoji="1" lang="en-GB" b="1" dirty="0">
                    <a:solidFill>
                      <a:srgbClr val="FFFFCC"/>
                    </a:solidFill>
                    <a:latin typeface="Arial"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 (</a:t>
                  </a: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水平</a:t>
                  </a: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t>
                  </a: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4" name="Group 50"/>
              <p:cNvGrpSpPr>
                <a:grpSpLocks/>
              </p:cNvGrpSpPr>
              <p:nvPr/>
            </p:nvGrpSpPr>
            <p:grpSpPr bwMode="auto">
              <a:xfrm>
                <a:off x="0" y="2015"/>
                <a:ext cx="1919" cy="653"/>
                <a:chOff x="0" y="2015"/>
                <a:chExt cx="1919" cy="653"/>
              </a:xfrm>
            </p:grpSpPr>
            <p:sp>
              <p:nvSpPr>
                <p:cNvPr id="281650" name="Rectangle 51"/>
                <p:cNvSpPr>
                  <a:spLocks noChangeArrowheads="1"/>
                </p:cNvSpPr>
                <p:nvPr/>
              </p:nvSpPr>
              <p:spPr bwMode="auto">
                <a:xfrm>
                  <a:off x="43" y="2265"/>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信心的时间点</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5" name="Group 53"/>
              <p:cNvGrpSpPr>
                <a:grpSpLocks/>
              </p:cNvGrpSpPr>
              <p:nvPr/>
            </p:nvGrpSpPr>
            <p:grpSpPr bwMode="auto">
              <a:xfrm>
                <a:off x="1919" y="2015"/>
                <a:ext cx="1920" cy="643"/>
                <a:chOff x="1919" y="2015"/>
                <a:chExt cx="1920" cy="643"/>
              </a:xfrm>
            </p:grpSpPr>
            <p:sp>
              <p:nvSpPr>
                <p:cNvPr id="281648" name="Rectangle 54"/>
                <p:cNvSpPr>
                  <a:spLocks noChangeArrowheads="1"/>
                </p:cNvSpPr>
                <p:nvPr/>
              </p:nvSpPr>
              <p:spPr bwMode="auto">
                <a:xfrm>
                  <a:off x="1962" y="2255"/>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得救之前</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6" name="Group 56"/>
              <p:cNvGrpSpPr>
                <a:grpSpLocks/>
              </p:cNvGrpSpPr>
              <p:nvPr/>
            </p:nvGrpSpPr>
            <p:grpSpPr bwMode="auto">
              <a:xfrm>
                <a:off x="3839" y="2015"/>
                <a:ext cx="1920" cy="643"/>
                <a:chOff x="3839" y="2015"/>
                <a:chExt cx="1920" cy="643"/>
              </a:xfrm>
            </p:grpSpPr>
            <p:sp>
              <p:nvSpPr>
                <p:cNvPr id="281646" name="Rectangle 57"/>
                <p:cNvSpPr>
                  <a:spLocks noChangeArrowheads="1"/>
                </p:cNvSpPr>
                <p:nvPr/>
              </p:nvSpPr>
              <p:spPr bwMode="auto">
                <a:xfrm>
                  <a:off x="3882" y="2255"/>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得救之后</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7" name="Group 59"/>
              <p:cNvGrpSpPr>
                <a:grpSpLocks/>
              </p:cNvGrpSpPr>
              <p:nvPr/>
            </p:nvGrpSpPr>
            <p:grpSpPr bwMode="auto">
              <a:xfrm>
                <a:off x="0" y="2418"/>
                <a:ext cx="1919" cy="643"/>
                <a:chOff x="0" y="2418"/>
                <a:chExt cx="1919" cy="643"/>
              </a:xfrm>
            </p:grpSpPr>
            <p:sp>
              <p:nvSpPr>
                <p:cNvPr id="281644" name="Rectangle 60"/>
                <p:cNvSpPr>
                  <a:spLocks noChangeArrowheads="1"/>
                </p:cNvSpPr>
                <p:nvPr/>
              </p:nvSpPr>
              <p:spPr bwMode="auto">
                <a:xfrm>
                  <a:off x="43" y="2658"/>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重点强调</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8" name="Group 62"/>
              <p:cNvGrpSpPr>
                <a:grpSpLocks/>
              </p:cNvGrpSpPr>
              <p:nvPr/>
            </p:nvGrpSpPr>
            <p:grpSpPr bwMode="auto">
              <a:xfrm>
                <a:off x="1919" y="2418"/>
                <a:ext cx="1920" cy="643"/>
                <a:chOff x="1919" y="2418"/>
                <a:chExt cx="1920" cy="643"/>
              </a:xfrm>
            </p:grpSpPr>
            <p:sp>
              <p:nvSpPr>
                <p:cNvPr id="281642" name="Rectangle 63"/>
                <p:cNvSpPr>
                  <a:spLocks noChangeArrowheads="1"/>
                </p:cNvSpPr>
                <p:nvPr/>
              </p:nvSpPr>
              <p:spPr bwMode="auto">
                <a:xfrm>
                  <a:off x="1962" y="265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b="1" dirty="0" err="1">
                      <a:solidFill>
                        <a:srgbClr val="FFFFCC"/>
                      </a:solidFill>
                      <a:latin typeface="Arial" charset="0"/>
                      <a:cs typeface="Times New Roman" charset="0"/>
                    </a:rPr>
                    <a:t>信心</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9" name="Group 65"/>
              <p:cNvGrpSpPr>
                <a:grpSpLocks/>
              </p:cNvGrpSpPr>
              <p:nvPr/>
            </p:nvGrpSpPr>
            <p:grpSpPr bwMode="auto">
              <a:xfrm>
                <a:off x="3839" y="2418"/>
                <a:ext cx="1920" cy="643"/>
                <a:chOff x="3839" y="2418"/>
                <a:chExt cx="1920" cy="643"/>
              </a:xfrm>
            </p:grpSpPr>
            <p:sp>
              <p:nvSpPr>
                <p:cNvPr id="281640" name="Rectangle 66"/>
                <p:cNvSpPr>
                  <a:spLocks noChangeArrowheads="1"/>
                </p:cNvSpPr>
                <p:nvPr/>
              </p:nvSpPr>
              <p:spPr bwMode="auto">
                <a:xfrm>
                  <a:off x="3882" y="265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行为</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174j</a:t>
            </a:r>
          </a:p>
        </p:txBody>
      </p:sp>
    </p:spTree>
    <p:extLst>
      <p:ext uri="{BB962C8B-B14F-4D97-AF65-F5344CB8AC3E}">
        <p14:creationId xmlns:p14="http://schemas.microsoft.com/office/powerpoint/2010/main" val="2329665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zh-CN" altLang="en-US" sz="3600" b="1" dirty="0">
                <a:latin typeface="Arial" charset="0"/>
                <a:ea typeface="ＭＳ Ｐゴシック" charset="0"/>
                <a:cs typeface="Arial" charset="0"/>
              </a:rPr>
              <a:t>你如何将加拉太书与雅各书有所对比</a:t>
            </a:r>
            <a:r>
              <a:rPr lang="en-US" altLang="zh-CN" sz="3600" b="1" dirty="0">
                <a:latin typeface="Arial" charset="0"/>
                <a:ea typeface="ＭＳ Ｐゴシック" charset="0"/>
                <a:cs typeface="Arial" charset="0"/>
              </a:rPr>
              <a:t>?</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89313"/>
            <a:chOff x="-3" y="-3"/>
            <a:chExt cx="5765" cy="3104"/>
          </a:xfrm>
        </p:grpSpPr>
        <p:grpSp>
          <p:nvGrpSpPr>
            <p:cNvPr id="281617" name="Group 4"/>
            <p:cNvGrpSpPr>
              <a:grpSpLocks/>
            </p:cNvGrpSpPr>
            <p:nvPr/>
          </p:nvGrpSpPr>
          <p:grpSpPr bwMode="auto">
            <a:xfrm>
              <a:off x="0" y="0"/>
              <a:ext cx="5759" cy="3101"/>
              <a:chOff x="0" y="0"/>
              <a:chExt cx="5759" cy="310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1" u="sng" strike="noStrike" kern="1200" cap="none" spc="0" normalizeH="0" baseline="0" noProof="0" dirty="0">
                      <a:ln>
                        <a:noFill/>
                      </a:ln>
                      <a:solidFill>
                        <a:srgbClr val="FFFFCC"/>
                      </a:solidFill>
                      <a:effectLst/>
                      <a:uLnTx/>
                      <a:uFillTx/>
                      <a:latin typeface="Arial" charset="0"/>
                      <a:ea typeface="ＭＳ Ｐゴシック" charset="0"/>
                      <a:cs typeface="Times New Roman" charset="0"/>
                    </a:rPr>
                    <a:t>论点</a:t>
                  </a: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sng" strike="noStrike" kern="1200" cap="none" spc="0" normalizeH="0" baseline="0" noProof="0" dirty="0">
                      <a:ln>
                        <a:noFill/>
                      </a:ln>
                      <a:solidFill>
                        <a:srgbClr val="FFFFCC"/>
                      </a:solidFill>
                      <a:effectLst/>
                      <a:uLnTx/>
                      <a:uFillTx/>
                      <a:latin typeface="Arial" charset="0"/>
                      <a:ea typeface="ＭＳ Ｐゴシック" charset="0"/>
                      <a:cs typeface="Times New Roman" charset="0"/>
                    </a:rPr>
                    <a:t>加拉太书</a:t>
                  </a: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sng" strike="noStrike" kern="1200" cap="none" spc="0" normalizeH="0" baseline="0" noProof="0" dirty="0">
                      <a:ln>
                        <a:noFill/>
                      </a:ln>
                      <a:solidFill>
                        <a:srgbClr val="FFFFCC"/>
                      </a:solidFill>
                      <a:effectLst/>
                      <a:uLnTx/>
                      <a:uFillTx/>
                      <a:latin typeface="Arial" charset="0"/>
                      <a:ea typeface="ＭＳ Ｐゴシック" charset="0"/>
                      <a:cs typeface="Times New Roman" charset="0"/>
                    </a:rPr>
                    <a:t>雅各书</a:t>
                  </a: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提及圣灵</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19 </a:t>
                  </a: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次</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0 </a:t>
                  </a: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次</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提及福音</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12 </a:t>
                  </a: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次</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0 </a:t>
                  </a: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次</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对立作者</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提到雅各</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未提及保罗</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1" name="Group 41"/>
              <p:cNvGrpSpPr>
                <a:grpSpLocks/>
              </p:cNvGrpSpPr>
              <p:nvPr/>
            </p:nvGrpSpPr>
            <p:grpSpPr bwMode="auto">
              <a:xfrm>
                <a:off x="0" y="1612"/>
                <a:ext cx="1919" cy="428"/>
                <a:chOff x="0" y="1612"/>
                <a:chExt cx="1919" cy="428"/>
              </a:xfrm>
            </p:grpSpPr>
            <p:sp>
              <p:nvSpPr>
                <p:cNvPr id="281656" name="Rectangle 42"/>
                <p:cNvSpPr>
                  <a:spLocks noChangeArrowheads="1"/>
                </p:cNvSpPr>
                <p:nvPr/>
              </p:nvSpPr>
              <p:spPr bwMode="auto">
                <a:xfrm>
                  <a:off x="43" y="1637"/>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作者头衔</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2" name="Group 44"/>
              <p:cNvGrpSpPr>
                <a:grpSpLocks/>
              </p:cNvGrpSpPr>
              <p:nvPr/>
            </p:nvGrpSpPr>
            <p:grpSpPr bwMode="auto">
              <a:xfrm>
                <a:off x="1919" y="1612"/>
                <a:ext cx="1920" cy="428"/>
                <a:chOff x="1919" y="1612"/>
                <a:chExt cx="1920" cy="428"/>
              </a:xfrm>
            </p:grpSpPr>
            <p:sp>
              <p:nvSpPr>
                <p:cNvPr id="281654" name="Rectangle 45"/>
                <p:cNvSpPr>
                  <a:spLocks noChangeArrowheads="1"/>
                </p:cNvSpPr>
                <p:nvPr/>
              </p:nvSpPr>
              <p:spPr bwMode="auto">
                <a:xfrm>
                  <a:off x="1962" y="1637"/>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使徒</a:t>
                  </a: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 (1:1)</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3" name="Group 47"/>
              <p:cNvGrpSpPr>
                <a:grpSpLocks/>
              </p:cNvGrpSpPr>
              <p:nvPr/>
            </p:nvGrpSpPr>
            <p:grpSpPr bwMode="auto">
              <a:xfrm>
                <a:off x="3839" y="1612"/>
                <a:ext cx="1920" cy="428"/>
                <a:chOff x="3839" y="1612"/>
                <a:chExt cx="1920" cy="428"/>
              </a:xfrm>
            </p:grpSpPr>
            <p:sp>
              <p:nvSpPr>
                <p:cNvPr id="281652" name="Rectangle 48"/>
                <p:cNvSpPr>
                  <a:spLocks noChangeArrowheads="1"/>
                </p:cNvSpPr>
                <p:nvPr/>
              </p:nvSpPr>
              <p:spPr bwMode="auto">
                <a:xfrm>
                  <a:off x="3882" y="1637"/>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仆人</a:t>
                  </a: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 (1</a:t>
                  </a: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sym typeface="Wingdings" pitchFamily="2" charset="2"/>
                    </a:rPr>
                    <a:t>:1)</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4" name="Group 50"/>
              <p:cNvGrpSpPr>
                <a:grpSpLocks/>
              </p:cNvGrpSpPr>
              <p:nvPr/>
            </p:nvGrpSpPr>
            <p:grpSpPr bwMode="auto">
              <a:xfrm>
                <a:off x="0" y="2015"/>
                <a:ext cx="1919" cy="477"/>
                <a:chOff x="0" y="2015"/>
                <a:chExt cx="1919" cy="477"/>
              </a:xfrm>
            </p:grpSpPr>
            <p:sp>
              <p:nvSpPr>
                <p:cNvPr id="281650" name="Rectangle 51"/>
                <p:cNvSpPr>
                  <a:spLocks noChangeArrowheads="1"/>
                </p:cNvSpPr>
                <p:nvPr/>
              </p:nvSpPr>
              <p:spPr bwMode="auto">
                <a:xfrm>
                  <a:off x="43" y="208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读者问题</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5" name="Group 53"/>
              <p:cNvGrpSpPr>
                <a:grpSpLocks/>
              </p:cNvGrpSpPr>
              <p:nvPr/>
            </p:nvGrpSpPr>
            <p:grpSpPr bwMode="auto">
              <a:xfrm>
                <a:off x="1919" y="2015"/>
                <a:ext cx="1920" cy="467"/>
                <a:chOff x="1919" y="2015"/>
                <a:chExt cx="1920" cy="467"/>
              </a:xfrm>
            </p:grpSpPr>
            <p:sp>
              <p:nvSpPr>
                <p:cNvPr id="281648" name="Rectangle 54"/>
                <p:cNvSpPr>
                  <a:spLocks noChangeArrowheads="1"/>
                </p:cNvSpPr>
                <p:nvPr/>
              </p:nvSpPr>
              <p:spPr bwMode="auto">
                <a:xfrm>
                  <a:off x="1962" y="207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对救恩之道的困惑</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6" name="Group 56"/>
              <p:cNvGrpSpPr>
                <a:grpSpLocks/>
              </p:cNvGrpSpPr>
              <p:nvPr/>
            </p:nvGrpSpPr>
            <p:grpSpPr bwMode="auto">
              <a:xfrm>
                <a:off x="3839" y="2015"/>
                <a:ext cx="1920" cy="467"/>
                <a:chOff x="3839" y="2015"/>
                <a:chExt cx="1920" cy="467"/>
              </a:xfrm>
            </p:grpSpPr>
            <p:sp>
              <p:nvSpPr>
                <p:cNvPr id="281646" name="Rectangle 57"/>
                <p:cNvSpPr>
                  <a:spLocks noChangeArrowheads="1"/>
                </p:cNvSpPr>
                <p:nvPr/>
              </p:nvSpPr>
              <p:spPr bwMode="auto">
                <a:xfrm>
                  <a:off x="3882" y="207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对门徒训练之道的困惑</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7" name="Group 59"/>
              <p:cNvGrpSpPr>
                <a:grpSpLocks/>
              </p:cNvGrpSpPr>
              <p:nvPr/>
            </p:nvGrpSpPr>
            <p:grpSpPr bwMode="auto">
              <a:xfrm>
                <a:off x="0" y="2418"/>
                <a:ext cx="1919" cy="683"/>
                <a:chOff x="0" y="2418"/>
                <a:chExt cx="1919" cy="683"/>
              </a:xfrm>
            </p:grpSpPr>
            <p:sp>
              <p:nvSpPr>
                <p:cNvPr id="281644" name="Rectangle 60"/>
                <p:cNvSpPr>
                  <a:spLocks noChangeArrowheads="1"/>
                </p:cNvSpPr>
                <p:nvPr/>
              </p:nvSpPr>
              <p:spPr bwMode="auto">
                <a:xfrm>
                  <a:off x="43" y="2698"/>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“救”一词的用法</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8" name="Group 62"/>
              <p:cNvGrpSpPr>
                <a:grpSpLocks/>
              </p:cNvGrpSpPr>
              <p:nvPr/>
            </p:nvGrpSpPr>
            <p:grpSpPr bwMode="auto">
              <a:xfrm>
                <a:off x="1919" y="2418"/>
                <a:ext cx="1920" cy="683"/>
                <a:chOff x="1919" y="2418"/>
                <a:chExt cx="1920" cy="683"/>
              </a:xfrm>
            </p:grpSpPr>
            <p:sp>
              <p:nvSpPr>
                <p:cNvPr id="281642" name="Rectangle 63"/>
                <p:cNvSpPr>
                  <a:spLocks noChangeArrowheads="1"/>
                </p:cNvSpPr>
                <p:nvPr/>
              </p:nvSpPr>
              <p:spPr bwMode="auto">
                <a:xfrm>
                  <a:off x="1962" y="269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defRPr/>
                  </a:pPr>
                  <a:r>
                    <a:rPr lang="zh-CN" altLang="en-US" dirty="0"/>
                    <a:t>指救赎</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t>
                  </a:r>
                  <a:r>
                    <a:rPr kumimoji="1" lang="en-GB" sz="18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Soteriological</a:t>
                  </a:r>
                  <a:r>
                    <a:rPr kumimoji="1" lang="zh-CN" altLang="en-US" sz="18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t>
                  </a:r>
                  <a:endParaRPr kumimoji="1" lang="en-GB" sz="18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9" name="Group 65"/>
              <p:cNvGrpSpPr>
                <a:grpSpLocks/>
              </p:cNvGrpSpPr>
              <p:nvPr/>
            </p:nvGrpSpPr>
            <p:grpSpPr bwMode="auto">
              <a:xfrm>
                <a:off x="3839" y="2418"/>
                <a:ext cx="1920" cy="683"/>
                <a:chOff x="3839" y="2418"/>
                <a:chExt cx="1920" cy="683"/>
              </a:xfrm>
            </p:grpSpPr>
            <p:sp>
              <p:nvSpPr>
                <p:cNvPr id="281640" name="Rectangle 66"/>
                <p:cNvSpPr>
                  <a:spLocks noChangeArrowheads="1"/>
                </p:cNvSpPr>
                <p:nvPr/>
              </p:nvSpPr>
              <p:spPr bwMode="auto">
                <a:xfrm>
                  <a:off x="3882" y="269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defRPr/>
                  </a:pPr>
                  <a:r>
                    <a:rPr lang="zh-CN" altLang="en-US" dirty="0"/>
                    <a:t>指保全生命</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18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t>
                  </a:r>
                  <a:r>
                    <a:rPr kumimoji="1" lang="en-GB" sz="18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Preserve life</a:t>
                  </a:r>
                  <a:r>
                    <a:rPr kumimoji="1" lang="zh-CN" altLang="en-US" sz="18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t>
                  </a:r>
                  <a:endParaRPr kumimoji="1" lang="en-GB" sz="18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174j</a:t>
            </a:r>
          </a:p>
        </p:txBody>
      </p:sp>
    </p:spTree>
    <p:extLst>
      <p:ext uri="{BB962C8B-B14F-4D97-AF65-F5344CB8AC3E}">
        <p14:creationId xmlns:p14="http://schemas.microsoft.com/office/powerpoint/2010/main" val="1344261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zh-CN" altLang="en-US" sz="3600" b="1" dirty="0">
                <a:latin typeface="Arial" charset="0"/>
                <a:ea typeface="ＭＳ Ｐゴシック" charset="0"/>
                <a:cs typeface="Arial" charset="0"/>
              </a:rPr>
              <a:t>你如何将加拉太书与雅各书有所对比</a:t>
            </a:r>
            <a:r>
              <a:rPr lang="en-US" altLang="zh-CN" sz="3600" b="1" dirty="0">
                <a:latin typeface="Arial" charset="0"/>
                <a:ea typeface="ＭＳ Ｐゴシック" charset="0"/>
                <a:cs typeface="Arial" charset="0"/>
              </a:rPr>
              <a:t>?</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89313"/>
            <a:chOff x="-3" y="-3"/>
            <a:chExt cx="5765" cy="3104"/>
          </a:xfrm>
        </p:grpSpPr>
        <p:grpSp>
          <p:nvGrpSpPr>
            <p:cNvPr id="281617" name="Group 4"/>
            <p:cNvGrpSpPr>
              <a:grpSpLocks/>
            </p:cNvGrpSpPr>
            <p:nvPr/>
          </p:nvGrpSpPr>
          <p:grpSpPr bwMode="auto">
            <a:xfrm>
              <a:off x="0" y="0"/>
              <a:ext cx="5759" cy="3101"/>
              <a:chOff x="0" y="0"/>
              <a:chExt cx="5759" cy="310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1" u="sng" strike="noStrike" kern="1200" cap="none" spc="0" normalizeH="0" baseline="0" noProof="0" dirty="0">
                      <a:ln>
                        <a:noFill/>
                      </a:ln>
                      <a:solidFill>
                        <a:srgbClr val="FFFFCC"/>
                      </a:solidFill>
                      <a:effectLst/>
                      <a:uLnTx/>
                      <a:uFillTx/>
                      <a:latin typeface="Arial" charset="0"/>
                      <a:ea typeface="ＭＳ Ｐゴシック" charset="0"/>
                      <a:cs typeface="Times New Roman" charset="0"/>
                    </a:rPr>
                    <a:t>论点</a:t>
                  </a: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sng" strike="noStrike" kern="1200" cap="none" spc="0" normalizeH="0" baseline="0" noProof="0" dirty="0">
                      <a:ln>
                        <a:noFill/>
                      </a:ln>
                      <a:solidFill>
                        <a:srgbClr val="FFFFCC"/>
                      </a:solidFill>
                      <a:effectLst/>
                      <a:uLnTx/>
                      <a:uFillTx/>
                      <a:latin typeface="Arial" charset="0"/>
                      <a:ea typeface="ＭＳ Ｐゴシック" charset="0"/>
                      <a:cs typeface="Times New Roman" charset="0"/>
                    </a:rPr>
                    <a:t>加拉太书</a:t>
                  </a: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sng" strike="noStrike" kern="1200" cap="none" spc="0" normalizeH="0" baseline="0" noProof="0" dirty="0">
                      <a:ln>
                        <a:noFill/>
                      </a:ln>
                      <a:solidFill>
                        <a:srgbClr val="FFFFCC"/>
                      </a:solidFill>
                      <a:effectLst/>
                      <a:uLnTx/>
                      <a:uFillTx/>
                      <a:latin typeface="Arial" charset="0"/>
                      <a:ea typeface="ＭＳ Ｐゴシック" charset="0"/>
                      <a:cs typeface="Times New Roman" charset="0"/>
                    </a:rPr>
                    <a:t>雅各书</a:t>
                  </a: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割礼</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重大议题</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非议题</a:t>
                  </a: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反对者</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犹太主义者</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无</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受众</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分裂的</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统一的</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1" name="Group 41"/>
              <p:cNvGrpSpPr>
                <a:grpSpLocks/>
              </p:cNvGrpSpPr>
              <p:nvPr/>
            </p:nvGrpSpPr>
            <p:grpSpPr bwMode="auto">
              <a:xfrm>
                <a:off x="0" y="1612"/>
                <a:ext cx="1919" cy="428"/>
                <a:chOff x="0" y="1612"/>
                <a:chExt cx="1919" cy="428"/>
              </a:xfrm>
            </p:grpSpPr>
            <p:sp>
              <p:nvSpPr>
                <p:cNvPr id="281656" name="Rectangle 42"/>
                <p:cNvSpPr>
                  <a:spLocks noChangeArrowheads="1"/>
                </p:cNvSpPr>
                <p:nvPr/>
              </p:nvSpPr>
              <p:spPr bwMode="auto">
                <a:xfrm>
                  <a:off x="43" y="1637"/>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结构</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2" name="Group 44"/>
              <p:cNvGrpSpPr>
                <a:grpSpLocks/>
              </p:cNvGrpSpPr>
              <p:nvPr/>
            </p:nvGrpSpPr>
            <p:grpSpPr bwMode="auto">
              <a:xfrm>
                <a:off x="1919" y="1612"/>
                <a:ext cx="1960" cy="428"/>
                <a:chOff x="1919" y="1612"/>
                <a:chExt cx="1960" cy="428"/>
              </a:xfrm>
            </p:grpSpPr>
            <p:sp>
              <p:nvSpPr>
                <p:cNvPr id="281654" name="Rectangle 45"/>
                <p:cNvSpPr>
                  <a:spLocks noChangeArrowheads="1"/>
                </p:cNvSpPr>
                <p:nvPr/>
              </p:nvSpPr>
              <p:spPr bwMode="auto">
                <a:xfrm>
                  <a:off x="1962" y="1637"/>
                  <a:ext cx="1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defRPr/>
                  </a:pPr>
                  <a:r>
                    <a:rPr lang="zh-CN" altLang="en-US" dirty="0"/>
                    <a:t>合理、有序</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3" name="Group 47"/>
              <p:cNvGrpSpPr>
                <a:grpSpLocks/>
              </p:cNvGrpSpPr>
              <p:nvPr/>
            </p:nvGrpSpPr>
            <p:grpSpPr bwMode="auto">
              <a:xfrm>
                <a:off x="3839" y="1612"/>
                <a:ext cx="1920" cy="428"/>
                <a:chOff x="3839" y="1612"/>
                <a:chExt cx="1920" cy="428"/>
              </a:xfrm>
            </p:grpSpPr>
            <p:sp>
              <p:nvSpPr>
                <p:cNvPr id="281652" name="Rectangle 48"/>
                <p:cNvSpPr>
                  <a:spLocks noChangeArrowheads="1"/>
                </p:cNvSpPr>
                <p:nvPr/>
              </p:nvSpPr>
              <p:spPr bwMode="auto">
                <a:xfrm>
                  <a:off x="3882" y="1637"/>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defRPr/>
                  </a:pPr>
                  <a:r>
                    <a:rPr lang="zh-CN" altLang="en-US" dirty="0"/>
                    <a:t>随机、重复</a:t>
                  </a: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4" name="Group 50"/>
              <p:cNvGrpSpPr>
                <a:grpSpLocks/>
              </p:cNvGrpSpPr>
              <p:nvPr/>
            </p:nvGrpSpPr>
            <p:grpSpPr bwMode="auto">
              <a:xfrm>
                <a:off x="0" y="2015"/>
                <a:ext cx="1919" cy="477"/>
                <a:chOff x="0" y="2015"/>
                <a:chExt cx="1919" cy="477"/>
              </a:xfrm>
            </p:grpSpPr>
            <p:sp>
              <p:nvSpPr>
                <p:cNvPr id="281650" name="Rectangle 51"/>
                <p:cNvSpPr>
                  <a:spLocks noChangeArrowheads="1"/>
                </p:cNvSpPr>
                <p:nvPr/>
              </p:nvSpPr>
              <p:spPr bwMode="auto">
                <a:xfrm>
                  <a:off x="43" y="208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地理范围</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5" name="Group 53"/>
              <p:cNvGrpSpPr>
                <a:grpSpLocks/>
              </p:cNvGrpSpPr>
              <p:nvPr/>
            </p:nvGrpSpPr>
            <p:grpSpPr bwMode="auto">
              <a:xfrm>
                <a:off x="1919" y="2015"/>
                <a:ext cx="1920" cy="467"/>
                <a:chOff x="1919" y="2015"/>
                <a:chExt cx="1920" cy="467"/>
              </a:xfrm>
            </p:grpSpPr>
            <p:sp>
              <p:nvSpPr>
                <p:cNvPr id="281648" name="Rectangle 54"/>
                <p:cNvSpPr>
                  <a:spLocks noChangeArrowheads="1"/>
                </p:cNvSpPr>
                <p:nvPr/>
              </p:nvSpPr>
              <p:spPr bwMode="auto">
                <a:xfrm>
                  <a:off x="1962" y="207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加拉太省（罗马行省）</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6" name="Group 56"/>
              <p:cNvGrpSpPr>
                <a:grpSpLocks/>
              </p:cNvGrpSpPr>
              <p:nvPr/>
            </p:nvGrpSpPr>
            <p:grpSpPr bwMode="auto">
              <a:xfrm>
                <a:off x="3839" y="2015"/>
                <a:ext cx="1920" cy="467"/>
                <a:chOff x="3839" y="2015"/>
                <a:chExt cx="1920" cy="467"/>
              </a:xfrm>
            </p:grpSpPr>
            <p:sp>
              <p:nvSpPr>
                <p:cNvPr id="281646" name="Rectangle 57"/>
                <p:cNvSpPr>
                  <a:spLocks noChangeArrowheads="1"/>
                </p:cNvSpPr>
                <p:nvPr/>
              </p:nvSpPr>
              <p:spPr bwMode="auto">
                <a:xfrm>
                  <a:off x="3882" y="207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整个罗马帝国</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its entirety</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7" name="Group 59"/>
              <p:cNvGrpSpPr>
                <a:grpSpLocks/>
              </p:cNvGrpSpPr>
              <p:nvPr/>
            </p:nvGrpSpPr>
            <p:grpSpPr bwMode="auto">
              <a:xfrm>
                <a:off x="0" y="2418"/>
                <a:ext cx="1919" cy="683"/>
                <a:chOff x="0" y="2418"/>
                <a:chExt cx="1919" cy="683"/>
              </a:xfrm>
            </p:grpSpPr>
            <p:sp>
              <p:nvSpPr>
                <p:cNvPr id="281644" name="Rectangle 60"/>
                <p:cNvSpPr>
                  <a:spLocks noChangeArrowheads="1"/>
                </p:cNvSpPr>
                <p:nvPr/>
              </p:nvSpPr>
              <p:spPr bwMode="auto">
                <a:xfrm>
                  <a:off x="43" y="2698"/>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000" b="1" i="0" u="none" strike="noStrike" kern="1200" cap="none" spc="0" normalizeH="0" baseline="0" noProof="0" dirty="0" err="1">
                      <a:ln>
                        <a:noFill/>
                      </a:ln>
                      <a:solidFill>
                        <a:srgbClr val="FFFFCC"/>
                      </a:solidFill>
                      <a:effectLst/>
                      <a:uLnTx/>
                      <a:uFillTx/>
                      <a:latin typeface="Arial" charset="0"/>
                      <a:ea typeface="ＭＳ Ｐゴシック" charset="0"/>
                      <a:cs typeface="Times New Roman" charset="0"/>
                    </a:rPr>
                    <a:t>是否为十二使徒之一</a:t>
                  </a:r>
                  <a:r>
                    <a:rPr kumimoji="1" lang="en-GB" sz="20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t>
                  </a:r>
                  <a:endParaRPr kumimoji="1" lang="en-GB" sz="20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8" name="Group 62"/>
              <p:cNvGrpSpPr>
                <a:grpSpLocks/>
              </p:cNvGrpSpPr>
              <p:nvPr/>
            </p:nvGrpSpPr>
            <p:grpSpPr bwMode="auto">
              <a:xfrm>
                <a:off x="1919" y="2418"/>
                <a:ext cx="1920" cy="683"/>
                <a:chOff x="1919" y="2418"/>
                <a:chExt cx="1920" cy="683"/>
              </a:xfrm>
            </p:grpSpPr>
            <p:sp>
              <p:nvSpPr>
                <p:cNvPr id="281642" name="Rectangle 63"/>
                <p:cNvSpPr>
                  <a:spLocks noChangeArrowheads="1"/>
                </p:cNvSpPr>
                <p:nvPr/>
              </p:nvSpPr>
              <p:spPr bwMode="auto">
                <a:xfrm>
                  <a:off x="1962" y="269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defRPr/>
                  </a:pPr>
                  <a:r>
                    <a:rPr lang="zh-CN" altLang="en-US" dirty="0"/>
                    <a:t>否</a:t>
                  </a:r>
                  <a:r>
                    <a:rPr lang="en-US" altLang="zh-CN" dirty="0"/>
                    <a:t>——</a:t>
                  </a:r>
                  <a:r>
                    <a:rPr lang="zh-CN" altLang="en-US" dirty="0"/>
                    <a:t>后来加入</a:t>
                  </a: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9" name="Group 65"/>
              <p:cNvGrpSpPr>
                <a:grpSpLocks/>
              </p:cNvGrpSpPr>
              <p:nvPr/>
            </p:nvGrpSpPr>
            <p:grpSpPr bwMode="auto">
              <a:xfrm>
                <a:off x="3839" y="2418"/>
                <a:ext cx="1920" cy="683"/>
                <a:chOff x="3839" y="2418"/>
                <a:chExt cx="1920" cy="683"/>
              </a:xfrm>
            </p:grpSpPr>
            <p:sp>
              <p:nvSpPr>
                <p:cNvPr id="281640" name="Rectangle 66"/>
                <p:cNvSpPr>
                  <a:spLocks noChangeArrowheads="1"/>
                </p:cNvSpPr>
                <p:nvPr/>
              </p:nvSpPr>
              <p:spPr bwMode="auto">
                <a:xfrm>
                  <a:off x="3882" y="269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defRPr/>
                  </a:pPr>
                  <a:r>
                    <a:rPr lang="zh-CN" altLang="en-US" dirty="0"/>
                    <a:t>否</a:t>
                  </a:r>
                  <a:r>
                    <a:rPr lang="en-US" altLang="zh-CN" dirty="0"/>
                    <a:t>——</a:t>
                  </a:r>
                  <a:r>
                    <a:rPr lang="zh-CN" altLang="en-US" dirty="0"/>
                    <a:t>后来加入</a:t>
                  </a: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174j</a:t>
            </a:r>
          </a:p>
        </p:txBody>
      </p:sp>
    </p:spTree>
    <p:extLst>
      <p:ext uri="{BB962C8B-B14F-4D97-AF65-F5344CB8AC3E}">
        <p14:creationId xmlns:p14="http://schemas.microsoft.com/office/powerpoint/2010/main" val="4022458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2932043"/>
            <a:ext cx="9144000" cy="24420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信心是籍着行为体现出来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9018477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p:cNvSpPr>
            <a:spLocks noChangeArrowheads="1"/>
          </p:cNvSpPr>
          <p:nvPr/>
        </p:nvSpPr>
        <p:spPr bwMode="auto">
          <a:xfrm>
            <a:off x="6248400" y="2819400"/>
            <a:ext cx="1447800" cy="2895600"/>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540675" name="Rectangle 1027"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endParaRPr lang="zh-CN" altLang="en-US" sz="1800">
              <a:solidFill>
                <a:srgbClr val="000000"/>
              </a:solidFill>
              <a:effectLst>
                <a:outerShdw blurRad="38100" dist="38100" dir="2700000" algn="tl">
                  <a:srgbClr val="DDDDDD"/>
                </a:outerShdw>
              </a:effectLst>
              <a:latin typeface="Arial Narrow" charset="0"/>
              <a:ea typeface="SimSun" charset="0"/>
              <a:cs typeface="SimSun"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7"/>
              </a:schemeClr>
            </a:outerShdw>
          </a:effectLst>
        </p:spPr>
        <p:txBody>
          <a:bodyPr/>
          <a:lstStyle/>
          <a:p>
            <a:r>
              <a:rPr kumimoji="0" lang="zh-CN" altLang="en-US">
                <a:latin typeface="DFKai-SB" charset="0"/>
                <a:ea typeface="DFKai-SB" charset="0"/>
                <a:cs typeface="DFKai-SB" charset="0"/>
              </a:rPr>
              <a:t>哪个组合更为准确？</a:t>
            </a:r>
          </a:p>
        </p:txBody>
      </p:sp>
      <p:sp>
        <p:nvSpPr>
          <p:cNvPr id="540677" name="Text Box 1029"/>
          <p:cNvSpPr txBox="1">
            <a:spLocks noChangeArrowheads="1"/>
          </p:cNvSpPr>
          <p:nvPr/>
        </p:nvSpPr>
        <p:spPr bwMode="auto">
          <a:xfrm>
            <a:off x="228600" y="2747963"/>
            <a:ext cx="685800" cy="98583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旧约</a:t>
            </a:r>
          </a:p>
        </p:txBody>
      </p:sp>
      <p:sp>
        <p:nvSpPr>
          <p:cNvPr id="540678" name="Text Box 1030"/>
          <p:cNvSpPr txBox="1">
            <a:spLocks noChangeArrowheads="1"/>
          </p:cNvSpPr>
          <p:nvPr/>
        </p:nvSpPr>
        <p:spPr bwMode="auto">
          <a:xfrm>
            <a:off x="228600" y="4205288"/>
            <a:ext cx="685800" cy="98583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新约</a:t>
            </a:r>
          </a:p>
        </p:txBody>
      </p:sp>
      <p:grpSp>
        <p:nvGrpSpPr>
          <p:cNvPr id="51207" name="Group 1031"/>
          <p:cNvGrpSpPr>
            <a:grpSpLocks/>
          </p:cNvGrpSpPr>
          <p:nvPr/>
        </p:nvGrpSpPr>
        <p:grpSpPr bwMode="auto">
          <a:xfrm>
            <a:off x="1295400" y="2667000"/>
            <a:ext cx="1447800" cy="2895600"/>
            <a:chOff x="960" y="1680"/>
            <a:chExt cx="912" cy="1824"/>
          </a:xfrm>
        </p:grpSpPr>
        <p:sp>
          <p:nvSpPr>
            <p:cNvPr id="5122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行为</a:t>
              </a: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信心</a:t>
              </a:r>
              <a:endParaRPr lang="en-US" sz="3200"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grpSp>
      <p:sp>
        <p:nvSpPr>
          <p:cNvPr id="540683" name="Text Box 1035"/>
          <p:cNvSpPr txBox="1">
            <a:spLocks noChangeArrowheads="1"/>
          </p:cNvSpPr>
          <p:nvPr/>
        </p:nvSpPr>
        <p:spPr bwMode="auto">
          <a:xfrm>
            <a:off x="76200" y="1671638"/>
            <a:ext cx="2192338" cy="49371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3200" b="1" i="1">
                <a:solidFill>
                  <a:srgbClr val="FFFFFF"/>
                </a:solidFill>
                <a:effectLst>
                  <a:outerShdw blurRad="38100" dist="38100" dir="2700000" algn="tl">
                    <a:srgbClr val="000000"/>
                  </a:outerShdw>
                </a:effectLst>
                <a:latin typeface="微軟正黑體" charset="0"/>
                <a:ea typeface="微軟正黑體" charset="0"/>
                <a:cs typeface="微軟正黑體" charset="0"/>
              </a:rPr>
              <a:t>因</a:t>
            </a:r>
            <a:r>
              <a:rPr lang="en-US" altLang="zh-CN" sz="3200" b="1" i="1">
                <a:solidFill>
                  <a:srgbClr val="FFFFFF"/>
                </a:solidFill>
                <a:effectLst>
                  <a:outerShdw blurRad="38100" dist="38100" dir="2700000" algn="tl">
                    <a:srgbClr val="000000"/>
                  </a:outerShdw>
                </a:effectLst>
                <a:latin typeface="微軟正黑體" charset="0"/>
                <a:ea typeface="微軟正黑體" charset="0"/>
                <a:cs typeface="微軟正黑體" charset="0"/>
              </a:rPr>
              <a:t>…</a:t>
            </a:r>
            <a:r>
              <a:rPr lang="zh-CN" altLang="en-US" sz="3200" b="1" i="1">
                <a:solidFill>
                  <a:srgbClr val="FFFFFF"/>
                </a:solidFill>
                <a:effectLst>
                  <a:outerShdw blurRad="38100" dist="38100" dir="2700000" algn="tl">
                    <a:srgbClr val="000000"/>
                  </a:outerShdw>
                </a:effectLst>
                <a:latin typeface="微軟正黑體" charset="0"/>
                <a:ea typeface="微軟正黑體" charset="0"/>
                <a:cs typeface="微軟正黑體" charset="0"/>
              </a:rPr>
              <a:t>得救</a:t>
            </a:r>
          </a:p>
        </p:txBody>
      </p:sp>
      <p:grpSp>
        <p:nvGrpSpPr>
          <p:cNvPr id="51209" name="Group 1036"/>
          <p:cNvGrpSpPr>
            <a:grpSpLocks/>
          </p:cNvGrpSpPr>
          <p:nvPr/>
        </p:nvGrpSpPr>
        <p:grpSpPr bwMode="auto">
          <a:xfrm>
            <a:off x="3378200" y="2667000"/>
            <a:ext cx="1447800" cy="2895600"/>
            <a:chOff x="2352" y="1680"/>
            <a:chExt cx="912" cy="1824"/>
          </a:xfrm>
        </p:grpSpPr>
        <p:sp>
          <p:nvSpPr>
            <p:cNvPr id="5122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540686" name="Text Box 1038"/>
            <p:cNvSpPr txBox="1">
              <a:spLocks noChangeArrowheads="1"/>
            </p:cNvSpPr>
            <p:nvPr/>
          </p:nvSpPr>
          <p:spPr bwMode="auto">
            <a:xfrm>
              <a:off x="2400" y="1741"/>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信心</a:t>
              </a:r>
              <a:r>
                <a:rPr lang="en-US" altLang="zh-CN" sz="3200" b="1">
                  <a:solidFill>
                    <a:srgbClr val="FFFFFF"/>
                  </a:solidFill>
                  <a:effectLst>
                    <a:outerShdw blurRad="38100" dist="38100" dir="2700000" algn="tl">
                      <a:srgbClr val="000000"/>
                    </a:outerShdw>
                  </a:effectLst>
                  <a:ea typeface="SimSun" charset="0"/>
                  <a:cs typeface="SimSun" charset="0"/>
                </a:rPr>
                <a:t>+ </a:t>
              </a: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行为</a:t>
              </a:r>
              <a:r>
                <a:rPr lang="zh-CN" altLang="en-US" sz="3200" b="1">
                  <a:solidFill>
                    <a:srgbClr val="FFFFFF"/>
                  </a:solidFill>
                  <a:effectLst>
                    <a:outerShdw blurRad="38100" dist="38100" dir="2700000" algn="tl">
                      <a:srgbClr val="000000"/>
                    </a:outerShdw>
                  </a:effectLst>
                  <a:ea typeface="SimSun" charset="0"/>
                  <a:cs typeface="SimSun" charset="0"/>
                </a:rPr>
                <a:t> </a:t>
              </a:r>
            </a:p>
          </p:txBody>
        </p:sp>
        <p:sp>
          <p:nvSpPr>
            <p:cNvPr id="540687" name="Text Box 1039"/>
            <p:cNvSpPr txBox="1">
              <a:spLocks noChangeArrowheads="1"/>
            </p:cNvSpPr>
            <p:nvPr/>
          </p:nvSpPr>
          <p:spPr bwMode="auto">
            <a:xfrm>
              <a:off x="2400" y="275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信心</a:t>
              </a:r>
              <a:endParaRPr lang="en-US" sz="3200"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grpSp>
      <p:grpSp>
        <p:nvGrpSpPr>
          <p:cNvPr id="51210" name="Group 1040"/>
          <p:cNvGrpSpPr>
            <a:grpSpLocks/>
          </p:cNvGrpSpPr>
          <p:nvPr/>
        </p:nvGrpSpPr>
        <p:grpSpPr bwMode="auto">
          <a:xfrm>
            <a:off x="5461000" y="2667000"/>
            <a:ext cx="1447800" cy="2895600"/>
            <a:chOff x="3792" y="1680"/>
            <a:chExt cx="912" cy="1824"/>
          </a:xfrm>
        </p:grpSpPr>
        <p:sp>
          <p:nvSpPr>
            <p:cNvPr id="5121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540690" name="Text Box 1042"/>
            <p:cNvSpPr txBox="1">
              <a:spLocks noChangeArrowheads="1"/>
            </p:cNvSpPr>
            <p:nvPr/>
          </p:nvSpPr>
          <p:spPr bwMode="auto">
            <a:xfrm>
              <a:off x="3840" y="187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信心</a:t>
              </a:r>
              <a:endParaRPr lang="en-US" sz="3200"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540691" name="Text Box 1043"/>
            <p:cNvSpPr txBox="1">
              <a:spLocks noChangeArrowheads="1"/>
            </p:cNvSpPr>
            <p:nvPr/>
          </p:nvSpPr>
          <p:spPr bwMode="auto">
            <a:xfrm>
              <a:off x="3840" y="275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信心</a:t>
              </a:r>
              <a:endParaRPr lang="en-US" sz="3200"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grpSp>
      <p:sp>
        <p:nvSpPr>
          <p:cNvPr id="5121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54069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r>
              <a:rPr lang="en-US" altLang="zh-CN" sz="2400" b="1">
                <a:solidFill>
                  <a:srgbClr val="FFFFFF"/>
                </a:solidFill>
                <a:effectLst>
                  <a:outerShdw blurRad="38100" dist="38100" dir="2700000" algn="tl">
                    <a:srgbClr val="000000"/>
                  </a:outerShdw>
                </a:effectLst>
                <a:latin typeface="Arial" charset="0"/>
                <a:ea typeface="SimSun" charset="0"/>
                <a:cs typeface="Arial" charset="0"/>
              </a:rPr>
              <a:t>121a</a:t>
            </a:r>
            <a:endParaRPr lang="en-US" altLang="zh-CN" sz="1800">
              <a:effectLst>
                <a:outerShdw blurRad="38100" dist="38100" dir="2700000" algn="tl">
                  <a:srgbClr val="FFFFFF"/>
                </a:outerShdw>
              </a:effectLst>
              <a:latin typeface="Arial" charset="0"/>
              <a:ea typeface="SimSun" charset="0"/>
              <a:cs typeface="Arial" charset="0"/>
            </a:endParaRPr>
          </a:p>
        </p:txBody>
      </p:sp>
      <p:grpSp>
        <p:nvGrpSpPr>
          <p:cNvPr id="51213" name="Group 1046"/>
          <p:cNvGrpSpPr>
            <a:grpSpLocks/>
          </p:cNvGrpSpPr>
          <p:nvPr/>
        </p:nvGrpSpPr>
        <p:grpSpPr bwMode="auto">
          <a:xfrm>
            <a:off x="7543800" y="2681288"/>
            <a:ext cx="1447800" cy="2895600"/>
            <a:chOff x="4896" y="1689"/>
            <a:chExt cx="912" cy="1824"/>
          </a:xfrm>
        </p:grpSpPr>
        <p:sp>
          <p:nvSpPr>
            <p:cNvPr id="5121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信心</a:t>
              </a:r>
              <a:r>
                <a:rPr lang="en-US" altLang="zh-CN" sz="3200" b="1">
                  <a:solidFill>
                    <a:srgbClr val="FFFFFF"/>
                  </a:solidFill>
                  <a:effectLst>
                    <a:outerShdw blurRad="38100" dist="38100" dir="2700000" algn="tl">
                      <a:srgbClr val="000000"/>
                    </a:outerShdw>
                  </a:effectLst>
                  <a:ea typeface="SimSun" charset="0"/>
                  <a:cs typeface="SimSun" charset="0"/>
                </a:rPr>
                <a:t>+ </a:t>
              </a: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行为</a:t>
              </a:r>
              <a:endParaRPr lang="en-US" sz="3200"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540697" name="Text Box 1049"/>
            <p:cNvSpPr txBox="1">
              <a:spLocks noChangeArrowheads="1"/>
            </p:cNvSpPr>
            <p:nvPr/>
          </p:nvSpPr>
          <p:spPr bwMode="auto">
            <a:xfrm>
              <a:off x="4944" y="2608"/>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0" hangingPunct="0">
                <a:spcBef>
                  <a:spcPct val="50000"/>
                </a:spcBef>
              </a:pP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信心</a:t>
              </a:r>
              <a:r>
                <a:rPr lang="en-US" altLang="zh-CN" sz="3200" b="1">
                  <a:solidFill>
                    <a:srgbClr val="FFFFFF"/>
                  </a:solidFill>
                  <a:effectLst>
                    <a:outerShdw blurRad="38100" dist="38100" dir="2700000" algn="tl">
                      <a:srgbClr val="000000"/>
                    </a:outerShdw>
                  </a:effectLst>
                  <a:ea typeface="SimSun" charset="0"/>
                  <a:cs typeface="SimSun" charset="0"/>
                </a:rPr>
                <a:t>+ </a:t>
              </a: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行为</a:t>
              </a:r>
              <a:endParaRPr lang="en-US" sz="3200"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grpSp>
      <p:sp>
        <p:nvSpPr>
          <p:cNvPr id="540698" name="Text Box 1050"/>
          <p:cNvSpPr txBox="1">
            <a:spLocks noChangeArrowheads="1"/>
          </p:cNvSpPr>
          <p:nvPr/>
        </p:nvSpPr>
        <p:spPr bwMode="auto">
          <a:xfrm>
            <a:off x="7696200" y="6400800"/>
            <a:ext cx="1250950" cy="3048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r>
              <a:rPr lang="en-US" altLang="zh-CN" sz="2000" b="1">
                <a:solidFill>
                  <a:srgbClr val="FFFFFF"/>
                </a:solidFill>
                <a:effectLst>
                  <a:outerShdw blurRad="38100" dist="38100" dir="2700000" algn="tl">
                    <a:srgbClr val="000000"/>
                  </a:outerShdw>
                </a:effectLst>
                <a:ea typeface="SimSun" charset="0"/>
                <a:cs typeface="SimSun" charset="0"/>
              </a:rPr>
              <a:t>cf. OTS 119e</a:t>
            </a:r>
            <a:endParaRPr lang="en-US" altLang="zh-CN" sz="1600">
              <a:effectLst>
                <a:outerShdw blurRad="38100" dist="38100" dir="2700000" algn="tl">
                  <a:srgbClr val="FFFFFF"/>
                </a:outerShdw>
              </a:effectLst>
              <a:ea typeface="SimSun" charset="0"/>
              <a:cs typeface="SimSun" charset="0"/>
            </a:endParaRPr>
          </a:p>
        </p:txBody>
      </p:sp>
    </p:spTree>
    <p:extLst>
      <p:ext uri="{BB962C8B-B14F-4D97-AF65-F5344CB8AC3E}">
        <p14:creationId xmlns:p14="http://schemas.microsoft.com/office/powerpoint/2010/main" val="1415947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06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3" grpId="0"/>
      <p:bldP spid="54069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715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zh-CN" altLang="en-US" sz="2000" b="1">
              <a:solidFill>
                <a:srgbClr val="000000"/>
              </a:solidFill>
              <a:latin typeface="Arial Narrow" charset="0"/>
              <a:ea typeface="SimSun" charset="0"/>
              <a:cs typeface="SimSun" charset="0"/>
            </a:endParaRPr>
          </a:p>
          <a:p>
            <a:pPr algn="ctr" eaLnBrk="0" hangingPunct="0"/>
            <a:r>
              <a:rPr lang="zh-CN" altLang="en-US" sz="2000" b="1">
                <a:solidFill>
                  <a:srgbClr val="000000"/>
                </a:solidFill>
                <a:latin typeface="微軟正黑體" charset="0"/>
                <a:ea typeface="微軟正黑體" charset="0"/>
                <a:cs typeface="微軟正黑體" charset="0"/>
              </a:rPr>
              <a:t>原型</a:t>
            </a:r>
          </a:p>
          <a:p>
            <a:pPr algn="ctr" eaLnBrk="0" hangingPunct="0"/>
            <a:r>
              <a:rPr lang="en-US" altLang="zh-CN" sz="2000" b="1">
                <a:solidFill>
                  <a:srgbClr val="000000"/>
                </a:solidFill>
                <a:latin typeface="Arial Narrow" charset="0"/>
                <a:ea typeface="SimSun" charset="0"/>
                <a:cs typeface="SimSun" charset="0"/>
              </a:rPr>
              <a:t>|</a:t>
            </a:r>
          </a:p>
          <a:p>
            <a:pPr algn="ctr" eaLnBrk="0" hangingPunct="0"/>
            <a:r>
              <a:rPr lang="zh-CN" altLang="en-US" sz="2000" b="1">
                <a:solidFill>
                  <a:srgbClr val="000000"/>
                </a:solidFill>
                <a:latin typeface="微軟正黑體" charset="0"/>
                <a:ea typeface="微軟正黑體" charset="0"/>
                <a:cs typeface="微軟正黑體" charset="0"/>
              </a:rPr>
              <a:t>对应型</a:t>
            </a:r>
            <a:endParaRPr lang="en-US" sz="2000" b="1">
              <a:solidFill>
                <a:srgbClr val="000000"/>
              </a:solidFill>
              <a:latin typeface="微軟正黑體" charset="0"/>
              <a:ea typeface="微軟正黑體" charset="0"/>
              <a:cs typeface="微軟正黑體" charset="0"/>
            </a:endParaRPr>
          </a:p>
        </p:txBody>
      </p:sp>
      <p:sp>
        <p:nvSpPr>
          <p:cNvPr id="521218" name="Rectangle 1026"/>
          <p:cNvSpPr>
            <a:spLocks noGrp="1" noChangeArrowheads="1"/>
          </p:cNvSpPr>
          <p:nvPr>
            <p:ph type="ctrTitle"/>
          </p:nvPr>
        </p:nvSpPr>
        <p:spPr>
          <a:xfrm>
            <a:off x="0" y="0"/>
            <a:ext cx="6619875" cy="838200"/>
          </a:xfrm>
          <a:solidFill>
            <a:srgbClr val="006600"/>
          </a:solidFill>
          <a:effectLst>
            <a:outerShdw blurRad="63500" dist="35921" dir="2700000" algn="ctr" rotWithShape="0">
              <a:schemeClr val="bg2">
                <a:alpha val="74997"/>
              </a:schemeClr>
            </a:outerShdw>
          </a:effectLst>
        </p:spPr>
        <p:txBody>
          <a:bodyPr/>
          <a:lstStyle/>
          <a:p>
            <a:r>
              <a:rPr kumimoji="1" lang="zh-CN" altLang="en-US">
                <a:effectLst>
                  <a:outerShdw blurRad="38100" dist="38100" dir="2700000" algn="tl">
                    <a:srgbClr val="000000"/>
                  </a:outerShdw>
                </a:effectLst>
                <a:latin typeface="DFKai-SB" charset="0"/>
                <a:ea typeface="DFKai-SB" charset="0"/>
                <a:cs typeface="DFKai-SB" charset="0"/>
              </a:rPr>
              <a:t>得救</a:t>
            </a:r>
            <a:r>
              <a:rPr kumimoji="1" lang="zh-CN" altLang="en-US" sz="3600" b="1">
                <a:effectLst>
                  <a:outerShdw blurRad="38100" dist="38100" dir="2700000" algn="tl">
                    <a:srgbClr val="000000"/>
                  </a:outerShdw>
                </a:effectLst>
                <a:latin typeface="Arial" charset="0"/>
                <a:ea typeface="ＭＳ Ｐゴシック" charset="0"/>
                <a:cs typeface="ＭＳ Ｐゴシック" charset="0"/>
              </a:rPr>
              <a:t> </a:t>
            </a:r>
            <a:r>
              <a:rPr kumimoji="1" lang="en-US" altLang="zh-CN" sz="3600" b="1">
                <a:effectLst>
                  <a:outerShdw blurRad="38100" dist="38100" dir="2700000" algn="tl">
                    <a:srgbClr val="000000"/>
                  </a:outerShdw>
                </a:effectLst>
                <a:latin typeface="Arial" charset="0"/>
                <a:ea typeface="ＭＳ Ｐゴシック" charset="0"/>
                <a:cs typeface="ＭＳ Ｐゴシック" charset="0"/>
              </a:rPr>
              <a:t>&amp; </a:t>
            </a:r>
            <a:r>
              <a:rPr kumimoji="1" lang="zh-CN" altLang="en-US">
                <a:effectLst>
                  <a:outerShdw blurRad="38100" dist="38100" dir="2700000" algn="tl">
                    <a:srgbClr val="000000"/>
                  </a:outerShdw>
                </a:effectLst>
                <a:latin typeface="DFKai-SB" charset="0"/>
                <a:ea typeface="DFKai-SB" charset="0"/>
                <a:cs typeface="DFKai-SB" charset="0"/>
              </a:rPr>
              <a:t>成圣</a:t>
            </a:r>
            <a:endParaRPr kumimoji="1" lang="zh-CN" altLang="en-US">
              <a:latin typeface="DFKai-SB" charset="0"/>
              <a:ea typeface="DFKai-SB" charset="0"/>
              <a:cs typeface="DFKai-SB" charset="0"/>
            </a:endParaRPr>
          </a:p>
        </p:txBody>
      </p:sp>
      <p:sp>
        <p:nvSpPr>
          <p:cNvPr id="521220" name="Text Box 1028"/>
          <p:cNvSpPr txBox="1">
            <a:spLocks noChangeArrowheads="1"/>
          </p:cNvSpPr>
          <p:nvPr/>
        </p:nvSpPr>
        <p:spPr bwMode="auto">
          <a:xfrm>
            <a:off x="76200" y="1946275"/>
            <a:ext cx="595313" cy="862013"/>
          </a:xfrm>
          <a:prstGeom prst="rect">
            <a:avLst/>
          </a:prstGeom>
          <a:noFill/>
          <a:ln w="12700" cap="sq">
            <a:noFill/>
            <a:miter lim="800000"/>
            <a:headEnd/>
            <a:tailEnd/>
          </a:ln>
          <a:effectLst>
            <a:outerShdw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2800" b="1">
                <a:solidFill>
                  <a:srgbClr val="FFFFFF"/>
                </a:solidFill>
                <a:effectLst>
                  <a:outerShdw blurRad="38100" dist="38100" dir="2700000" algn="tl">
                    <a:srgbClr val="000000"/>
                  </a:outerShdw>
                </a:effectLst>
                <a:latin typeface="DFKai-SB" charset="0"/>
                <a:ea typeface="DFKai-SB" charset="0"/>
                <a:cs typeface="DFKai-SB" charset="0"/>
              </a:rPr>
              <a:t>旧约</a:t>
            </a:r>
          </a:p>
        </p:txBody>
      </p:sp>
      <p:sp>
        <p:nvSpPr>
          <p:cNvPr id="521221" name="Text Box 1029"/>
          <p:cNvSpPr txBox="1">
            <a:spLocks noChangeArrowheads="1"/>
          </p:cNvSpPr>
          <p:nvPr/>
        </p:nvSpPr>
        <p:spPr bwMode="auto">
          <a:xfrm>
            <a:off x="76200" y="4841875"/>
            <a:ext cx="595313" cy="862013"/>
          </a:xfrm>
          <a:prstGeom prst="rect">
            <a:avLst/>
          </a:prstGeom>
          <a:noFill/>
          <a:ln w="12700" cap="sq">
            <a:noFill/>
            <a:miter lim="800000"/>
            <a:headEnd/>
            <a:tailEnd/>
          </a:ln>
          <a:effectLst>
            <a:outerShdw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2800" b="1">
                <a:solidFill>
                  <a:srgbClr val="FFFFFF"/>
                </a:solidFill>
                <a:effectLst>
                  <a:outerShdw blurRad="38100" dist="38100" dir="2700000" algn="tl">
                    <a:srgbClr val="000000"/>
                  </a:outerShdw>
                </a:effectLst>
                <a:latin typeface="DFKai-SB" charset="0"/>
                <a:ea typeface="DFKai-SB" charset="0"/>
                <a:cs typeface="DFKai-SB" charset="0"/>
              </a:rPr>
              <a:t>新约</a:t>
            </a:r>
          </a:p>
        </p:txBody>
      </p:sp>
      <p:sp>
        <p:nvSpPr>
          <p:cNvPr id="521222" name="Rectangle 1030"/>
          <p:cNvSpPr>
            <a:spLocks noChangeArrowheads="1"/>
          </p:cNvSpPr>
          <p:nvPr/>
        </p:nvSpPr>
        <p:spPr bwMode="auto">
          <a:xfrm>
            <a:off x="2700338" y="5183188"/>
            <a:ext cx="1454150" cy="404812"/>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得拯救</a:t>
            </a:r>
            <a:endParaRPr kumimoji="1" lang="en-US" b="1">
              <a:solidFill>
                <a:srgbClr val="FFFFFF"/>
              </a:solidFill>
              <a:latin typeface="微軟正黑體" charset="0"/>
              <a:ea typeface="微軟正黑體" charset="0"/>
              <a:cs typeface="微軟正黑體" charset="0"/>
            </a:endParaRPr>
          </a:p>
        </p:txBody>
      </p:sp>
      <p:sp>
        <p:nvSpPr>
          <p:cNvPr id="521223" name="Rectangle 1031"/>
          <p:cNvSpPr>
            <a:spLocks noChangeArrowheads="1"/>
          </p:cNvSpPr>
          <p:nvPr/>
        </p:nvSpPr>
        <p:spPr bwMode="auto">
          <a:xfrm>
            <a:off x="762000" y="990600"/>
            <a:ext cx="164941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sz="2800" b="1">
                <a:solidFill>
                  <a:srgbClr val="FFFFFF"/>
                </a:solidFill>
                <a:latin typeface="微軟正黑體" charset="0"/>
                <a:ea typeface="微軟正黑體" charset="0"/>
                <a:cs typeface="微軟正黑體" charset="0"/>
              </a:rPr>
              <a:t>人的角色</a:t>
            </a:r>
          </a:p>
        </p:txBody>
      </p:sp>
      <p:sp>
        <p:nvSpPr>
          <p:cNvPr id="521224" name="Rectangle 1032"/>
          <p:cNvSpPr>
            <a:spLocks noChangeArrowheads="1"/>
          </p:cNvSpPr>
          <p:nvPr/>
        </p:nvSpPr>
        <p:spPr bwMode="auto">
          <a:xfrm>
            <a:off x="2541588" y="990600"/>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sz="2800" b="1">
                <a:solidFill>
                  <a:srgbClr val="FFFFFF"/>
                </a:solidFill>
                <a:latin typeface="微軟正黑體" charset="0"/>
                <a:ea typeface="微軟正黑體" charset="0"/>
                <a:cs typeface="微軟正黑體" charset="0"/>
              </a:rPr>
              <a:t>神的回应</a:t>
            </a:r>
            <a:endParaRPr kumimoji="1" lang="en-US" sz="2800" b="1">
              <a:solidFill>
                <a:srgbClr val="FFFFFF"/>
              </a:solidFill>
              <a:latin typeface="微軟正黑體" charset="0"/>
              <a:ea typeface="微軟正黑體" charset="0"/>
              <a:cs typeface="微軟正黑體" charset="0"/>
            </a:endParaRPr>
          </a:p>
        </p:txBody>
      </p:sp>
      <p:sp>
        <p:nvSpPr>
          <p:cNvPr id="521225" name="Rectangle 1033"/>
          <p:cNvSpPr>
            <a:spLocks noChangeArrowheads="1"/>
          </p:cNvSpPr>
          <p:nvPr/>
        </p:nvSpPr>
        <p:spPr bwMode="auto">
          <a:xfrm>
            <a:off x="762000" y="1981200"/>
            <a:ext cx="1600200"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信靠神的逾越节羔羊</a:t>
            </a:r>
          </a:p>
        </p:txBody>
      </p:sp>
      <p:sp>
        <p:nvSpPr>
          <p:cNvPr id="521226" name="Rectangle 1034"/>
          <p:cNvSpPr>
            <a:spLocks noChangeArrowheads="1"/>
          </p:cNvSpPr>
          <p:nvPr/>
        </p:nvSpPr>
        <p:spPr bwMode="auto">
          <a:xfrm>
            <a:off x="762000" y="4953000"/>
            <a:ext cx="1522413" cy="1600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信靠基督那神的羔羊</a:t>
            </a:r>
          </a:p>
        </p:txBody>
      </p:sp>
      <p:sp>
        <p:nvSpPr>
          <p:cNvPr id="521227" name="Rectangle 1035"/>
          <p:cNvSpPr>
            <a:spLocks noChangeArrowheads="1"/>
          </p:cNvSpPr>
          <p:nvPr/>
        </p:nvSpPr>
        <p:spPr bwMode="auto">
          <a:xfrm>
            <a:off x="4648200" y="2198688"/>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走向迦南</a:t>
            </a:r>
            <a:endParaRPr kumimoji="1" lang="en-US" altLang="zh-CN" b="1">
              <a:solidFill>
                <a:srgbClr val="FFFFFF"/>
              </a:solidFill>
              <a:latin typeface="微軟正黑體" charset="0"/>
              <a:ea typeface="微軟正黑體" charset="0"/>
              <a:cs typeface="微軟正黑體" charset="0"/>
            </a:endParaRPr>
          </a:p>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之旅</a:t>
            </a:r>
            <a:endParaRPr kumimoji="1" lang="en-US" b="1">
              <a:solidFill>
                <a:srgbClr val="FFFFFF"/>
              </a:solidFill>
              <a:latin typeface="微軟正黑體" charset="0"/>
              <a:ea typeface="微軟正黑體" charset="0"/>
              <a:cs typeface="微軟正黑體" charset="0"/>
            </a:endParaRPr>
          </a:p>
        </p:txBody>
      </p:sp>
      <p:sp>
        <p:nvSpPr>
          <p:cNvPr id="521228" name="Rectangle 1036"/>
          <p:cNvSpPr>
            <a:spLocks noChangeArrowheads="1"/>
          </p:cNvSpPr>
          <p:nvPr/>
        </p:nvSpPr>
        <p:spPr bwMode="auto">
          <a:xfrm>
            <a:off x="4633913" y="5106988"/>
            <a:ext cx="1720850"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属灵的成长</a:t>
            </a:r>
            <a:endParaRPr kumimoji="1" lang="en-US" b="1">
              <a:solidFill>
                <a:srgbClr val="FFFFFF"/>
              </a:solidFill>
              <a:latin typeface="微軟正黑體" charset="0"/>
              <a:ea typeface="微軟正黑體" charset="0"/>
              <a:cs typeface="微軟正黑體" charset="0"/>
            </a:endParaRPr>
          </a:p>
        </p:txBody>
      </p:sp>
      <p:sp>
        <p:nvSpPr>
          <p:cNvPr id="521229" name="Rectangle 1037"/>
          <p:cNvSpPr>
            <a:spLocks noChangeArrowheads="1"/>
          </p:cNvSpPr>
          <p:nvPr/>
        </p:nvSpPr>
        <p:spPr bwMode="auto">
          <a:xfrm>
            <a:off x="4724400" y="990600"/>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pPr>
            <a:r>
              <a:rPr kumimoji="1" lang="zh-CN" altLang="en-US" sz="2800" b="1">
                <a:solidFill>
                  <a:srgbClr val="FFFFFF"/>
                </a:solidFill>
                <a:latin typeface="微軟正黑體" charset="0"/>
                <a:ea typeface="微軟正黑體" charset="0"/>
                <a:cs typeface="微軟正黑體" charset="0"/>
              </a:rPr>
              <a:t>信心的生活</a:t>
            </a:r>
            <a:endParaRPr kumimoji="1" lang="en-US" sz="2800" b="1">
              <a:solidFill>
                <a:srgbClr val="FFFFFF"/>
              </a:solidFill>
              <a:latin typeface="微軟正黑體" charset="0"/>
              <a:ea typeface="微軟正黑體" charset="0"/>
              <a:cs typeface="微軟正黑體" charset="0"/>
            </a:endParaRPr>
          </a:p>
        </p:txBody>
      </p:sp>
      <p:sp>
        <p:nvSpPr>
          <p:cNvPr id="521230" name="Rectangle 1038"/>
          <p:cNvSpPr>
            <a:spLocks noChangeArrowheads="1"/>
          </p:cNvSpPr>
          <p:nvPr/>
        </p:nvSpPr>
        <p:spPr bwMode="auto">
          <a:xfrm>
            <a:off x="2433638" y="5943600"/>
            <a:ext cx="2066925"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位分的成圣</a:t>
            </a:r>
            <a:endParaRPr kumimoji="1" lang="en-US" b="1">
              <a:solidFill>
                <a:srgbClr val="FFFFFF"/>
              </a:solidFill>
              <a:latin typeface="微軟正黑體" charset="0"/>
              <a:ea typeface="微軟正黑體" charset="0"/>
              <a:cs typeface="微軟正黑體" charset="0"/>
            </a:endParaRPr>
          </a:p>
        </p:txBody>
      </p:sp>
      <p:sp>
        <p:nvSpPr>
          <p:cNvPr id="521231" name="Rectangle 1039"/>
          <p:cNvSpPr>
            <a:spLocks noChangeArrowheads="1"/>
          </p:cNvSpPr>
          <p:nvPr/>
        </p:nvSpPr>
        <p:spPr bwMode="auto">
          <a:xfrm>
            <a:off x="4648200" y="593090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逐步的成圣</a:t>
            </a:r>
            <a:endParaRPr kumimoji="1" lang="en-US" b="1">
              <a:solidFill>
                <a:srgbClr val="FFFFFF"/>
              </a:solidFill>
              <a:latin typeface="微軟正黑體" charset="0"/>
              <a:ea typeface="微軟正黑體" charset="0"/>
              <a:cs typeface="微軟正黑體" charset="0"/>
            </a:endParaRPr>
          </a:p>
        </p:txBody>
      </p:sp>
      <p:sp>
        <p:nvSpPr>
          <p:cNvPr id="521232" name="Rectangle 1040"/>
          <p:cNvSpPr>
            <a:spLocks noChangeArrowheads="1"/>
          </p:cNvSpPr>
          <p:nvPr/>
        </p:nvSpPr>
        <p:spPr bwMode="auto">
          <a:xfrm>
            <a:off x="6853238" y="2133600"/>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献祭</a:t>
            </a:r>
            <a:br>
              <a:rPr kumimoji="1" lang="zh-CN" altLang="en-US" b="1">
                <a:solidFill>
                  <a:srgbClr val="FFFFFF"/>
                </a:solidFill>
                <a:latin typeface="Arial" charset="0"/>
                <a:ea typeface="SimSun" charset="0"/>
                <a:cs typeface="SimSun" charset="0"/>
              </a:rPr>
            </a:br>
            <a:r>
              <a:rPr kumimoji="1" lang="en-US" altLang="zh-CN" b="1">
                <a:solidFill>
                  <a:srgbClr val="FFFFFF"/>
                </a:solidFill>
                <a:latin typeface="Arial" charset="0"/>
                <a:ea typeface="SimSun" charset="0"/>
                <a:cs typeface="SimSun" charset="0"/>
              </a:rPr>
              <a:t>(</a:t>
            </a:r>
            <a:r>
              <a:rPr kumimoji="1" lang="zh-CN" altLang="en-US" b="1">
                <a:solidFill>
                  <a:srgbClr val="FFFFFF"/>
                </a:solidFill>
                <a:latin typeface="微軟正黑體" charset="0"/>
                <a:ea typeface="微軟正黑體" charset="0"/>
                <a:cs typeface="微軟正黑體" charset="0"/>
              </a:rPr>
              <a:t>罪、愆</a:t>
            </a:r>
            <a:r>
              <a:rPr kumimoji="1" lang="en-US" altLang="zh-CN" b="1">
                <a:solidFill>
                  <a:srgbClr val="FFFFFF"/>
                </a:solidFill>
                <a:latin typeface="Arial" charset="0"/>
                <a:ea typeface="SimSun" charset="0"/>
                <a:cs typeface="SimSun" charset="0"/>
              </a:rPr>
              <a:t>)</a:t>
            </a:r>
          </a:p>
        </p:txBody>
      </p:sp>
      <p:sp>
        <p:nvSpPr>
          <p:cNvPr id="521233" name="Rectangle 1041"/>
          <p:cNvSpPr>
            <a:spLocks noChangeArrowheads="1"/>
          </p:cNvSpPr>
          <p:nvPr/>
        </p:nvSpPr>
        <p:spPr bwMode="auto">
          <a:xfrm>
            <a:off x="6853238" y="5106988"/>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认罪</a:t>
            </a:r>
            <a:br>
              <a:rPr kumimoji="1" lang="zh-CN" altLang="en-US" b="1">
                <a:solidFill>
                  <a:srgbClr val="FFFFFF"/>
                </a:solidFill>
                <a:latin typeface="Arial" charset="0"/>
                <a:ea typeface="SimSun" charset="0"/>
                <a:cs typeface="SimSun" charset="0"/>
              </a:rPr>
            </a:br>
            <a:r>
              <a:rPr kumimoji="1" lang="en-US" altLang="zh-CN" b="1">
                <a:solidFill>
                  <a:srgbClr val="FFFFFF"/>
                </a:solidFill>
                <a:latin typeface="Arial" charset="0"/>
                <a:ea typeface="SimSun" charset="0"/>
                <a:cs typeface="SimSun" charset="0"/>
              </a:rPr>
              <a:t>(</a:t>
            </a:r>
            <a:r>
              <a:rPr kumimoji="1" lang="zh-CN" altLang="en-US" b="1">
                <a:solidFill>
                  <a:srgbClr val="FFFFFF"/>
                </a:solidFill>
                <a:latin typeface="微軟正黑體" charset="0"/>
                <a:ea typeface="微軟正黑體" charset="0"/>
                <a:cs typeface="微軟正黑體" charset="0"/>
              </a:rPr>
              <a:t>约翰一书</a:t>
            </a:r>
            <a:r>
              <a:rPr kumimoji="1" lang="zh-CN" altLang="en-US" b="1">
                <a:solidFill>
                  <a:srgbClr val="FFFFFF"/>
                </a:solidFill>
                <a:latin typeface="Arial" charset="0"/>
                <a:ea typeface="SimSun" charset="0"/>
                <a:cs typeface="SimSun" charset="0"/>
              </a:rPr>
              <a:t> </a:t>
            </a:r>
            <a:r>
              <a:rPr kumimoji="1" lang="en-US" altLang="zh-CN" b="1">
                <a:solidFill>
                  <a:srgbClr val="FFFFFF"/>
                </a:solidFill>
                <a:latin typeface="Arial" charset="0"/>
                <a:ea typeface="SimSun" charset="0"/>
                <a:cs typeface="SimSun" charset="0"/>
              </a:rPr>
              <a:t>1:9)</a:t>
            </a:r>
          </a:p>
        </p:txBody>
      </p:sp>
      <p:sp>
        <p:nvSpPr>
          <p:cNvPr id="521234" name="Rectangle 1042"/>
          <p:cNvSpPr>
            <a:spLocks noChangeArrowheads="1"/>
          </p:cNvSpPr>
          <p:nvPr/>
        </p:nvSpPr>
        <p:spPr bwMode="auto">
          <a:xfrm>
            <a:off x="6929438" y="990600"/>
            <a:ext cx="2035175"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sz="2800" b="1">
                <a:solidFill>
                  <a:srgbClr val="FFFFFF"/>
                </a:solidFill>
                <a:latin typeface="微軟正黑體" charset="0"/>
                <a:ea typeface="微軟正黑體" charset="0"/>
                <a:cs typeface="微軟正黑體" charset="0"/>
              </a:rPr>
              <a:t>恢复的关系</a:t>
            </a:r>
            <a:endParaRPr kumimoji="1" lang="en-US" altLang="zh-CN" sz="2800" b="1">
              <a:solidFill>
                <a:srgbClr val="FFFFFF"/>
              </a:solidFill>
              <a:latin typeface="微軟正黑體" charset="0"/>
              <a:ea typeface="微軟正黑體" charset="0"/>
              <a:cs typeface="微軟正黑體" charset="0"/>
            </a:endParaRPr>
          </a:p>
        </p:txBody>
      </p:sp>
      <p:sp>
        <p:nvSpPr>
          <p:cNvPr id="521238" name="AutoShape 1046"/>
          <p:cNvSpPr>
            <a:spLocks noChangeArrowheads="1"/>
          </p:cNvSpPr>
          <p:nvPr/>
        </p:nvSpPr>
        <p:spPr bwMode="auto">
          <a:xfrm rot="5400000">
            <a:off x="25781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zh-CN" altLang="en-US" sz="2000" b="1">
              <a:solidFill>
                <a:srgbClr val="000000"/>
              </a:solidFill>
              <a:latin typeface="Arial Narrow" charset="0"/>
              <a:ea typeface="SimSun" charset="0"/>
              <a:cs typeface="SimSun" charset="0"/>
            </a:endParaRPr>
          </a:p>
          <a:p>
            <a:pPr algn="ctr" eaLnBrk="0" hangingPunct="0"/>
            <a:r>
              <a:rPr lang="zh-CN" altLang="en-US" sz="2000" b="1">
                <a:solidFill>
                  <a:srgbClr val="000000"/>
                </a:solidFill>
                <a:latin typeface="微軟正黑體" charset="0"/>
                <a:ea typeface="微軟正黑體" charset="0"/>
                <a:cs typeface="微軟正黑體" charset="0"/>
              </a:rPr>
              <a:t>原型</a:t>
            </a:r>
          </a:p>
          <a:p>
            <a:pPr algn="ctr" eaLnBrk="0" hangingPunct="0"/>
            <a:r>
              <a:rPr lang="en-US" altLang="zh-CN" sz="2000" b="1">
                <a:solidFill>
                  <a:srgbClr val="000000"/>
                </a:solidFill>
                <a:latin typeface="Arial Narrow" charset="0"/>
                <a:ea typeface="SimSun" charset="0"/>
                <a:cs typeface="SimSun" charset="0"/>
              </a:rPr>
              <a:t>|</a:t>
            </a:r>
          </a:p>
          <a:p>
            <a:pPr algn="ctr" eaLnBrk="0" hangingPunct="0"/>
            <a:r>
              <a:rPr lang="zh-CN" altLang="en-US" sz="2000" b="1">
                <a:solidFill>
                  <a:srgbClr val="000000"/>
                </a:solidFill>
                <a:latin typeface="微軟正黑體" charset="0"/>
                <a:ea typeface="微軟正黑體" charset="0"/>
                <a:cs typeface="微軟正黑體" charset="0"/>
              </a:rPr>
              <a:t>对应型</a:t>
            </a:r>
            <a:endParaRPr lang="en-US" sz="2000" b="1">
              <a:solidFill>
                <a:srgbClr val="000000"/>
              </a:solidFill>
              <a:latin typeface="微軟正黑體" charset="0"/>
              <a:ea typeface="微軟正黑體" charset="0"/>
              <a:cs typeface="微軟正黑體" charset="0"/>
            </a:endParaRPr>
          </a:p>
        </p:txBody>
      </p:sp>
      <p:sp>
        <p:nvSpPr>
          <p:cNvPr id="521239" name="AutoShape 1047"/>
          <p:cNvSpPr>
            <a:spLocks noChangeArrowheads="1"/>
          </p:cNvSpPr>
          <p:nvPr/>
        </p:nvSpPr>
        <p:spPr bwMode="auto">
          <a:xfrm rot="5400000">
            <a:off x="45847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zh-CN" altLang="en-US" sz="2000" b="1">
              <a:solidFill>
                <a:srgbClr val="000000"/>
              </a:solidFill>
              <a:latin typeface="Arial Narrow" charset="0"/>
              <a:ea typeface="SimSun" charset="0"/>
              <a:cs typeface="SimSun" charset="0"/>
            </a:endParaRPr>
          </a:p>
          <a:p>
            <a:pPr algn="ctr" eaLnBrk="0" hangingPunct="0"/>
            <a:r>
              <a:rPr lang="zh-CN" altLang="en-US" sz="2000" b="1">
                <a:solidFill>
                  <a:srgbClr val="000000"/>
                </a:solidFill>
                <a:latin typeface="微軟正黑體" charset="0"/>
                <a:ea typeface="微軟正黑體" charset="0"/>
                <a:cs typeface="微軟正黑體" charset="0"/>
              </a:rPr>
              <a:t>原型</a:t>
            </a:r>
          </a:p>
          <a:p>
            <a:pPr algn="ctr" eaLnBrk="0" hangingPunct="0"/>
            <a:r>
              <a:rPr lang="en-US" altLang="zh-CN" sz="2000" b="1">
                <a:solidFill>
                  <a:srgbClr val="000000"/>
                </a:solidFill>
                <a:latin typeface="Arial Narrow" charset="0"/>
                <a:ea typeface="SimSun" charset="0"/>
                <a:cs typeface="SimSun" charset="0"/>
              </a:rPr>
              <a:t>|</a:t>
            </a:r>
          </a:p>
          <a:p>
            <a:pPr algn="ctr" eaLnBrk="0" hangingPunct="0"/>
            <a:r>
              <a:rPr lang="zh-CN" altLang="en-US" sz="2000" b="1">
                <a:solidFill>
                  <a:srgbClr val="000000"/>
                </a:solidFill>
                <a:latin typeface="微軟正黑體" charset="0"/>
                <a:ea typeface="微軟正黑體" charset="0"/>
                <a:cs typeface="微軟正黑體" charset="0"/>
              </a:rPr>
              <a:t>对应型</a:t>
            </a:r>
            <a:endParaRPr lang="en-US" sz="2000" b="1">
              <a:solidFill>
                <a:srgbClr val="000000"/>
              </a:solidFill>
              <a:latin typeface="微軟正黑體" charset="0"/>
              <a:ea typeface="微軟正黑體" charset="0"/>
              <a:cs typeface="微軟正黑體" charset="0"/>
            </a:endParaRPr>
          </a:p>
        </p:txBody>
      </p:sp>
      <p:sp>
        <p:nvSpPr>
          <p:cNvPr id="521240" name="AutoShape 1048"/>
          <p:cNvSpPr>
            <a:spLocks noChangeArrowheads="1"/>
          </p:cNvSpPr>
          <p:nvPr/>
        </p:nvSpPr>
        <p:spPr bwMode="auto">
          <a:xfrm rot="5400000">
            <a:off x="65913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zh-CN" altLang="en-US" sz="2000" b="1">
              <a:solidFill>
                <a:srgbClr val="000000"/>
              </a:solidFill>
              <a:latin typeface="Arial Narrow" charset="0"/>
              <a:ea typeface="SimSun" charset="0"/>
              <a:cs typeface="SimSun" charset="0"/>
            </a:endParaRPr>
          </a:p>
          <a:p>
            <a:pPr algn="ctr" eaLnBrk="0" hangingPunct="0"/>
            <a:r>
              <a:rPr lang="zh-CN" altLang="en-US" sz="2000" b="1">
                <a:solidFill>
                  <a:srgbClr val="000000"/>
                </a:solidFill>
                <a:latin typeface="微軟正黑體" charset="0"/>
                <a:ea typeface="微軟正黑體" charset="0"/>
                <a:cs typeface="微軟正黑體" charset="0"/>
              </a:rPr>
              <a:t>原型</a:t>
            </a:r>
          </a:p>
          <a:p>
            <a:pPr algn="ctr" eaLnBrk="0" hangingPunct="0"/>
            <a:r>
              <a:rPr lang="en-US" altLang="zh-CN" sz="2000" b="1">
                <a:solidFill>
                  <a:srgbClr val="000000"/>
                </a:solidFill>
                <a:latin typeface="Arial Narrow" charset="0"/>
                <a:ea typeface="SimSun" charset="0"/>
                <a:cs typeface="SimSun" charset="0"/>
              </a:rPr>
              <a:t>|</a:t>
            </a:r>
          </a:p>
          <a:p>
            <a:pPr algn="ctr" eaLnBrk="0" hangingPunct="0"/>
            <a:r>
              <a:rPr lang="zh-CN" altLang="en-US" sz="2000" b="1">
                <a:solidFill>
                  <a:srgbClr val="000000"/>
                </a:solidFill>
                <a:latin typeface="微軟正黑體" charset="0"/>
                <a:ea typeface="微軟正黑體" charset="0"/>
                <a:cs typeface="微軟正黑體" charset="0"/>
              </a:rPr>
              <a:t>对应型</a:t>
            </a:r>
            <a:endParaRPr lang="en-US" sz="2000" b="1">
              <a:solidFill>
                <a:srgbClr val="000000"/>
              </a:solidFill>
              <a:latin typeface="微軟正黑體" charset="0"/>
              <a:ea typeface="微軟正黑體" charset="0"/>
              <a:cs typeface="微軟正黑體" charset="0"/>
            </a:endParaRPr>
          </a:p>
        </p:txBody>
      </p:sp>
      <p:sp>
        <p:nvSpPr>
          <p:cNvPr id="2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r>
              <a:rPr lang="en-US" altLang="zh-CN" sz="2400" b="1">
                <a:solidFill>
                  <a:srgbClr val="FFFFFF"/>
                </a:solidFill>
                <a:effectLst>
                  <a:outerShdw blurRad="38100" dist="38100" dir="2700000" algn="tl">
                    <a:srgbClr val="000000"/>
                  </a:outerShdw>
                </a:effectLst>
                <a:latin typeface="Arial" charset="0"/>
                <a:ea typeface="SimSun" charset="0"/>
                <a:cs typeface="Arial" charset="0"/>
              </a:rPr>
              <a:t>121a</a:t>
            </a:r>
            <a:endParaRPr lang="en-US" altLang="zh-CN" sz="1800">
              <a:effectLst>
                <a:outerShdw blurRad="38100" dist="38100" dir="2700000" algn="tl">
                  <a:srgbClr val="FFFFFF"/>
                </a:outerShdw>
              </a:effectLst>
              <a:latin typeface="Arial" charset="0"/>
              <a:ea typeface="SimSun" charset="0"/>
              <a:cs typeface="Arial" charset="0"/>
            </a:endParaRPr>
          </a:p>
        </p:txBody>
      </p:sp>
      <p:sp>
        <p:nvSpPr>
          <p:cNvPr id="24" name="Rectangle 1033"/>
          <p:cNvSpPr>
            <a:spLocks noChangeArrowheads="1"/>
          </p:cNvSpPr>
          <p:nvPr/>
        </p:nvSpPr>
        <p:spPr bwMode="auto">
          <a:xfrm>
            <a:off x="2627313" y="2060575"/>
            <a:ext cx="1600200" cy="936625"/>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出埃及</a:t>
            </a:r>
          </a:p>
        </p:txBody>
      </p:sp>
    </p:spTree>
    <p:extLst>
      <p:ext uri="{BB962C8B-B14F-4D97-AF65-F5344CB8AC3E}">
        <p14:creationId xmlns:p14="http://schemas.microsoft.com/office/powerpoint/2010/main" val="195408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p:cNvSpPr>
            <a:spLocks noGrp="1" noChangeArrowheads="1"/>
          </p:cNvSpPr>
          <p:nvPr>
            <p:ph type="ctrTitle"/>
          </p:nvPr>
        </p:nvSpPr>
        <p:spPr>
          <a:xfrm>
            <a:off x="0" y="0"/>
            <a:ext cx="4191000" cy="762000"/>
          </a:xfrm>
        </p:spPr>
        <p:txBody>
          <a:bodyPr/>
          <a:lstStyle/>
          <a:p>
            <a:pPr algn="l" eaLnBrk="1" hangingPunct="1"/>
            <a:r>
              <a:rPr kumimoji="0" lang="zh-CN" altLang="en-US" sz="3200" i="1">
                <a:latin typeface="DFKai-SB" charset="0"/>
                <a:ea typeface="DFKai-SB" charset="0"/>
                <a:cs typeface="DFKai-SB" charset="0"/>
              </a:rPr>
              <a:t>永远的救赎：</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62400" y="2667000"/>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endParaRPr lang="zh-CN" altLang="en-US" sz="3200">
              <a:solidFill>
                <a:srgbClr val="FFFFFF"/>
              </a:solidFill>
              <a:latin typeface="Helvetica" charset="0"/>
              <a:ea typeface="Osaka" charset="0"/>
              <a:cs typeface="Osaka"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algn="ctr" eaLnBrk="0" hangingPunct="0"/>
            <a:r>
              <a:rPr lang="zh-TW"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微軟正黑體"/>
                <a:ea typeface="微軟正黑體"/>
                <a:cs typeface="微軟正黑體"/>
              </a:rPr>
              <a:t>以十字架为中心</a:t>
            </a:r>
            <a:endPar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微軟正黑體"/>
              <a:ea typeface="微軟正黑體"/>
              <a:cs typeface="微軟正黑體"/>
            </a:endParaRPr>
          </a:p>
        </p:txBody>
      </p:sp>
      <p:sp>
        <p:nvSpPr>
          <p:cNvPr id="186376" name="Rectangle 1034"/>
          <p:cNvSpPr>
            <a:spLocks noChangeArrowheads="1"/>
          </p:cNvSpPr>
          <p:nvPr/>
        </p:nvSpPr>
        <p:spPr bwMode="auto">
          <a:xfrm>
            <a:off x="163513" y="3810000"/>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zh-CN" altLang="en-US" sz="3200">
                <a:solidFill>
                  <a:srgbClr val="FFFFFF"/>
                </a:solidFill>
                <a:latin typeface="Helvetica" charset="0"/>
                <a:ea typeface="Osaka" charset="0"/>
                <a:cs typeface="Osaka" charset="0"/>
              </a:rPr>
              <a:t>主前</a:t>
            </a:r>
          </a:p>
          <a:p>
            <a:pPr indent="101600" algn="ctr">
              <a:lnSpc>
                <a:spcPct val="110000"/>
              </a:lnSpc>
              <a:spcBef>
                <a:spcPct val="20000"/>
              </a:spcBef>
              <a:buClr>
                <a:srgbClr val="960000"/>
              </a:buClr>
              <a:buSzPct val="100000"/>
              <a:buFont typeface="Wingdings" charset="0"/>
              <a:buNone/>
            </a:pPr>
            <a:r>
              <a:rPr lang="zh-CN" altLang="en-US" sz="3200">
                <a:solidFill>
                  <a:srgbClr val="FFFFFF"/>
                </a:solidFill>
                <a:latin typeface="Helvetica" charset="0"/>
                <a:ea typeface="Osaka" charset="0"/>
                <a:cs typeface="Osaka" charset="0"/>
              </a:rPr>
              <a:t>向前看基督</a:t>
            </a:r>
            <a:endParaRPr lang="en-US" altLang="zh-CN" sz="3200">
              <a:solidFill>
                <a:srgbClr val="FFFFFF"/>
              </a:solidFill>
              <a:latin typeface="Helvetica" charset="0"/>
              <a:ea typeface="Osaka" charset="0"/>
              <a:cs typeface="Osaka" charset="0"/>
            </a:endParaRPr>
          </a:p>
          <a:p>
            <a:pPr indent="101600" algn="ctr">
              <a:lnSpc>
                <a:spcPct val="110000"/>
              </a:lnSpc>
              <a:spcBef>
                <a:spcPct val="20000"/>
              </a:spcBef>
              <a:buClr>
                <a:srgbClr val="960000"/>
              </a:buClr>
              <a:buSzPct val="100000"/>
              <a:buFont typeface="Wingdings" charset="0"/>
              <a:buNone/>
            </a:pPr>
            <a:r>
              <a:rPr lang="zh-CN" altLang="en-US" sz="3200">
                <a:solidFill>
                  <a:srgbClr val="FFFFFF"/>
                </a:solidFill>
                <a:latin typeface="Helvetica" charset="0"/>
                <a:ea typeface="Osaka" charset="0"/>
                <a:cs typeface="Osaka" charset="0"/>
              </a:rPr>
              <a:t>的十字架</a:t>
            </a:r>
          </a:p>
        </p:txBody>
      </p:sp>
      <p:sp>
        <p:nvSpPr>
          <p:cNvPr id="546827" name="Rectangle 1035"/>
          <p:cNvSpPr>
            <a:spLocks noChangeArrowheads="1"/>
          </p:cNvSpPr>
          <p:nvPr/>
        </p:nvSpPr>
        <p:spPr bwMode="auto">
          <a:xfrm>
            <a:off x="6323013" y="3810000"/>
            <a:ext cx="26670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zh-CN" altLang="en-US" sz="3200">
                <a:solidFill>
                  <a:srgbClr val="FFFFFF"/>
                </a:solidFill>
                <a:latin typeface="Helvetica" charset="0"/>
                <a:ea typeface="Osaka" charset="0"/>
                <a:cs typeface="Osaka" charset="0"/>
              </a:rPr>
              <a:t>主后</a:t>
            </a:r>
          </a:p>
          <a:p>
            <a:pPr indent="101600" algn="ctr">
              <a:lnSpc>
                <a:spcPct val="110000"/>
              </a:lnSpc>
              <a:spcBef>
                <a:spcPct val="20000"/>
              </a:spcBef>
              <a:buClr>
                <a:srgbClr val="960000"/>
              </a:buClr>
              <a:buSzPct val="100000"/>
              <a:buFont typeface="Wingdings" charset="0"/>
              <a:buNone/>
            </a:pPr>
            <a:r>
              <a:rPr lang="zh-CN" altLang="en-US" sz="3200">
                <a:solidFill>
                  <a:srgbClr val="FFFFFF"/>
                </a:solidFill>
                <a:latin typeface="Helvetica" charset="0"/>
                <a:ea typeface="Osaka" charset="0"/>
                <a:cs typeface="Osaka" charset="0"/>
              </a:rPr>
              <a:t>往后看基督的十字架</a:t>
            </a:r>
          </a:p>
        </p:txBody>
      </p:sp>
    </p:spTree>
    <p:extLst>
      <p:ext uri="{BB962C8B-B14F-4D97-AF65-F5344CB8AC3E}">
        <p14:creationId xmlns:p14="http://schemas.microsoft.com/office/powerpoint/2010/main" val="564958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3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6823"/>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nodeType="afterEffect">
                                  <p:stCondLst>
                                    <p:cond delay="0"/>
                                  </p:stCondLst>
                                  <p:childTnLst>
                                    <p:set>
                                      <p:cBhvr>
                                        <p:cTn id="11" dur="1" fill="hold">
                                          <p:stCondLst>
                                            <p:cond delay="0"/>
                                          </p:stCondLst>
                                        </p:cTn>
                                        <p:tgtEl>
                                          <p:spTgt spid="54682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nodePh="1">
                                  <p:stCondLst>
                                    <p:cond delay="0"/>
                                  </p:stCondLst>
                                  <p:endCondLst>
                                    <p:cond evt="begin" delay="0">
                                      <p:tn val="14"/>
                                    </p:cond>
                                  </p:endCondLst>
                                  <p:childTnLst>
                                    <p:set>
                                      <p:cBhvr>
                                        <p:cTn id="15" dur="1" fill="hold">
                                          <p:stCondLst>
                                            <p:cond delay="0"/>
                                          </p:stCondLst>
                                        </p:cTn>
                                        <p:tgtEl>
                                          <p:spTgt spid="546821"/>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5468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682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546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animBg="1"/>
      <p:bldP spid="186376" grpId="0"/>
      <p:bldP spid="54682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p:cNvGrpSpPr/>
        <p:nvPr/>
      </p:nvGrpSpPr>
      <p:grpSpPr>
        <a:xfrm>
          <a:off x="0" y="0"/>
          <a:ext cx="0" cy="0"/>
          <a:chOff x="0" y="0"/>
          <a:chExt cx="0" cy="0"/>
        </a:xfrm>
      </p:grpSpPr>
      <p:sp>
        <p:nvSpPr>
          <p:cNvPr id="54274" name="Rectangle 102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0" hangingPunct="0"/>
            <a:endParaRPr lang="zh-CN" altLang="en-US">
              <a:solidFill>
                <a:srgbClr val="000099"/>
              </a:solidFill>
              <a:latin typeface="Times New Roman" charset="0"/>
              <a:ea typeface="SimSun" charset="0"/>
              <a:cs typeface="SimSun" charset="0"/>
            </a:endParaRPr>
          </a:p>
        </p:txBody>
      </p:sp>
      <p:sp>
        <p:nvSpPr>
          <p:cNvPr id="538627" name="Rectangle 1027"/>
          <p:cNvSpPr>
            <a:spLocks noGrp="1" noChangeArrowheads="1"/>
          </p:cNvSpPr>
          <p:nvPr>
            <p:ph type="title"/>
          </p:nvPr>
        </p:nvSpPr>
        <p:spPr>
          <a:xfrm>
            <a:off x="228600" y="228600"/>
            <a:ext cx="7772400" cy="381000"/>
          </a:xfrm>
        </p:spPr>
        <p:txBody>
          <a:bodyPr/>
          <a:lstStyle/>
          <a:p>
            <a:pPr eaLnBrk="1" hangingPunct="1"/>
            <a:r>
              <a:rPr lang="zh-CN" altLang="en-US" sz="3200" i="0">
                <a:latin typeface="DFKai-SB" charset="0"/>
                <a:ea typeface="DFKai-SB" charset="0"/>
                <a:cs typeface="DFKai-SB" charset="0"/>
              </a:rPr>
              <a:t>旧约中的救赎</a:t>
            </a:r>
          </a:p>
        </p:txBody>
      </p:sp>
      <p:sp>
        <p:nvSpPr>
          <p:cNvPr id="54276" name="Text Box 1028"/>
          <p:cNvSpPr txBox="1">
            <a:spLocks noChangeArrowheads="1"/>
          </p:cNvSpPr>
          <p:nvPr/>
        </p:nvSpPr>
        <p:spPr bwMode="auto">
          <a:xfrm>
            <a:off x="8229600" y="76200"/>
            <a:ext cx="862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r>
              <a:rPr lang="en-US" altLang="zh-CN" sz="2400" b="1">
                <a:solidFill>
                  <a:srgbClr val="F1F7E9"/>
                </a:solidFill>
                <a:latin typeface="Arial" charset="0"/>
                <a:ea typeface="SimSun" charset="0"/>
                <a:cs typeface="SimSun" charset="0"/>
              </a:rPr>
              <a:t>119e</a:t>
            </a:r>
          </a:p>
        </p:txBody>
      </p:sp>
      <p:grpSp>
        <p:nvGrpSpPr>
          <p:cNvPr id="54277" name="Group 1029"/>
          <p:cNvGrpSpPr>
            <a:grpSpLocks/>
          </p:cNvGrpSpPr>
          <p:nvPr/>
        </p:nvGrpSpPr>
        <p:grpSpPr bwMode="auto">
          <a:xfrm>
            <a:off x="0" y="598488"/>
            <a:ext cx="9144000" cy="6259512"/>
            <a:chOff x="43" y="0"/>
            <a:chExt cx="3823" cy="4622"/>
          </a:xfrm>
        </p:grpSpPr>
        <p:sp>
          <p:nvSpPr>
            <p:cNvPr id="54278" name="Rectangle 1030"/>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003300"/>
                  </a:solidFill>
                  <a:latin typeface="Arial Narrow" charset="0"/>
                  <a:ea typeface="SimSun" charset="0"/>
                  <a:cs typeface="SimSun" charset="0"/>
                </a:rPr>
                <a:t> </a:t>
              </a:r>
            </a:p>
            <a:p>
              <a:pPr algn="ctr" eaLnBrk="0" hangingPunct="0"/>
              <a:endParaRPr lang="zh-CN" altLang="en-US" sz="2000">
                <a:solidFill>
                  <a:srgbClr val="003300"/>
                </a:solidFill>
                <a:latin typeface="Arial Narrow" charset="0"/>
                <a:ea typeface="SimSun" charset="0"/>
                <a:cs typeface="SimSun" charset="0"/>
              </a:endParaRPr>
            </a:p>
          </p:txBody>
        </p:sp>
        <p:sp>
          <p:nvSpPr>
            <p:cNvPr id="54279" name="Rectangle 1031"/>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0" hangingPunct="0"/>
              <a:r>
                <a:rPr lang="zh-CN" altLang="en-US" b="1">
                  <a:solidFill>
                    <a:srgbClr val="F1F7E9"/>
                  </a:solidFill>
                  <a:latin typeface="微軟正黑體" charset="0"/>
                  <a:ea typeface="微軟正黑體" charset="0"/>
                  <a:cs typeface="微軟正黑體" charset="0"/>
                </a:rPr>
                <a:t>旧约时期</a:t>
              </a:r>
              <a:endParaRPr lang="en-US" altLang="zh-CN" b="1">
                <a:solidFill>
                  <a:srgbClr val="F1F7E9"/>
                </a:solidFill>
                <a:latin typeface="微軟正黑體" charset="0"/>
                <a:ea typeface="微軟正黑體" charset="0"/>
                <a:cs typeface="微軟正黑體" charset="0"/>
              </a:endParaRPr>
            </a:p>
            <a:p>
              <a:pPr algn="ctr" eaLnBrk="0" hangingPunct="0"/>
              <a:r>
                <a:rPr lang="en-US" altLang="zh-CN" b="1">
                  <a:solidFill>
                    <a:srgbClr val="F1F7E9"/>
                  </a:solidFill>
                  <a:latin typeface="微軟正黑體" charset="0"/>
                  <a:ea typeface="微軟正黑體" charset="0"/>
                  <a:cs typeface="微軟正黑體" charset="0"/>
                </a:rPr>
                <a:t>(</a:t>
              </a:r>
              <a:r>
                <a:rPr lang="zh-CN" altLang="en-US" b="1">
                  <a:solidFill>
                    <a:srgbClr val="F1F7E9"/>
                  </a:solidFill>
                  <a:latin typeface="微軟正黑體" charset="0"/>
                  <a:ea typeface="微軟正黑體" charset="0"/>
                  <a:cs typeface="微軟正黑體" charset="0"/>
                </a:rPr>
                <a:t>从摩西到基督的死</a:t>
              </a:r>
              <a:r>
                <a:rPr lang="en-US" altLang="zh-CN" b="1">
                  <a:solidFill>
                    <a:srgbClr val="F1F7E9"/>
                  </a:solidFill>
                  <a:latin typeface="微軟正黑體" charset="0"/>
                  <a:ea typeface="微軟正黑體" charset="0"/>
                  <a:cs typeface="微軟正黑體" charset="0"/>
                </a:rPr>
                <a:t>)</a:t>
              </a:r>
              <a:endParaRPr lang="en-US" altLang="zh-CN">
                <a:solidFill>
                  <a:srgbClr val="F1F7E9"/>
                </a:solidFill>
                <a:latin typeface="微軟正黑體" charset="0"/>
                <a:ea typeface="微軟正黑體" charset="0"/>
                <a:cs typeface="微軟正黑體" charset="0"/>
              </a:endParaRPr>
            </a:p>
          </p:txBody>
        </p:sp>
        <p:sp>
          <p:nvSpPr>
            <p:cNvPr id="54280" name="Rectangle 1032"/>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0" hangingPunct="0"/>
              <a:r>
                <a:rPr lang="zh-CN" altLang="en-US" b="1">
                  <a:solidFill>
                    <a:srgbClr val="F1F7E9"/>
                  </a:solidFill>
                  <a:latin typeface="微軟正黑體" charset="0"/>
                  <a:ea typeface="微軟正黑體" charset="0"/>
                  <a:cs typeface="微軟正黑體" charset="0"/>
                </a:rPr>
                <a:t>新约时期</a:t>
              </a:r>
              <a:endParaRPr lang="en-US" altLang="zh-CN" b="1">
                <a:solidFill>
                  <a:srgbClr val="F1F7E9"/>
                </a:solidFill>
                <a:latin typeface="微軟正黑體" charset="0"/>
                <a:ea typeface="微軟正黑體" charset="0"/>
                <a:cs typeface="微軟正黑體" charset="0"/>
              </a:endParaRPr>
            </a:p>
            <a:p>
              <a:pPr algn="ctr" eaLnBrk="0" hangingPunct="0"/>
              <a:r>
                <a:rPr lang="en-US" altLang="zh-CN" b="1">
                  <a:solidFill>
                    <a:srgbClr val="F1F7E9"/>
                  </a:solidFill>
                  <a:latin typeface="微軟正黑體" charset="0"/>
                  <a:ea typeface="微軟正黑體" charset="0"/>
                  <a:cs typeface="微軟正黑體" charset="0"/>
                </a:rPr>
                <a:t>(</a:t>
              </a:r>
              <a:r>
                <a:rPr lang="zh-CN" altLang="en-US" b="1">
                  <a:solidFill>
                    <a:srgbClr val="F1F7E9"/>
                  </a:solidFill>
                  <a:latin typeface="微軟正黑體" charset="0"/>
                  <a:ea typeface="微軟正黑體" charset="0"/>
                  <a:cs typeface="微軟正黑體" charset="0"/>
                </a:rPr>
                <a:t>从基督的死到今天</a:t>
              </a:r>
              <a:r>
                <a:rPr lang="en-US" altLang="zh-CN" b="1">
                  <a:solidFill>
                    <a:srgbClr val="F1F7E9"/>
                  </a:solidFill>
                  <a:latin typeface="微軟正黑體" charset="0"/>
                  <a:ea typeface="微軟正黑體" charset="0"/>
                  <a:cs typeface="微軟正黑體" charset="0"/>
                </a:rPr>
                <a:t>)</a:t>
              </a:r>
              <a:endParaRPr lang="en-US" altLang="zh-CN">
                <a:solidFill>
                  <a:srgbClr val="F1F7E9"/>
                </a:solidFill>
                <a:latin typeface="微軟正黑體" charset="0"/>
                <a:ea typeface="微軟正黑體" charset="0"/>
                <a:cs typeface="微軟正黑體" charset="0"/>
              </a:endParaRPr>
            </a:p>
          </p:txBody>
        </p:sp>
        <p:sp>
          <p:nvSpPr>
            <p:cNvPr id="54281" name="Rectangle 1033"/>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b="1" i="1">
                  <a:solidFill>
                    <a:srgbClr val="F1F7E9"/>
                  </a:solidFill>
                  <a:latin typeface="微軟正黑體" charset="0"/>
                  <a:ea typeface="微軟正黑體" charset="0"/>
                  <a:cs typeface="微軟正黑體" charset="0"/>
                </a:rPr>
                <a:t>救赎的基础</a:t>
              </a:r>
              <a:endParaRPr lang="zh-CN" altLang="en-US" sz="2000">
                <a:solidFill>
                  <a:srgbClr val="F1F7E9"/>
                </a:solidFill>
                <a:latin typeface="微軟正黑體" charset="0"/>
                <a:ea typeface="微軟正黑體" charset="0"/>
                <a:cs typeface="微軟正黑體" charset="0"/>
              </a:endParaRPr>
            </a:p>
          </p:txBody>
        </p:sp>
        <p:sp>
          <p:nvSpPr>
            <p:cNvPr id="54282" name="Rectangle 1034"/>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基督之死是上帝恩典的供应</a:t>
              </a:r>
              <a:endParaRPr lang="en-US" altLang="zh-CN" sz="2000">
                <a:solidFill>
                  <a:srgbClr val="F1F7E9"/>
                </a:solidFill>
                <a:latin typeface="微軟正黑體" charset="0"/>
                <a:ea typeface="微軟正黑體" charset="0"/>
                <a:cs typeface="微軟正黑體" charset="0"/>
              </a:endParaRPr>
            </a:p>
            <a:p>
              <a:pPr algn="ct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因血里有生命，所以能赎罪</a:t>
              </a:r>
              <a:r>
                <a:rPr lang="en-US" altLang="zh-CN" sz="2000">
                  <a:solidFill>
                    <a:srgbClr val="F1F7E9"/>
                  </a:solidFill>
                  <a:latin typeface="Arial Narrow" charset="0"/>
                  <a:ea typeface="SimSun" charset="0"/>
                  <a:cs typeface="SimSun" charset="0"/>
                </a:rPr>
                <a:t>,” </a:t>
              </a:r>
              <a:r>
                <a:rPr lang="zh-CN" altLang="en-US" sz="2000">
                  <a:solidFill>
                    <a:srgbClr val="F1F7E9"/>
                  </a:solidFill>
                  <a:latin typeface="微軟正黑體" charset="0"/>
                  <a:ea typeface="微軟正黑體" charset="0"/>
                  <a:cs typeface="微軟正黑體" charset="0"/>
                </a:rPr>
                <a:t>利</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17:11b)</a:t>
              </a:r>
            </a:p>
          </p:txBody>
        </p:sp>
        <p:sp>
          <p:nvSpPr>
            <p:cNvPr id="54283" name="Rectangle 1035"/>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基督之死是上帝恩典的供应</a:t>
              </a:r>
              <a:endParaRPr lang="en-US" altLang="zh-CN" sz="2000">
                <a:solidFill>
                  <a:srgbClr val="F1F7E9"/>
                </a:solidFill>
                <a:latin typeface="微軟正黑體" charset="0"/>
                <a:ea typeface="微軟正黑體" charset="0"/>
                <a:cs typeface="微軟正黑體" charset="0"/>
              </a:endParaRPr>
            </a:p>
            <a:p>
              <a:pPr algn="ct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TW" altLang="en-US" sz="2000">
                  <a:solidFill>
                    <a:srgbClr val="F1F7E9"/>
                  </a:solidFill>
                  <a:latin typeface="微軟正黑體" charset="0"/>
                  <a:ea typeface="微軟正黑體" charset="0"/>
                  <a:cs typeface="微軟正黑體" charset="0"/>
                </a:rPr>
                <a:t>若不流血，罪就不得赦免  了</a:t>
              </a:r>
              <a:r>
                <a:rPr lang="en-US" altLang="zh-CN" sz="2000">
                  <a:solidFill>
                    <a:srgbClr val="F1F7E9"/>
                  </a:solidFill>
                  <a:latin typeface="Arial Narrow" charset="0"/>
                  <a:ea typeface="SimSun" charset="0"/>
                  <a:cs typeface="SimSun" charset="0"/>
                </a:rPr>
                <a:t>,” </a:t>
              </a:r>
              <a:r>
                <a:rPr lang="zh-CN" altLang="en-US" sz="2000">
                  <a:solidFill>
                    <a:srgbClr val="F1F7E9"/>
                  </a:solidFill>
                  <a:latin typeface="微軟正黑體" charset="0"/>
                  <a:ea typeface="微軟正黑體" charset="0"/>
                  <a:cs typeface="微軟正黑體" charset="0"/>
                </a:rPr>
                <a:t>来</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9:22)</a:t>
              </a:r>
            </a:p>
          </p:txBody>
        </p:sp>
        <p:sp>
          <p:nvSpPr>
            <p:cNvPr id="54284" name="Rectangle 1036"/>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b="1" i="1">
                  <a:solidFill>
                    <a:srgbClr val="F1F7E9"/>
                  </a:solidFill>
                  <a:latin typeface="微軟正黑體" charset="0"/>
                  <a:ea typeface="微軟正黑體" charset="0"/>
                  <a:cs typeface="微軟正黑體" charset="0"/>
                </a:rPr>
                <a:t>救赎的条件</a:t>
              </a:r>
              <a:endParaRPr lang="en-US" sz="2000" b="1" i="1">
                <a:solidFill>
                  <a:srgbClr val="F1F7E9"/>
                </a:solidFill>
                <a:latin typeface="微軟正黑體" charset="0"/>
                <a:ea typeface="微軟正黑體" charset="0"/>
                <a:cs typeface="微軟正黑體" charset="0"/>
              </a:endParaRPr>
            </a:p>
          </p:txBody>
        </p:sp>
        <p:sp>
          <p:nvSpPr>
            <p:cNvPr id="54285" name="Rectangle 1037"/>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信靠神所启示的供应</a:t>
              </a:r>
              <a:r>
                <a:rPr lang="en-US" sz="2000">
                  <a:solidFill>
                    <a:srgbClr val="F1F7E9"/>
                  </a:solidFill>
                  <a:latin typeface="微軟正黑體" charset="0"/>
                  <a:ea typeface="微軟正黑體" charset="0"/>
                  <a:cs typeface="微軟正黑體" charset="0"/>
                </a:rPr>
                <a:t>—</a:t>
              </a:r>
              <a:r>
                <a:rPr lang="zh-CN" altLang="en-US" sz="2000">
                  <a:solidFill>
                    <a:srgbClr val="F1F7E9"/>
                  </a:solidFill>
                  <a:latin typeface="微軟正黑體" charset="0"/>
                  <a:ea typeface="微軟正黑體" charset="0"/>
                  <a:cs typeface="微軟正黑體" charset="0"/>
                </a:rPr>
                <a:t>白白的</a:t>
              </a:r>
              <a:endParaRPr lang="en-US" altLang="zh-CN" sz="2000">
                <a:solidFill>
                  <a:srgbClr val="F1F7E9"/>
                </a:solidFill>
                <a:latin typeface="微軟正黑體" charset="0"/>
                <a:ea typeface="微軟正黑體" charset="0"/>
                <a:cs typeface="微軟正黑體" charset="0"/>
              </a:endParaRPr>
            </a:p>
            <a:p>
              <a:pPr algn="ctr"/>
              <a:r>
                <a:rPr lang="zh-CN" altLang="en-US" sz="2000">
                  <a:solidFill>
                    <a:srgbClr val="F1F7E9"/>
                  </a:solidFill>
                  <a:latin typeface="微軟正黑體" charset="0"/>
                  <a:ea typeface="微軟正黑體" charset="0"/>
                  <a:cs typeface="微軟正黑體" charset="0"/>
                </a:rPr>
                <a:t>礼物</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诗</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51:16-17)</a:t>
              </a:r>
            </a:p>
          </p:txBody>
        </p:sp>
        <p:sp>
          <p:nvSpPr>
            <p:cNvPr id="54286" name="Rectangle 1038"/>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信靠神所启示的供应</a:t>
              </a:r>
              <a:r>
                <a:rPr lang="en-US" sz="2000">
                  <a:solidFill>
                    <a:srgbClr val="F1F7E9"/>
                  </a:solidFill>
                  <a:latin typeface="微軟正黑體" charset="0"/>
                  <a:ea typeface="微軟正黑體" charset="0"/>
                  <a:cs typeface="微軟正黑體" charset="0"/>
                </a:rPr>
                <a:t>—</a:t>
              </a:r>
              <a:r>
                <a:rPr lang="zh-CN" altLang="en-US" sz="2000">
                  <a:solidFill>
                    <a:srgbClr val="F1F7E9"/>
                  </a:solidFill>
                  <a:latin typeface="微軟正黑體" charset="0"/>
                  <a:ea typeface="微軟正黑體" charset="0"/>
                  <a:cs typeface="微軟正黑體" charset="0"/>
                </a:rPr>
                <a:t>白白的</a:t>
              </a:r>
              <a:endParaRPr lang="en-US" altLang="zh-CN" sz="2000">
                <a:solidFill>
                  <a:srgbClr val="F1F7E9"/>
                </a:solidFill>
                <a:latin typeface="微軟正黑體" charset="0"/>
                <a:ea typeface="微軟正黑體" charset="0"/>
                <a:cs typeface="微軟正黑體" charset="0"/>
              </a:endParaRPr>
            </a:p>
            <a:p>
              <a:pPr algn="ctr"/>
              <a:r>
                <a:rPr lang="zh-CN" altLang="en-US" sz="2000">
                  <a:solidFill>
                    <a:srgbClr val="F1F7E9"/>
                  </a:solidFill>
                  <a:latin typeface="微軟正黑體" charset="0"/>
                  <a:ea typeface="微軟正黑體" charset="0"/>
                  <a:cs typeface="微軟正黑體" charset="0"/>
                </a:rPr>
                <a:t>礼物</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加</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2:16)</a:t>
              </a:r>
            </a:p>
          </p:txBody>
        </p:sp>
        <p:sp>
          <p:nvSpPr>
            <p:cNvPr id="54287" name="Rectangle 1039"/>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b="1" i="1">
                  <a:solidFill>
                    <a:srgbClr val="F1F7E9"/>
                  </a:solidFill>
                  <a:latin typeface="微軟正黑體" charset="0"/>
                  <a:ea typeface="微軟正黑體" charset="0"/>
                  <a:cs typeface="微軟正黑體" charset="0"/>
                </a:rPr>
                <a:t>救赎的最终内容</a:t>
              </a:r>
              <a:endParaRPr lang="en-US" sz="2000" b="1" i="1">
                <a:solidFill>
                  <a:srgbClr val="F1F7E9"/>
                </a:solidFill>
                <a:latin typeface="微軟正黑體" charset="0"/>
                <a:ea typeface="微軟正黑體" charset="0"/>
                <a:cs typeface="微軟正黑體" charset="0"/>
              </a:endParaRPr>
            </a:p>
          </p:txBody>
        </p:sp>
        <p:sp>
          <p:nvSpPr>
            <p:cNvPr id="54288" name="Rectangle 1040"/>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信靠的对象是神自己</a:t>
              </a:r>
              <a:r>
                <a:rPr lang="en-US" sz="2000">
                  <a:solidFill>
                    <a:srgbClr val="F1F7E9"/>
                  </a:solidFill>
                  <a:latin typeface="微軟正黑體" charset="0"/>
                  <a:ea typeface="微軟正黑體" charset="0"/>
                  <a:cs typeface="微軟正黑體" charset="0"/>
                </a:rPr>
                <a:t>—</a:t>
              </a:r>
            </a:p>
            <a:p>
              <a:pPr algn="ctr"/>
              <a:r>
                <a:rPr lang="zh-CN" altLang="en-US" sz="2000">
                  <a:solidFill>
                    <a:srgbClr val="F1F7E9"/>
                  </a:solidFill>
                  <a:latin typeface="微軟正黑體" charset="0"/>
                  <a:ea typeface="微軟正黑體" charset="0"/>
                  <a:cs typeface="微軟正黑體" charset="0"/>
                </a:rPr>
                <a:t>先知劝告悔改，而不是献祭</a:t>
              </a:r>
              <a:endParaRPr lang="en-US" altLang="zh-CN" sz="2000">
                <a:solidFill>
                  <a:srgbClr val="F1F7E9"/>
                </a:solidFill>
                <a:latin typeface="微軟正黑體" charset="0"/>
                <a:ea typeface="微軟正黑體" charset="0"/>
                <a:cs typeface="微軟正黑體" charset="0"/>
              </a:endParaRPr>
            </a:p>
            <a:p>
              <a:pPr algn="ct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耶</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3:12)</a:t>
              </a:r>
            </a:p>
          </p:txBody>
        </p:sp>
        <p:sp>
          <p:nvSpPr>
            <p:cNvPr id="54289" name="Rectangle 1041"/>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信靠的对象是神自己</a:t>
              </a:r>
              <a:r>
                <a:rPr lang="en-US" sz="2000">
                  <a:solidFill>
                    <a:srgbClr val="F1F7E9"/>
                  </a:solidFill>
                  <a:latin typeface="微軟正黑體" charset="0"/>
                  <a:ea typeface="微軟正黑體" charset="0"/>
                  <a:cs typeface="微軟正黑體" charset="0"/>
                </a:rPr>
                <a:t>—</a:t>
              </a:r>
            </a:p>
            <a:p>
              <a:pPr algn="ctr"/>
              <a:r>
                <a:rPr lang="zh-CN" altLang="en-US" sz="2000">
                  <a:solidFill>
                    <a:srgbClr val="F1F7E9"/>
                  </a:solidFill>
                  <a:latin typeface="微軟正黑體" charset="0"/>
                  <a:ea typeface="微軟正黑體" charset="0"/>
                  <a:cs typeface="微軟正黑體" charset="0"/>
                </a:rPr>
                <a:t>信心之人劝告对神的信靠</a:t>
              </a:r>
              <a:endParaRPr lang="en-US" altLang="zh-CN" sz="2000">
                <a:solidFill>
                  <a:srgbClr val="F1F7E9"/>
                </a:solidFill>
                <a:latin typeface="微軟正黑體" charset="0"/>
                <a:ea typeface="微軟正黑體" charset="0"/>
                <a:cs typeface="微軟正黑體" charset="0"/>
              </a:endParaRPr>
            </a:p>
            <a:p>
              <a:pPr algn="ct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来</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11)</a:t>
              </a:r>
            </a:p>
          </p:txBody>
        </p:sp>
        <p:sp>
          <p:nvSpPr>
            <p:cNvPr id="54290" name="Rectangle 1042"/>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b="1" i="1">
                  <a:solidFill>
                    <a:srgbClr val="F1F7E9"/>
                  </a:solidFill>
                  <a:latin typeface="微軟正黑體" charset="0"/>
                  <a:ea typeface="微軟正黑體" charset="0"/>
                  <a:cs typeface="微軟正黑體" charset="0"/>
                </a:rPr>
                <a:t>救赎的特殊内容</a:t>
              </a:r>
              <a:endParaRPr lang="en-US" sz="2000" b="1" i="1">
                <a:solidFill>
                  <a:srgbClr val="F1F7E9"/>
                </a:solidFill>
                <a:latin typeface="微軟正黑體" charset="0"/>
                <a:ea typeface="微軟正黑體" charset="0"/>
                <a:cs typeface="微軟正黑體" charset="0"/>
              </a:endParaRPr>
            </a:p>
          </p:txBody>
        </p:sp>
        <p:sp>
          <p:nvSpPr>
            <p:cNvPr id="54291" name="Rectangle 1043"/>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信心的内容包含献祭</a:t>
              </a:r>
              <a:r>
                <a:rPr lang="en-US" sz="2000">
                  <a:solidFill>
                    <a:srgbClr val="F1F7E9"/>
                  </a:solidFill>
                  <a:latin typeface="微軟正黑體" charset="0"/>
                  <a:ea typeface="微軟正黑體" charset="0"/>
                  <a:cs typeface="微軟正黑體" charset="0"/>
                </a:rPr>
                <a:t> </a:t>
              </a:r>
              <a:r>
                <a:rPr lang="en-US" altLang="zh-CN" sz="2000">
                  <a:solidFill>
                    <a:srgbClr val="F1F7E9"/>
                  </a:solidFill>
                  <a:latin typeface="Arial Narrow" charset="0"/>
                  <a:ea typeface="SimSun" charset="0"/>
                  <a:cs typeface="SimSun" charset="0"/>
                </a:rPr>
                <a:t>和 </a:t>
              </a:r>
              <a:r>
                <a:rPr lang="zh-CN" altLang="en-US" sz="2000">
                  <a:solidFill>
                    <a:srgbClr val="F1F7E9"/>
                  </a:solidFill>
                  <a:latin typeface="微軟正黑體" charset="0"/>
                  <a:ea typeface="微軟正黑體" charset="0"/>
                  <a:cs typeface="微軟正黑體" charset="0"/>
                </a:rPr>
                <a:t>应许</a:t>
              </a:r>
              <a:r>
                <a:rPr lang="en-US" sz="2000">
                  <a:solidFill>
                    <a:srgbClr val="F1F7E9"/>
                  </a:solidFill>
                  <a:latin typeface="微軟正黑體" charset="0"/>
                  <a:ea typeface="微軟正黑體" charset="0"/>
                  <a:cs typeface="微軟正黑體" charset="0"/>
                </a:rPr>
                <a:t>: </a:t>
              </a:r>
              <a:r>
                <a:rPr lang="zh-CN" altLang="en-US" sz="2000">
                  <a:solidFill>
                    <a:srgbClr val="F1F7E9"/>
                  </a:solidFill>
                  <a:latin typeface="微軟正黑體" charset="0"/>
                  <a:ea typeface="微軟正黑體" charset="0"/>
                  <a:cs typeface="微軟正黑體" charset="0"/>
                </a:rPr>
                <a:t>动物</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创</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3:21), </a:t>
              </a:r>
              <a:r>
                <a:rPr lang="zh-CN" altLang="en-US" sz="2000">
                  <a:solidFill>
                    <a:srgbClr val="F1F7E9"/>
                  </a:solidFill>
                  <a:latin typeface="微軟正黑體" charset="0"/>
                  <a:ea typeface="微軟正黑體" charset="0"/>
                  <a:cs typeface="微軟正黑體" charset="0"/>
                </a:rPr>
                <a:t>亚伯的献祭</a:t>
              </a:r>
              <a:r>
                <a:rPr lang="en-US" sz="2000">
                  <a:solidFill>
                    <a:srgbClr val="F1F7E9"/>
                  </a:solidFill>
                  <a:latin typeface="微軟正黑體" charset="0"/>
                  <a:ea typeface="微軟正黑體" charset="0"/>
                  <a:cs typeface="微軟正黑體"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创</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4:4), </a:t>
              </a:r>
              <a:r>
                <a:rPr lang="zh-CN" altLang="en-US" sz="2000">
                  <a:solidFill>
                    <a:srgbClr val="F1F7E9"/>
                  </a:solidFill>
                  <a:latin typeface="微軟正黑體" charset="0"/>
                  <a:ea typeface="微軟正黑體" charset="0"/>
                  <a:cs typeface="微軟正黑體" charset="0"/>
                </a:rPr>
                <a:t>亚伯拉罕的约</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创</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15)</a:t>
              </a:r>
            </a:p>
          </p:txBody>
        </p:sp>
        <p:sp>
          <p:nvSpPr>
            <p:cNvPr id="54292" name="Rectangle 1044"/>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信心的新内容是基督所流的血</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彼前</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1:18-21) </a:t>
              </a:r>
              <a:r>
                <a:rPr lang="zh-CN" altLang="en-US" sz="2000">
                  <a:solidFill>
                    <a:srgbClr val="F1F7E9"/>
                  </a:solidFill>
                  <a:latin typeface="微軟正黑體" charset="0"/>
                  <a:ea typeface="微軟正黑體" charset="0"/>
                  <a:cs typeface="微軟正黑體" charset="0"/>
                </a:rPr>
                <a:t>将罪除去</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旧约的献祭仅仅覆盖了罪</a:t>
              </a:r>
              <a:r>
                <a:rPr lang="en-US" altLang="zh-CN" sz="2000">
                  <a:solidFill>
                    <a:srgbClr val="F1F7E9"/>
                  </a:solidFill>
                  <a:latin typeface="Arial Narrow" charset="0"/>
                  <a:ea typeface="SimSun" charset="0"/>
                  <a:cs typeface="SimSun" charset="0"/>
                </a:rPr>
                <a:t>)</a:t>
              </a:r>
            </a:p>
          </p:txBody>
        </p:sp>
        <p:sp>
          <p:nvSpPr>
            <p:cNvPr id="54293" name="Rectangle 1045"/>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b="1" i="1">
                  <a:solidFill>
                    <a:srgbClr val="F1F7E9"/>
                  </a:solidFill>
                  <a:latin typeface="微軟正黑體" charset="0"/>
                  <a:ea typeface="微軟正黑體" charset="0"/>
                  <a:cs typeface="微軟正黑體" charset="0"/>
                </a:rPr>
                <a:t>信徒得救的表现</a:t>
              </a:r>
              <a:endParaRPr lang="en-US" sz="2000" b="1" i="1">
                <a:solidFill>
                  <a:srgbClr val="F1F7E9"/>
                </a:solidFill>
                <a:latin typeface="微軟正黑體" charset="0"/>
                <a:ea typeface="微軟正黑體" charset="0"/>
                <a:cs typeface="微軟正黑體" charset="0"/>
              </a:endParaRPr>
            </a:p>
          </p:txBody>
        </p:sp>
        <p:sp>
          <p:nvSpPr>
            <p:cNvPr id="54294" name="Rectangle 1046"/>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遵守道德律法，动物献祭，摩西律法</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民法和礼仪</a:t>
              </a:r>
              <a:r>
                <a:rPr lang="en-US" altLang="zh-CN" sz="2000">
                  <a:solidFill>
                    <a:srgbClr val="F1F7E9"/>
                  </a:solidFill>
                  <a:latin typeface="Arial Narrow" charset="0"/>
                  <a:ea typeface="SimSun" charset="0"/>
                  <a:cs typeface="SimSun" charset="0"/>
                </a:rPr>
                <a:t>)</a:t>
              </a:r>
            </a:p>
          </p:txBody>
        </p:sp>
        <p:sp>
          <p:nvSpPr>
            <p:cNvPr id="54295" name="Rectangle 1047"/>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遵守道德律法，守圣餐，洗礼等。因着圣灵的工作</a:t>
              </a:r>
              <a:r>
                <a:rPr lang="en-US" sz="2000">
                  <a:solidFill>
                    <a:srgbClr val="F1F7E9"/>
                  </a:solidFill>
                  <a:latin typeface="微軟正黑體" charset="0"/>
                  <a:ea typeface="微軟正黑體" charset="0"/>
                  <a:cs typeface="微軟正黑體"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罗</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8:9)</a:t>
              </a:r>
            </a:p>
          </p:txBody>
        </p:sp>
      </p:grpSp>
    </p:spTree>
    <p:extLst>
      <p:ext uri="{BB962C8B-B14F-4D97-AF65-F5344CB8AC3E}">
        <p14:creationId xmlns:p14="http://schemas.microsoft.com/office/powerpoint/2010/main" val="2491983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5298" name="Picture 8" descr="Temple Alta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685800" y="-274638"/>
            <a:ext cx="7772400" cy="1143001"/>
          </a:xfrm>
          <a:effectLst>
            <a:outerShdw blurRad="63500" dist="38099" dir="2700000" algn="ctr" rotWithShape="0">
              <a:schemeClr val="accent2">
                <a:alpha val="74997"/>
              </a:schemeClr>
            </a:outerShdw>
          </a:effectLst>
        </p:spPr>
        <p:txBody>
          <a:bodyPr/>
          <a:lstStyle/>
          <a:p>
            <a:r>
              <a:rPr lang="zh-CN" altLang="en-US" b="1">
                <a:solidFill>
                  <a:schemeClr val="bg2"/>
                </a:solidFill>
                <a:latin typeface="DFKai-SB" charset="0"/>
                <a:ea typeface="DFKai-SB" charset="0"/>
                <a:cs typeface="DFKai-SB" charset="0"/>
              </a:rPr>
              <a:t>总而言之</a:t>
            </a:r>
          </a:p>
        </p:txBody>
      </p:sp>
      <p:sp>
        <p:nvSpPr>
          <p:cNvPr id="55300" name="Text Box 4"/>
          <p:cNvSpPr txBox="1">
            <a:spLocks noChangeArrowheads="1"/>
          </p:cNvSpPr>
          <p:nvPr/>
        </p:nvSpPr>
        <p:spPr bwMode="auto">
          <a:xfrm>
            <a:off x="8229600" y="228600"/>
            <a:ext cx="692150" cy="4572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0" hangingPunct="0"/>
            <a:r>
              <a:rPr lang="en-US" altLang="zh-CN" sz="2400">
                <a:solidFill>
                  <a:srgbClr val="CBCBCB"/>
                </a:solidFill>
                <a:latin typeface="Arial" charset="0"/>
                <a:ea typeface="SimSun" charset="0"/>
                <a:cs typeface="SimSun" charset="0"/>
              </a:rPr>
              <a:t>124</a:t>
            </a:r>
          </a:p>
        </p:txBody>
      </p:sp>
      <p:sp>
        <p:nvSpPr>
          <p:cNvPr id="33797" name="Text Box 5"/>
          <p:cNvSpPr txBox="1">
            <a:spLocks noChangeArrowheads="1"/>
          </p:cNvSpPr>
          <p:nvPr/>
        </p:nvSpPr>
        <p:spPr bwMode="auto">
          <a:xfrm>
            <a:off x="4191000" y="5445125"/>
            <a:ext cx="4495800" cy="954088"/>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r>
              <a:rPr lang="zh-CN" altLang="en-US" sz="2800">
                <a:solidFill>
                  <a:srgbClr val="CCFFFF"/>
                </a:solidFill>
                <a:effectLst>
                  <a:outerShdw blurRad="38100" dist="38100" dir="2700000" algn="tl">
                    <a:srgbClr val="000000"/>
                  </a:outerShdw>
                </a:effectLst>
                <a:latin typeface="DFKai-SB" charset="0"/>
                <a:ea typeface="DFKai-SB" charset="0"/>
                <a:cs typeface="DFKai-SB" charset="0"/>
              </a:rPr>
              <a:t>第</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11—27</a:t>
            </a:r>
            <a:r>
              <a:rPr lang="zh-CN" altLang="en-US" sz="2800">
                <a:solidFill>
                  <a:srgbClr val="CCFFFF"/>
                </a:solidFill>
                <a:effectLst>
                  <a:outerShdw blurRad="38100" dist="38100" dir="2700000" algn="tl">
                    <a:srgbClr val="000000"/>
                  </a:outerShdw>
                </a:effectLst>
                <a:latin typeface="DFKai-SB" charset="0"/>
                <a:ea typeface="DFKai-SB" charset="0"/>
                <a:cs typeface="DFKai-SB" charset="0"/>
              </a:rPr>
              <a:t>章</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 </a:t>
            </a:r>
            <a:r>
              <a:rPr lang="zh-CN" altLang="en-US" sz="2800" b="1">
                <a:solidFill>
                  <a:srgbClr val="CCFFFF"/>
                </a:solidFill>
                <a:effectLst>
                  <a:outerShdw blurRad="38100" dist="38100" dir="2700000" algn="tl">
                    <a:srgbClr val="000000"/>
                  </a:outerShdw>
                </a:effectLst>
                <a:latin typeface="微軟正黑體" charset="0"/>
                <a:ea typeface="微軟正黑體" charset="0"/>
                <a:cs typeface="微軟正黑體" charset="0"/>
              </a:rPr>
              <a:t>分别</a:t>
            </a:r>
            <a:endParaRPr lang="en-US" altLang="zh-CN" sz="2800" b="1">
              <a:solidFill>
                <a:srgbClr val="CCFFFF"/>
              </a:solidFill>
              <a:effectLst>
                <a:outerShdw blurRad="38100" dist="38100" dir="2700000" algn="tl">
                  <a:srgbClr val="000000"/>
                </a:outerShdw>
              </a:effectLst>
              <a:latin typeface="微軟正黑體" charset="0"/>
              <a:ea typeface="微軟正黑體" charset="0"/>
              <a:cs typeface="微軟正黑體" charset="0"/>
            </a:endParaRPr>
          </a:p>
          <a:p>
            <a:pPr algn="ct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a:t>
            </a:r>
            <a:r>
              <a:rPr lang="zh-CN" altLang="en-US" sz="2800" b="1">
                <a:solidFill>
                  <a:srgbClr val="CCFFFF"/>
                </a:solidFill>
                <a:effectLst>
                  <a:outerShdw blurRad="38100" dist="38100" dir="2700000" algn="tl">
                    <a:srgbClr val="000000"/>
                  </a:outerShdw>
                </a:effectLst>
                <a:latin typeface="微軟正黑體" charset="0"/>
                <a:ea typeface="微軟正黑體" charset="0"/>
                <a:cs typeface="微軟正黑體" charset="0"/>
              </a:rPr>
              <a:t>与神同行</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a:t>
            </a:r>
          </a:p>
        </p:txBody>
      </p:sp>
      <p:sp>
        <p:nvSpPr>
          <p:cNvPr id="33798" name="Text Box 6"/>
          <p:cNvSpPr txBox="1">
            <a:spLocks noChangeArrowheads="1"/>
          </p:cNvSpPr>
          <p:nvPr/>
        </p:nvSpPr>
        <p:spPr bwMode="auto">
          <a:xfrm>
            <a:off x="152400" y="5445125"/>
            <a:ext cx="39243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r>
              <a:rPr lang="zh-CN" altLang="en-US" sz="2800">
                <a:solidFill>
                  <a:srgbClr val="CCFFFF"/>
                </a:solidFill>
                <a:effectLst>
                  <a:outerShdw blurRad="38100" dist="38100" dir="2700000" algn="tl">
                    <a:srgbClr val="000000"/>
                  </a:outerShdw>
                </a:effectLst>
                <a:latin typeface="DFKai-SB" charset="0"/>
                <a:ea typeface="DFKai-SB" charset="0"/>
                <a:cs typeface="DFKai-SB" charset="0"/>
              </a:rPr>
              <a:t>第</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1—10</a:t>
            </a:r>
            <a:r>
              <a:rPr lang="zh-CN" altLang="en-US" sz="2800">
                <a:solidFill>
                  <a:srgbClr val="CCFFFF"/>
                </a:solidFill>
                <a:effectLst>
                  <a:outerShdw blurRad="38100" dist="38100" dir="2700000" algn="tl">
                    <a:srgbClr val="000000"/>
                  </a:outerShdw>
                </a:effectLst>
                <a:latin typeface="DFKai-SB" charset="0"/>
                <a:ea typeface="DFKai-SB" charset="0"/>
                <a:cs typeface="DFKai-SB" charset="0"/>
              </a:rPr>
              <a:t>章</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	 </a:t>
            </a:r>
            <a:r>
              <a:rPr lang="zh-CN" altLang="en-US" sz="2800" b="1">
                <a:solidFill>
                  <a:srgbClr val="CCFFFF"/>
                </a:solidFill>
                <a:effectLst>
                  <a:outerShdw blurRad="38100" dist="38100" dir="2700000" algn="tl">
                    <a:srgbClr val="000000"/>
                  </a:outerShdw>
                </a:effectLst>
                <a:latin typeface="微軟正黑體" charset="0"/>
                <a:ea typeface="微軟正黑體" charset="0"/>
                <a:cs typeface="微軟正黑體" charset="0"/>
              </a:rPr>
              <a:t>献祭</a:t>
            </a:r>
            <a:endParaRPr lang="en-US" altLang="zh-CN" sz="2800" b="1">
              <a:solidFill>
                <a:srgbClr val="CCFFFF"/>
              </a:solidFill>
              <a:effectLst>
                <a:outerShdw blurRad="38100" dist="38100" dir="2700000" algn="tl">
                  <a:srgbClr val="000000"/>
                </a:outerShdw>
              </a:effectLst>
              <a:latin typeface="微軟正黑體" charset="0"/>
              <a:ea typeface="微軟正黑體" charset="0"/>
              <a:cs typeface="微軟正黑體" charset="0"/>
            </a:endParaRPr>
          </a:p>
          <a:p>
            <a:pPr algn="ct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a:t>
            </a:r>
            <a:r>
              <a:rPr lang="zh-CN" altLang="en-US" sz="2800" b="1">
                <a:solidFill>
                  <a:srgbClr val="CCFFFF"/>
                </a:solidFill>
                <a:effectLst>
                  <a:outerShdw blurRad="38100" dist="38100" dir="2700000" algn="tl">
                    <a:srgbClr val="000000"/>
                  </a:outerShdw>
                </a:effectLst>
                <a:latin typeface="微軟正黑體" charset="0"/>
                <a:ea typeface="微軟正黑體" charset="0"/>
                <a:cs typeface="微軟正黑體" charset="0"/>
              </a:rPr>
              <a:t>敬拜上帝</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 </a:t>
            </a:r>
          </a:p>
        </p:txBody>
      </p:sp>
      <p:sp>
        <p:nvSpPr>
          <p:cNvPr id="33799" name="Text Box 7"/>
          <p:cNvSpPr txBox="1">
            <a:spLocks noChangeArrowheads="1"/>
          </p:cNvSpPr>
          <p:nvPr/>
        </p:nvSpPr>
        <p:spPr bwMode="auto">
          <a:xfrm>
            <a:off x="1676400" y="873125"/>
            <a:ext cx="6096000" cy="523875"/>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7"/>
              </a:srgb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r>
              <a:rPr lang="zh-CN" altLang="en-US" sz="2800" b="1">
                <a:latin typeface="微軟正黑體" charset="0"/>
                <a:ea typeface="微軟正黑體" charset="0"/>
                <a:cs typeface="SimSun" charset="0"/>
              </a:rPr>
              <a:t>通过献祭和分别成为圣洁</a:t>
            </a:r>
            <a:endParaRPr lang="en-US" altLang="zh-CN" sz="2800" b="1">
              <a:latin typeface="微軟正黑體" charset="0"/>
              <a:ea typeface="微軟正黑體" charset="0"/>
              <a:cs typeface="SimSun" charset="0"/>
            </a:endParaRPr>
          </a:p>
        </p:txBody>
      </p:sp>
    </p:spTree>
    <p:extLst>
      <p:ext uri="{BB962C8B-B14F-4D97-AF65-F5344CB8AC3E}">
        <p14:creationId xmlns:p14="http://schemas.microsoft.com/office/powerpoint/2010/main" val="250387342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500" fill="hold"/>
                                        <p:tgtEl>
                                          <p:spTgt spid="33798"/>
                                        </p:tgtEl>
                                        <p:attrNameLst>
                                          <p:attrName>ppt_x</p:attrName>
                                        </p:attrNameLst>
                                      </p:cBhvr>
                                      <p:tavLst>
                                        <p:tav tm="0">
                                          <p:val>
                                            <p:strVal val="0-#ppt_w/2"/>
                                          </p:val>
                                        </p:tav>
                                        <p:tav tm="100000">
                                          <p:val>
                                            <p:strVal val="#ppt_x"/>
                                          </p:val>
                                        </p:tav>
                                      </p:tavLst>
                                    </p:anim>
                                    <p:anim calcmode="lin" valueType="num">
                                      <p:cBhvr additive="base">
                                        <p:cTn id="8"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0-#ppt_w/2"/>
                                          </p:val>
                                        </p:tav>
                                        <p:tav tm="100000">
                                          <p:val>
                                            <p:strVal val="#ppt_x"/>
                                          </p:val>
                                        </p:tav>
                                      </p:tavLst>
                                    </p:anim>
                                    <p:anim calcmode="lin" valueType="num">
                                      <p:cBhvr additive="base">
                                        <p:cTn id="14"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autoUpdateAnimBg="0"/>
      <p:bldP spid="33798"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3" descr="conceptual-picture-about-salvat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988" y="0"/>
            <a:ext cx="9170988"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zh-TW" altLang="en-US" sz="36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换一种说法</a:t>
            </a:r>
            <a:r>
              <a:rPr lang="en-US" altLang="zh-TW" sz="36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endParaRPr lang="en-US" sz="3600" b="1" dirty="0">
              <a:effectLst>
                <a:glow rad="266700">
                  <a:schemeClr val="bg1">
                    <a:alpha val="75000"/>
                  </a:schemeClr>
                </a:glow>
                <a:outerShdw blurRad="247650" dist="330200" dir="2700000" algn="tl">
                  <a:srgbClr val="000000"/>
                </a:outerShdw>
              </a:effectLst>
              <a:ea typeface="ＭＳ Ｐゴシック" charset="-128"/>
              <a:cs typeface="ＭＳ Ｐゴシック" charset="-128"/>
            </a:endParaRPr>
          </a:p>
        </p:txBody>
      </p:sp>
      <p:sp>
        <p:nvSpPr>
          <p:cNvPr id="3" name="Content Placeholder 2"/>
          <p:cNvSpPr>
            <a:spLocks noGrp="1"/>
          </p:cNvSpPr>
          <p:nvPr>
            <p:ph idx="1"/>
          </p:nvPr>
        </p:nvSpPr>
        <p:spPr>
          <a:xfrm>
            <a:off x="899593" y="1600200"/>
            <a:ext cx="7416824" cy="4530725"/>
          </a:xfrm>
        </p:spPr>
        <p:txBody>
          <a:bodyPr>
            <a:normAutofit/>
          </a:bodyPr>
          <a:lstStyle/>
          <a:p>
            <a:pPr marL="0" indent="0" algn="ctr">
              <a:buFont typeface="Wingdings" charset="2"/>
              <a:buNone/>
              <a:defRPr/>
            </a:pPr>
            <a:r>
              <a:rPr lang="zh-TW" altLang="en-US" sz="80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拯救总是</a:t>
            </a:r>
            <a:endParaRPr lang="en-GB" altLang="zh-TW" sz="8000" b="1" dirty="0">
              <a:effectLst>
                <a:glow rad="266700">
                  <a:schemeClr val="bg1">
                    <a:alpha val="75000"/>
                  </a:schemeClr>
                </a:glow>
                <a:outerShdw blurRad="247650" dist="330200" dir="2700000" algn="tl">
                  <a:srgbClr val="000000"/>
                </a:outerShdw>
              </a:effectLst>
              <a:ea typeface="ＭＳ Ｐゴシック" charset="-128"/>
              <a:cs typeface="ＭＳ Ｐゴシック" charset="-128"/>
            </a:endParaRPr>
          </a:p>
          <a:p>
            <a:pPr marL="0" indent="0" algn="ctr">
              <a:buFont typeface="Wingdings" charset="2"/>
              <a:buNone/>
              <a:defRPr/>
            </a:pPr>
            <a:r>
              <a:rPr lang="zh-TW" altLang="en-US" sz="8000" b="1"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rPr>
              <a:t>只靠信仰而已</a:t>
            </a:r>
            <a:endParaRPr lang="en-US" sz="8000" b="1"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endParaRPr>
          </a:p>
        </p:txBody>
      </p:sp>
      <p:sp>
        <p:nvSpPr>
          <p:cNvPr id="231428"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153</a:t>
            </a:r>
          </a:p>
        </p:txBody>
      </p:sp>
    </p:spTree>
    <p:extLst>
      <p:ext uri="{BB962C8B-B14F-4D97-AF65-F5344CB8AC3E}">
        <p14:creationId xmlns:p14="http://schemas.microsoft.com/office/powerpoint/2010/main" val="121678357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xfrm>
            <a:off x="304800" y="381000"/>
            <a:ext cx="8153400" cy="1143000"/>
          </a:xfrm>
        </p:spPr>
        <p:txBody>
          <a:bodyPr/>
          <a:lstStyle/>
          <a:p>
            <a:pPr algn="l" eaLnBrk="1" hangingPunct="1"/>
            <a:r>
              <a:rPr lang="zh-TW" altLang="en-US" sz="3600" b="1" dirty="0">
                <a:latin typeface="Arial" charset="0"/>
                <a:cs typeface="Arial" charset="0"/>
              </a:rPr>
              <a:t>所有的基督徒一定會終生與基督同行嗎</a:t>
            </a:r>
            <a:r>
              <a:rPr lang="en-US" altLang="zh-TW" sz="3600" b="1" dirty="0">
                <a:latin typeface="Arial" charset="0"/>
                <a:cs typeface="Arial" charset="0"/>
              </a:rPr>
              <a:t>﹖</a:t>
            </a:r>
            <a:endParaRPr lang="en-US" sz="3600" b="1" dirty="0">
              <a:latin typeface="Arial" charset="0"/>
              <a:cs typeface="Arial" charset="0"/>
            </a:endParaRPr>
          </a:p>
        </p:txBody>
      </p:sp>
      <p:sp>
        <p:nvSpPr>
          <p:cNvPr id="323666" name="Rectangle 82"/>
          <p:cNvSpPr>
            <a:spLocks noChangeArrowheads="1"/>
          </p:cNvSpPr>
          <p:nvPr/>
        </p:nvSpPr>
        <p:spPr bwMode="auto">
          <a:xfrm>
            <a:off x="381000" y="1931058"/>
            <a:ext cx="87630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r>
              <a:rPr lang="zh-TW" altLang="en-US" sz="3600" b="1" i="1" dirty="0">
                <a:solidFill>
                  <a:srgbClr val="FFCC66"/>
                </a:solidFill>
                <a:latin typeface="Arial" charset="0"/>
                <a:cs typeface="Arial" charset="0"/>
              </a:rPr>
              <a:t>所有的基督徒一定會終生與基督同行嗎</a:t>
            </a:r>
            <a:r>
              <a:rPr lang="en-US" altLang="zh-TW" sz="3600" b="1" i="1" dirty="0">
                <a:solidFill>
                  <a:srgbClr val="FFCC66"/>
                </a:solidFill>
                <a:latin typeface="Arial" charset="0"/>
                <a:cs typeface="Arial" charset="0"/>
              </a:rPr>
              <a:t>﹖</a:t>
            </a:r>
          </a:p>
        </p:txBody>
      </p:sp>
      <p:sp>
        <p:nvSpPr>
          <p:cNvPr id="323667" name="Rectangle 83"/>
          <p:cNvSpPr>
            <a:spLocks noChangeArrowheads="1"/>
          </p:cNvSpPr>
          <p:nvPr/>
        </p:nvSpPr>
        <p:spPr bwMode="auto">
          <a:xfrm>
            <a:off x="457200" y="4750458"/>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r>
              <a:rPr lang="zh-TW" altLang="en-US" sz="3600" b="1" i="1" dirty="0">
                <a:solidFill>
                  <a:srgbClr val="FFCC66"/>
                </a:solidFill>
                <a:latin typeface="Arial" charset="0"/>
                <a:cs typeface="Arial" charset="0"/>
              </a:rPr>
              <a:t>這問題的關鍵是甚麼</a:t>
            </a:r>
            <a:r>
              <a:rPr lang="en-US" altLang="zh-TW" sz="3600" b="1" i="1" dirty="0">
                <a:solidFill>
                  <a:srgbClr val="FFCC66"/>
                </a:solidFill>
                <a:latin typeface="Arial" charset="0"/>
                <a:cs typeface="Arial" charset="0"/>
              </a:rPr>
              <a:t>﹖</a:t>
            </a:r>
          </a:p>
        </p:txBody>
      </p:sp>
    </p:spTree>
    <p:extLst>
      <p:ext uri="{BB962C8B-B14F-4D97-AF65-F5344CB8AC3E}">
        <p14:creationId xmlns:p14="http://schemas.microsoft.com/office/powerpoint/2010/main" val="2873574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3586"/>
                                        </p:tgtEl>
                                        <p:attrNameLst>
                                          <p:attrName>style.visibility</p:attrName>
                                        </p:attrNameLst>
                                      </p:cBhvr>
                                      <p:to>
                                        <p:strVal val="visible"/>
                                      </p:to>
                                    </p:set>
                                    <p:animEffect transition="in" filter="blinds(horizontal)">
                                      <p:cBhvr>
                                        <p:cTn id="7" dur="500"/>
                                        <p:tgtEl>
                                          <p:spTgt spid="3235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3666"/>
                                        </p:tgtEl>
                                        <p:attrNameLst>
                                          <p:attrName>style.visibility</p:attrName>
                                        </p:attrNameLst>
                                      </p:cBhvr>
                                      <p:to>
                                        <p:strVal val="visible"/>
                                      </p:to>
                                    </p:set>
                                    <p:animEffect transition="in" filter="blinds(horizontal)">
                                      <p:cBhvr>
                                        <p:cTn id="12" dur="500"/>
                                        <p:tgtEl>
                                          <p:spTgt spid="3236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23667"/>
                                        </p:tgtEl>
                                        <p:attrNameLst>
                                          <p:attrName>style.visibility</p:attrName>
                                        </p:attrNameLst>
                                      </p:cBhvr>
                                      <p:to>
                                        <p:strVal val="visible"/>
                                      </p:to>
                                    </p:set>
                                    <p:animEffect transition="in" filter="blinds(horizontal)">
                                      <p:cBhvr>
                                        <p:cTn id="17" dur="500"/>
                                        <p:tgtEl>
                                          <p:spTgt spid="323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6" grpId="0" autoUpdateAnimBg="0"/>
      <p:bldP spid="323666" grpId="0" autoUpdateAnimBg="0"/>
      <p:bldP spid="323667"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ound Single Corner Rectangle 7"/>
          <p:cNvSpPr/>
          <p:nvPr/>
        </p:nvSpPr>
        <p:spPr>
          <a:xfrm>
            <a:off x="5774269" y="535980"/>
            <a:ext cx="3234266" cy="1222143"/>
          </a:xfrm>
          <a:prstGeom prst="round1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2" name="Round Single Corner Rectangle 1"/>
          <p:cNvSpPr/>
          <p:nvPr/>
        </p:nvSpPr>
        <p:spPr>
          <a:xfrm>
            <a:off x="287867" y="521990"/>
            <a:ext cx="3759200" cy="1222143"/>
          </a:xfrm>
          <a:prstGeom prst="round1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841730" name="Rectangle 2"/>
          <p:cNvSpPr>
            <a:spLocks noGrp="1" noChangeArrowheads="1"/>
          </p:cNvSpPr>
          <p:nvPr>
            <p:ph type="title"/>
          </p:nvPr>
        </p:nvSpPr>
        <p:spPr>
          <a:xfrm>
            <a:off x="360040" y="626532"/>
            <a:ext cx="8892480" cy="930259"/>
          </a:xfrm>
        </p:spPr>
        <p:txBody>
          <a:bodyPr rtlCol="0">
            <a:normAutofit fontScale="90000"/>
          </a:bodyPr>
          <a:lstStyle/>
          <a:p>
            <a:pPr eaLnBrk="1" fontAlgn="auto" hangingPunct="1">
              <a:spcAft>
                <a:spcPts val="0"/>
              </a:spcAft>
              <a:defRPr/>
            </a:pPr>
            <a:r>
              <a:rPr lang="zh-TW" altLang="en-US" sz="5500" b="1" spc="300" dirty="0">
                <a:solidFill>
                  <a:srgbClr val="FFFF00"/>
                </a:solidFill>
                <a:effectLst>
                  <a:glow rad="165100">
                    <a:schemeClr val="tx1"/>
                  </a:glow>
                </a:effectLst>
              </a:rPr>
              <a:t>坚持不懈</a:t>
            </a:r>
            <a:r>
              <a:rPr lang="en-US" altLang="zh-TW" sz="5500" b="1" spc="300" dirty="0">
                <a:solidFill>
                  <a:srgbClr val="FFFF00"/>
                </a:solidFill>
                <a:effectLst>
                  <a:glow rad="165100">
                    <a:schemeClr val="tx1"/>
                  </a:glow>
                </a:effectLst>
              </a:rPr>
              <a:t>    </a:t>
            </a:r>
            <a:r>
              <a:rPr lang="zh-TW" altLang="en-US" sz="5500" b="1" spc="300" dirty="0">
                <a:solidFill>
                  <a:schemeClr val="bg1"/>
                </a:solidFill>
                <a:effectLst>
                  <a:glow rad="165100">
                    <a:schemeClr val="tx1"/>
                  </a:glow>
                </a:effectLst>
              </a:rPr>
              <a:t>与</a:t>
            </a:r>
            <a:r>
              <a:rPr lang="en-US" altLang="zh-TW" sz="5500" b="1" spc="300" dirty="0">
                <a:solidFill>
                  <a:schemeClr val="bg1"/>
                </a:solidFill>
                <a:effectLst>
                  <a:glow rad="165100">
                    <a:schemeClr val="tx1"/>
                  </a:glow>
                </a:effectLst>
              </a:rPr>
              <a:t>     </a:t>
            </a:r>
            <a:r>
              <a:rPr lang="zh-TW" altLang="en-US" sz="5500" b="1" spc="300" dirty="0">
                <a:solidFill>
                  <a:srgbClr val="FFFF00"/>
                </a:solidFill>
                <a:effectLst>
                  <a:glow rad="165100">
                    <a:schemeClr val="tx1"/>
                  </a:glow>
                </a:effectLst>
              </a:rPr>
              <a:t>自由恩典</a:t>
            </a:r>
            <a:endParaRPr lang="en-US" sz="5500" b="1" spc="300" dirty="0">
              <a:solidFill>
                <a:srgbClr val="FFFF00"/>
              </a:solidFill>
              <a:effectLst>
                <a:glow rad="165100">
                  <a:schemeClr val="tx1"/>
                </a:glow>
              </a:effectLst>
            </a:endParaRPr>
          </a:p>
        </p:txBody>
      </p:sp>
      <p:sp>
        <p:nvSpPr>
          <p:cNvPr id="5" name="Rectangle 2"/>
          <p:cNvSpPr txBox="1">
            <a:spLocks noChangeArrowheads="1"/>
          </p:cNvSpPr>
          <p:nvPr/>
        </p:nvSpPr>
        <p:spPr bwMode="auto">
          <a:xfrm>
            <a:off x="4978400" y="1955109"/>
            <a:ext cx="4066068" cy="46962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defPPr>
              <a:defRPr lang="en-US"/>
            </a:defPPr>
            <a:lvl1pPr algn="ctr" defTabSz="914400" eaLnBrk="0" fontAlgn="base" hangingPunct="0">
              <a:spcBef>
                <a:spcPct val="0"/>
              </a:spcBef>
              <a:spcAft>
                <a:spcPct val="0"/>
              </a:spcAft>
              <a:defRPr sz="24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3500" dirty="0">
                <a:solidFill>
                  <a:prstClr val="white"/>
                </a:solidFill>
              </a:rPr>
              <a:t>承诺给予过分者：</a:t>
            </a:r>
            <a:endParaRPr lang="en-GB" altLang="zh-TW" sz="3500" dirty="0">
              <a:solidFill>
                <a:prstClr val="white"/>
              </a:solidFill>
            </a:endParaRPr>
          </a:p>
          <a:p>
            <a:r>
              <a:rPr lang="en-US" altLang="zh-TW" sz="3500" dirty="0">
                <a:solidFill>
                  <a:prstClr val="white"/>
                </a:solidFill>
              </a:rPr>
              <a:t>11</a:t>
            </a:r>
            <a:r>
              <a:rPr lang="zh-TW" altLang="en-US" sz="3500" dirty="0">
                <a:solidFill>
                  <a:prstClr val="white"/>
                </a:solidFill>
              </a:rPr>
              <a:t>我必快来！你要持守你所有的，不要让人拿走你的冠冕。</a:t>
            </a:r>
            <a:r>
              <a:rPr lang="en-US" altLang="zh-TW" sz="3500" dirty="0">
                <a:solidFill>
                  <a:prstClr val="white"/>
                </a:solidFill>
              </a:rPr>
              <a:t> </a:t>
            </a:r>
          </a:p>
          <a:p>
            <a:r>
              <a:rPr lang="en-US" sz="3500" dirty="0">
                <a:solidFill>
                  <a:prstClr val="white"/>
                </a:solidFill>
              </a:rPr>
              <a:t>(</a:t>
            </a:r>
            <a:r>
              <a:rPr lang="zh-TW" altLang="en-US" sz="3500" dirty="0">
                <a:solidFill>
                  <a:prstClr val="white"/>
                </a:solidFill>
              </a:rPr>
              <a:t>启示录</a:t>
            </a:r>
            <a:r>
              <a:rPr lang="en-US" altLang="zh-TW" sz="3500" dirty="0">
                <a:solidFill>
                  <a:prstClr val="white"/>
                </a:solidFill>
              </a:rPr>
              <a:t>3:11)</a:t>
            </a:r>
            <a:endParaRPr lang="en-US" sz="3500" dirty="0">
              <a:solidFill>
                <a:prstClr val="white"/>
              </a:solidFill>
            </a:endParaRPr>
          </a:p>
        </p:txBody>
      </p:sp>
      <p:sp>
        <p:nvSpPr>
          <p:cNvPr id="6" name="Text Box 19"/>
          <p:cNvSpPr txBox="1">
            <a:spLocks noChangeArrowheads="1"/>
          </p:cNvSpPr>
          <p:nvPr/>
        </p:nvSpPr>
        <p:spPr bwMode="auto">
          <a:xfrm>
            <a:off x="8142255" y="60325"/>
            <a:ext cx="88618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b="1" dirty="0">
                <a:solidFill>
                  <a:srgbClr val="FFFFFF"/>
                </a:solidFill>
                <a:latin typeface="Arial"/>
                <a:cs typeface="Arial"/>
              </a:rPr>
              <a:t>274d</a:t>
            </a:r>
          </a:p>
        </p:txBody>
      </p:sp>
      <p:sp>
        <p:nvSpPr>
          <p:cNvPr id="7" name="Rectangle 2"/>
          <p:cNvSpPr txBox="1">
            <a:spLocks noChangeArrowheads="1"/>
          </p:cNvSpPr>
          <p:nvPr/>
        </p:nvSpPr>
        <p:spPr bwMode="auto">
          <a:xfrm>
            <a:off x="272708" y="1955109"/>
            <a:ext cx="4066068" cy="46962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TW" sz="3000" b="1" dirty="0">
                <a:solidFill>
                  <a:prstClr val="white"/>
                </a:solidFill>
              </a:rPr>
              <a:t>10</a:t>
            </a:r>
            <a:r>
              <a:rPr lang="zh-TW" altLang="en-US" sz="3000" b="1" dirty="0">
                <a:solidFill>
                  <a:prstClr val="white"/>
                </a:solidFill>
              </a:rPr>
              <a:t>所以弟兄们，要更加努力，使你们所蒙的呼召和拣选坚定不移</a:t>
            </a:r>
            <a:r>
              <a:rPr lang="en-US" altLang="zh-TW" sz="3000" b="1" dirty="0">
                <a:solidFill>
                  <a:prstClr val="white"/>
                </a:solidFill>
              </a:rPr>
              <a:t>;</a:t>
            </a:r>
            <a:r>
              <a:rPr lang="zh-TW" altLang="en-US" sz="3000" b="1" dirty="0">
                <a:solidFill>
                  <a:prstClr val="white"/>
                </a:solidFill>
              </a:rPr>
              <a:t>你们若实行这几样，就决不会跌倒</a:t>
            </a:r>
            <a:r>
              <a:rPr lang="en-US" altLang="zh-TW" sz="3000" b="1" dirty="0">
                <a:solidFill>
                  <a:prstClr val="white"/>
                </a:solidFill>
              </a:rPr>
              <a:t>.11</a:t>
            </a:r>
            <a:r>
              <a:rPr lang="zh-TW" altLang="en-US" sz="3000" b="1" dirty="0">
                <a:solidFill>
                  <a:prstClr val="white"/>
                </a:solidFill>
              </a:rPr>
              <a:t>这样，你们就得着充分的装备，可以进入我们的主和救主耶稣基督永远的国。</a:t>
            </a:r>
            <a:endParaRPr lang="en-GB" altLang="zh-TW" sz="3000" b="1" dirty="0">
              <a:solidFill>
                <a:prstClr val="white"/>
              </a:solidFill>
            </a:endParaRPr>
          </a:p>
          <a:p>
            <a:pPr>
              <a:defRPr/>
            </a:pPr>
            <a:r>
              <a:rPr lang="en-US" sz="3000" b="1" dirty="0">
                <a:solidFill>
                  <a:prstClr val="white"/>
                </a:solidFill>
                <a:effectLst>
                  <a:glow rad="165100">
                    <a:prstClr val="black"/>
                  </a:glow>
                </a:effectLst>
                <a:ea typeface="ＭＳ Ｐゴシック" charset="0"/>
              </a:rPr>
              <a:t>(</a:t>
            </a:r>
            <a:r>
              <a:rPr lang="zh-TW" altLang="en-US" sz="3000" b="1" dirty="0">
                <a:solidFill>
                  <a:prstClr val="white"/>
                </a:solidFill>
                <a:effectLst>
                  <a:glow rad="165100">
                    <a:prstClr val="black"/>
                  </a:glow>
                </a:effectLst>
                <a:ea typeface="ＭＳ Ｐゴシック" charset="0"/>
              </a:rPr>
              <a:t>彼得后书</a:t>
            </a:r>
            <a:r>
              <a:rPr lang="en-US" altLang="zh-TW" sz="3000" b="1" dirty="0">
                <a:solidFill>
                  <a:prstClr val="white"/>
                </a:solidFill>
                <a:effectLst>
                  <a:glow rad="165100">
                    <a:prstClr val="black"/>
                  </a:glow>
                </a:effectLst>
                <a:ea typeface="ＭＳ Ｐゴシック" charset="0"/>
              </a:rPr>
              <a:t>1:10-11)</a:t>
            </a:r>
            <a:endParaRPr lang="en-US" sz="30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8952490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6514" name="Picture 2" descr="Image result for work for jesus">
            <a:extLst>
              <a:ext uri="{FF2B5EF4-FFF2-40B4-BE49-F238E27FC236}">
                <a16:creationId xmlns:a16="http://schemas.microsoft.com/office/drawing/2014/main" id="{C6A6E967-3F81-FE42-ABC8-B8D9B4A76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5" y="23812"/>
            <a:ext cx="9144000" cy="60690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5927805" y="1252111"/>
            <a:ext cx="3276598" cy="1394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0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p>
        </p:txBody>
      </p:sp>
      <p:sp>
        <p:nvSpPr>
          <p:cNvPr id="900098" name="Rectangle 2"/>
          <p:cNvSpPr>
            <a:spLocks noGrp="1" noChangeArrowheads="1"/>
          </p:cNvSpPr>
          <p:nvPr>
            <p:ph type="ctrTitle"/>
          </p:nvPr>
        </p:nvSpPr>
        <p:spPr>
          <a:xfrm>
            <a:off x="-23813" y="0"/>
            <a:ext cx="9120187" cy="1228299"/>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要有行为</a:t>
            </a:r>
            <a:endPar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50220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2418" name="Picture 2" descr="Image result for How will others know you are a Christian?">
            <a:extLst>
              <a:ext uri="{FF2B5EF4-FFF2-40B4-BE49-F238E27FC236}">
                <a16:creationId xmlns:a16="http://schemas.microsoft.com/office/drawing/2014/main" id="{A09F8482-819B-E84E-81FB-82CB90DE63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6" y="1391503"/>
            <a:ext cx="8255000" cy="4648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信心是内在的，不可见的。</a:t>
            </a:r>
            <a:endParaRPr lang="en-US" b="1" dirty="0">
              <a:effectLst>
                <a:glow rad="127000">
                  <a:schemeClr val="tx1"/>
                </a:glow>
              </a:effectLst>
              <a:latin typeface="Times New Roman" panose="02020603050405020304" pitchFamily="18" charset="0"/>
              <a:ea typeface="ＭＳ Ｐゴシック" charset="0"/>
              <a:cs typeface="Times New Roman" panose="02020603050405020304" pitchFamily="18" charset="0"/>
            </a:endParaRPr>
          </a:p>
        </p:txBody>
      </p:sp>
      <p:sp>
        <p:nvSpPr>
          <p:cNvPr id="3" name="Rectangle 2">
            <a:extLst>
              <a:ext uri="{FF2B5EF4-FFF2-40B4-BE49-F238E27FC236}">
                <a16:creationId xmlns:a16="http://schemas.microsoft.com/office/drawing/2014/main" id="{BA35FE87-F35B-3047-8200-DDAA5D154790}"/>
              </a:ext>
            </a:extLst>
          </p:cNvPr>
          <p:cNvSpPr txBox="1">
            <a:spLocks noChangeArrowheads="1"/>
          </p:cNvSpPr>
          <p:nvPr/>
        </p:nvSpPr>
        <p:spPr bwMode="auto">
          <a:xfrm>
            <a:off x="14286" y="3232383"/>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b="1" kern="0" dirty="0">
                <a:solidFill>
                  <a:srgbClr val="FFFFFF"/>
                </a:solidFill>
                <a:effectLst>
                  <a:glow rad="127000">
                    <a:srgbClr val="000000"/>
                  </a:glow>
                </a:effectLst>
                <a:latin typeface="Times New Roman" panose="02020603050405020304" pitchFamily="18" charset="0"/>
                <a:ea typeface="ＭＳ Ｐゴシック" charset="0"/>
                <a:cs typeface="Times New Roman" panose="02020603050405020304" pitchFamily="18" charset="0"/>
              </a:rPr>
              <a:t>还是说，它是可见的？</a:t>
            </a:r>
          </a:p>
        </p:txBody>
      </p:sp>
    </p:spTree>
    <p:extLst>
      <p:ext uri="{BB962C8B-B14F-4D97-AF65-F5344CB8AC3E}">
        <p14:creationId xmlns:p14="http://schemas.microsoft.com/office/powerpoint/2010/main" val="50216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“你们应该作行道的人，</a:t>
            </a:r>
            <a:br>
              <a:rPr kumimoji="0" lang="zh-CN" alt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zh-CN" alt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不要单作听道的人，自己欺骗自己”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(1:22)</a:t>
            </a:r>
            <a:r>
              <a:rPr kumimoji="0" lang="zh-CN" alt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r>
              <a:rPr kumimoji="0" lang="en-US" altLang="zh-CN"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254</a:t>
            </a:r>
          </a:p>
        </p:txBody>
      </p:sp>
      <p:sp>
        <p:nvSpPr>
          <p:cNvPr id="8" name="Rectangle 2">
            <a:extLst>
              <a:ext uri="{FF2B5EF4-FFF2-40B4-BE49-F238E27FC236}">
                <a16:creationId xmlns:a16="http://schemas.microsoft.com/office/drawing/2014/main" id="{42B6DCA8-65B0-1648-B8CB-04CE3DB980F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0817606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9890" name="Picture 2" descr="Image result for How will others know you are a Christian?">
            <a:extLst>
              <a:ext uri="{FF2B5EF4-FFF2-40B4-BE49-F238E27FC236}">
                <a16:creationId xmlns:a16="http://schemas.microsoft.com/office/drawing/2014/main" id="{AC8A6C30-CA22-0A45-A775-157711DA3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97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182539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别人怎么知道你是信徒</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F348690C-7A0B-1A47-9CD6-1AF9A08B4F9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p>
        </p:txBody>
      </p:sp>
    </p:spTree>
    <p:extLst>
      <p:ext uri="{BB962C8B-B14F-4D97-AF65-F5344CB8AC3E}">
        <p14:creationId xmlns:p14="http://schemas.microsoft.com/office/powerpoint/2010/main" val="324609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3986" name="Picture 2" descr="Image result for How will others know you are a Christian?">
            <a:extLst>
              <a:ext uri="{FF2B5EF4-FFF2-40B4-BE49-F238E27FC236}">
                <a16:creationId xmlns:a16="http://schemas.microsoft.com/office/drawing/2014/main" id="{E67040CC-3028-4F41-85E8-AC4633E6F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0240"/>
            <a:ext cx="9144000" cy="493776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168823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别人怎么知道你是信徒</a:t>
            </a:r>
            <a: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735B554E-6F33-F445-80B5-1AD8BB893BE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p>
        </p:txBody>
      </p:sp>
    </p:spTree>
    <p:extLst>
      <p:ext uri="{BB962C8B-B14F-4D97-AF65-F5344CB8AC3E}">
        <p14:creationId xmlns:p14="http://schemas.microsoft.com/office/powerpoint/2010/main" val="358458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14450" y="2698142"/>
            <a:ext cx="6457950" cy="2619293"/>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我们基督教信仰</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的特征是什么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608B0DEF-DD4A-B54E-9387-87791C9BA29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p>
        </p:txBody>
      </p:sp>
    </p:spTree>
    <p:extLst>
      <p:ext uri="{BB962C8B-B14F-4D97-AF65-F5344CB8AC3E}">
        <p14:creationId xmlns:p14="http://schemas.microsoft.com/office/powerpoint/2010/main" val="25949516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4754330"/>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背景</a:t>
            </a:r>
            <a:br>
              <a:rPr lang="en-US" altLang="zh-CN" sz="5400" b="1" dirty="0">
                <a:effectLst>
                  <a:glow rad="127000">
                    <a:schemeClr val="tx1"/>
                  </a:glow>
                </a:effectLst>
                <a:latin typeface="Arial" charset="0"/>
                <a:ea typeface="ＭＳ Ｐゴシック" charset="0"/>
                <a:cs typeface="ＭＳ Ｐゴシック" charset="0"/>
              </a:rPr>
            </a:br>
            <a:br>
              <a:rPr lang="zh-CN" altLang="en-US"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早期的犹太信徒没有活出他们的信仰。</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2194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Times New Roman" pitchFamily="18" charset="0"/>
            </a:endParaRP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秋季</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理事会</a:t>
            </a:r>
            <a:endParaRPr kumimoji="0" lang="en-US"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五月</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 57-</a:t>
            </a:r>
            <a:b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八月</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试验</a:t>
            </a:r>
            <a:endParaRPr kumimoji="0" lang="en-US" sz="18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2C1102"/>
              </a:solidFill>
              <a:effectLst/>
              <a:uLnTx/>
              <a:uFillTx/>
              <a:latin typeface="Comic Sans MS" pitchFamily="66" charset="0"/>
              <a:ea typeface="MS PGothic" pitchFamily="34" charset="-128"/>
              <a:cs typeface="Times New Roman"/>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F7F7F7"/>
                </a:solidFill>
                <a:effectLst/>
                <a:uLnTx/>
                <a:uFillTx/>
                <a:latin typeface="Comic Sans MS" pitchFamily="66" charset="0"/>
                <a:ea typeface="MS PGothic" pitchFamily="34" charset="-128"/>
                <a:cs typeface="Times New Roman"/>
              </a:rPr>
              <a:t>春季</a:t>
            </a:r>
            <a:r>
              <a:rPr kumimoji="0" lang="en-US" altLang="ja-JP" sz="1400" b="0" i="0" u="none" strike="noStrike" kern="1200" cap="none" spc="0" normalizeH="0" baseline="0" noProof="0" dirty="0">
                <a:ln>
                  <a:noFill/>
                </a:ln>
                <a:solidFill>
                  <a:srgbClr val="F7F7F7"/>
                </a:solidFill>
                <a:effectLst/>
                <a:uLnTx/>
                <a:uFillTx/>
                <a:latin typeface="Arial Narrow" pitchFamily="34" charset="0"/>
                <a:ea typeface="MS PGothic" pitchFamily="34" charset="-128"/>
                <a:cs typeface="Times New Roman"/>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Times New Roman"/>
              </a:rPr>
              <a:t>教会扩</a:t>
            </a:r>
            <a:r>
              <a:rPr kumimoji="0" lang="zh-CN" altLang="en-US" sz="1600" b="0"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Times New Roman"/>
              </a:rPr>
              <a:t>长</a:t>
            </a:r>
            <a:endParaRPr kumimoji="0" lang="en-US" sz="1800" b="0"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Times New Roman"/>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四月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48-</a:t>
            </a:r>
            <a:b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九月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1</a:t>
            </a:r>
            <a:b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加</a:t>
            </a:r>
            <a:r>
              <a:rPr kumimoji="0" 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 </a:t>
            </a: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拉</a:t>
            </a:r>
            <a:r>
              <a:rPr kumimoji="0" 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 </a:t>
            </a: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太</a:t>
            </a:r>
            <a:endParaRPr kumimoji="0" lang="en-US" altLang="ja-JP"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Comic Sans MS" pitchFamily="66" charset="0"/>
                <a:ea typeface="MS PGothic" pitchFamily="34" charset="-128"/>
                <a:cs typeface="Times New Roman"/>
              </a:rPr>
              <a:t>春季</a:t>
            </a:r>
            <a:r>
              <a:rPr kumimoji="0" lang="en-US" altLang="ja-JP" sz="12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rPr>
              <a:t>  53-</a:t>
            </a:r>
            <a:br>
              <a:rPr kumimoji="0" lang="en-US" altLang="ja-JP" sz="12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000404"/>
                </a:solidFill>
                <a:effectLst/>
                <a:uLnTx/>
                <a:uFillTx/>
                <a:latin typeface="Comic Sans MS" pitchFamily="66" charset="0"/>
                <a:ea typeface="MS PGothic" pitchFamily="34" charset="-128"/>
                <a:cs typeface="Times New Roman"/>
              </a:rPr>
              <a:t>五月</a:t>
            </a:r>
            <a:r>
              <a:rPr kumimoji="0" lang="en-US" altLang="ja-JP" sz="12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rPr>
              <a:t>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rPr>
              <a:t>3</a:t>
            </a:r>
            <a:br>
              <a:rPr kumimoji="0" lang="en-US" sz="24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000404"/>
                </a:solidFill>
                <a:effectLst/>
                <a:uLnTx/>
                <a:uFillTx/>
                <a:latin typeface="Comic Sans MS" pitchFamily="66" charset="0"/>
                <a:ea typeface="MS PGothic" pitchFamily="34" charset="-128"/>
                <a:cs typeface="Times New Roman"/>
              </a:rPr>
              <a:t>亚洲</a:t>
            </a:r>
            <a:endParaRPr kumimoji="0" lang="en-US" altLang="ja-JP" sz="18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2"/>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100" b="0" i="0" u="none" strike="noStrike" kern="1200" cap="none" spc="0" normalizeH="0" baseline="0" noProof="0">
                <a:ln>
                  <a:noFill/>
                </a:ln>
                <a:solidFill>
                  <a:srgbClr val="FFFFFF"/>
                </a:solidFill>
                <a:effectLst/>
                <a:uLnTx/>
                <a:uFillTx/>
                <a:latin typeface="Comic Sans MS" pitchFamily="66" charset="0"/>
                <a:ea typeface="MS PGothic" pitchFamily="34" charset="-128"/>
                <a:cs typeface="Times New Roman"/>
              </a:rPr>
              <a:t>二月</a:t>
            </a:r>
            <a:r>
              <a:rPr kumimoji="0" lang="en-US" altLang="ja-JP" sz="11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a:rPr>
              <a:t> 60-</a:t>
            </a:r>
            <a:br>
              <a:rPr kumimoji="0" lang="en-US" altLang="ja-JP" sz="11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a:rPr>
            </a:br>
            <a:r>
              <a:rPr kumimoji="0" lang="en-US" altLang="en-US" sz="1100" b="0" i="0" u="none" strike="noStrike" kern="1200" cap="none" spc="0" normalizeH="0" baseline="0" noProof="0">
                <a:ln>
                  <a:noFill/>
                </a:ln>
                <a:solidFill>
                  <a:srgbClr val="FFFFFF"/>
                </a:solidFill>
                <a:effectLst/>
                <a:uLnTx/>
                <a:uFillTx/>
                <a:latin typeface="Comic Sans MS" pitchFamily="66" charset="0"/>
                <a:ea typeface="MS PGothic" pitchFamily="34" charset="-128"/>
                <a:cs typeface="Times New Roman"/>
              </a:rPr>
              <a:t>三月</a:t>
            </a:r>
            <a:r>
              <a:rPr kumimoji="0" lang="en-US" altLang="ja-JP" sz="11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a:rPr>
              <a:t>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a:rPr>
              <a:t>1</a:t>
            </a:r>
            <a:br>
              <a:rPr kumimoji="0" lang="en-US" sz="2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FFFFFF"/>
                </a:solidFill>
                <a:effectLst/>
                <a:uLnTx/>
                <a:uFillTx/>
                <a:latin typeface="Comic Sans MS" pitchFamily="66" charset="0"/>
                <a:ea typeface="MS PGothic" pitchFamily="34" charset="-128"/>
                <a:cs typeface="Times New Roman"/>
              </a:rPr>
              <a:t>罗马</a:t>
            </a:r>
            <a:endParaRPr kumimoji="0" lang="en-US" altLang="ja-JP" sz="18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MS PGothic" pitchFamily="34" charset="-128"/>
                <a:cs typeface="Times New Roman"/>
              </a:rPr>
              <a:t>秋季</a:t>
            </a:r>
            <a:r>
              <a:rPr kumimoji="0" lang="en-US" altLang="ja-JP"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t> 67-</a:t>
            </a:r>
            <a:br>
              <a:rPr kumimoji="0" lang="en-US" altLang="ja-JP"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MS PGothic" pitchFamily="34" charset="-128"/>
                <a:cs typeface="Times New Roman"/>
              </a:rPr>
              <a:t>春季</a:t>
            </a:r>
            <a:r>
              <a:rPr kumimoji="0" lang="en-US" altLang="ja-JP"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t>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t>2</a:t>
            </a:r>
            <a:br>
              <a:rPr kumimoji="0" lang="en-US" sz="24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MS PGothic" pitchFamily="34" charset="-128"/>
                <a:cs typeface="Times New Roman"/>
              </a:rPr>
              <a:t>罗马</a:t>
            </a:r>
            <a:endParaRPr kumimoji="0" lang="en-US" altLang="ja-JP" sz="18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35</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大</a:t>
            </a:r>
            <a:r>
              <a:rPr kumimoji="0" 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马</a:t>
            </a:r>
            <a:r>
              <a:rPr kumimoji="0" 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色</a:t>
            </a:r>
            <a:br>
              <a:rPr kumimoji="0" lang="en-US" altLang="ja-JP"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b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安</a:t>
            </a:r>
            <a:r>
              <a:rPr kumimoji="0" lang="en-US" altLang="ja-JP"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提</a:t>
            </a:r>
            <a:r>
              <a:rPr kumimoji="0" lang="en-US" altLang="ja-JP"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阿</a:t>
            </a:r>
            <a:r>
              <a:rPr kumimoji="0" lang="en-US" altLang="ja-JP"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endParaRPr kumimoji="0" lang="en-US"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t>38</a:t>
            </a:r>
            <a:b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br>
            <a: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t>124</a:t>
            </a:r>
            <a:b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br>
            <a: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春季</a:t>
            </a:r>
            <a:r>
              <a:rPr kumimoji="0" lang="en-US" altLang="ja-JP" sz="11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62-</a:t>
            </a:r>
            <a:br>
              <a:rPr kumimoji="0" lang="en-US" altLang="ja-JP" sz="11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1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秋季</a:t>
            </a:r>
            <a:r>
              <a:rPr kumimoji="0" lang="en-US" altLang="ja-JP" sz="11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4</a:t>
            </a:r>
            <a:b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西班牙</a:t>
            </a:r>
            <a:endParaRPr kumimoji="0" lang="en-US" altLang="ja-JP"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en-US" altLang="en-US" sz="4000" dirty="0">
                <a:solidFill>
                  <a:srgbClr val="FFFFFF"/>
                </a:solidFill>
                <a:latin typeface="Kaiti SC" charset="-122"/>
                <a:ea typeface="Kaiti SC" charset="-122"/>
                <a:cs typeface="Kaiti SC" charset="-122"/>
              </a:rPr>
              <a:t>新约</a:t>
            </a:r>
            <a:r>
              <a:rPr lang="zh-CN" altLang="en-US" sz="4000" dirty="0">
                <a:solidFill>
                  <a:srgbClr val="FFFFFF"/>
                </a:solidFill>
                <a:latin typeface="Kaiti SC" charset="-122"/>
                <a:ea typeface="Kaiti SC" charset="-122"/>
                <a:cs typeface="Kaiti SC" charset="-122"/>
              </a:rPr>
              <a:t>综览</a:t>
            </a:r>
            <a:r>
              <a:rPr lang="en-US" altLang="ja-JP" sz="4000" dirty="0">
                <a:solidFill>
                  <a:srgbClr val="FFFFFF"/>
                </a:solidFill>
                <a:effectLst>
                  <a:outerShdw blurRad="38100" dist="38100" dir="2700000" algn="tl">
                    <a:srgbClr val="000000"/>
                  </a:outerShdw>
                </a:effectLst>
                <a:latin typeface="Kaiti SC" charset="-122"/>
                <a:ea typeface="Kaiti SC" charset="-122"/>
                <a:cs typeface="Kaiti SC" charset="-122"/>
              </a:rPr>
              <a:t>(</a:t>
            </a:r>
            <a:r>
              <a:rPr lang="zh-CN" altLang="en-US" sz="4000" dirty="0">
                <a:solidFill>
                  <a:srgbClr val="FFFFFF"/>
                </a:solidFill>
                <a:latin typeface="Kaiti SC" charset="-122"/>
                <a:ea typeface="Kaiti SC" charset="-122"/>
                <a:cs typeface="Kaiti SC" charset="-122"/>
              </a:rPr>
              <a:t>书卷＋关键字</a:t>
            </a:r>
            <a:r>
              <a:rPr lang="en-US" altLang="zh-CN" sz="4000" dirty="0">
                <a:solidFill>
                  <a:srgbClr val="FFFFFF"/>
                </a:solidFill>
                <a:latin typeface="Kaiti SC" charset="-122"/>
                <a:ea typeface="Kaiti SC" charset="-122"/>
                <a:cs typeface="Kaiti SC" charset="-122"/>
              </a:rPr>
              <a:t>)</a:t>
            </a:r>
            <a:endParaRPr lang="en-US" sz="4000"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SimSun" pitchFamily="2" charset="-122"/>
                <a:ea typeface="SimSun" pitchFamily="2" charset="-122"/>
                <a:cs typeface="Times New Roman"/>
              </a:rPr>
              <a:t>福音书以及使徒行传</a:t>
            </a:r>
            <a:r>
              <a:rPr kumimoji="0" lang="en-US" altLang="ja-JP" sz="1800" b="0" i="0" u="none" strike="noStrike" kern="1200" cap="none" spc="0" normalizeH="0" baseline="0" noProof="0">
                <a:ln>
                  <a:noFill/>
                </a:ln>
                <a:solidFill>
                  <a:srgbClr val="FFFFFF"/>
                </a:solidFill>
                <a:effectLst/>
                <a:uLnTx/>
                <a:uFillTx/>
                <a:latin typeface="SimSun" pitchFamily="2" charset="-122"/>
                <a:ea typeface="SimSun" pitchFamily="2" charset="-122"/>
                <a:cs typeface="Times New Roman"/>
              </a:rPr>
              <a:t> </a:t>
            </a:r>
            <a:endParaRPr kumimoji="0" lang="en-US" sz="1600" b="0" i="0" u="none" strike="noStrike" kern="1200" cap="none" spc="0" normalizeH="0" baseline="0" noProof="0">
              <a:ln>
                <a:noFill/>
              </a:ln>
              <a:solidFill>
                <a:srgbClr val="FFFFFF"/>
              </a:solidFill>
              <a:effectLst/>
              <a:uLnTx/>
              <a:uFillTx/>
              <a:latin typeface="SimSun" pitchFamily="2" charset="-122"/>
              <a:ea typeface="SimSun" pitchFamily="2" charset="-122"/>
              <a:cs typeface="Times New Roman"/>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1100" b="0" i="0" u="none" strike="noStrike" kern="1200" cap="none" spc="0" normalizeH="0" baseline="0" noProof="0">
                <a:ln>
                  <a:noFill/>
                </a:ln>
                <a:solidFill>
                  <a:srgbClr val="FFFFFF"/>
                </a:solidFill>
                <a:effectLst/>
                <a:uLnTx/>
                <a:uFillTx/>
                <a:latin typeface="MS Gothic" pitchFamily="49" charset="-128"/>
                <a:ea typeface="MS Gothic" pitchFamily="49" charset="-128"/>
                <a:cs typeface="Times New Roman"/>
              </a:rPr>
              <a:t>书卷＋关键字</a:t>
            </a:r>
            <a:endParaRPr kumimoji="0" lang="en-US" sz="1100" b="0"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Times New Roman"/>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四月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50-</a:t>
            </a:r>
            <a:b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九月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2</a:t>
            </a:r>
            <a:b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爱琴海</a:t>
            </a:r>
            <a:endParaRPr kumimoji="0" lang="en-US" altLang="ja-JP"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SimSun" pitchFamily="2" charset="-122"/>
                <a:ea typeface="SimSun" pitchFamily="2" charset="-122"/>
                <a:cs typeface="Times New Roman"/>
              </a:rPr>
              <a:t>保罗书信</a:t>
            </a:r>
            <a:endParaRPr kumimoji="0" lang="en-US" sz="1800" b="0" i="0" u="none" strike="noStrike" kern="1200" cap="none" spc="0" normalizeH="0" baseline="0" noProof="0">
              <a:ln>
                <a:noFill/>
              </a:ln>
              <a:solidFill>
                <a:srgbClr val="000000"/>
              </a:solidFill>
              <a:effectLst/>
              <a:uLnTx/>
              <a:uFillTx/>
              <a:latin typeface="SimSun" pitchFamily="2" charset="-122"/>
              <a:ea typeface="SimSun" pitchFamily="2" charset="-122"/>
              <a:cs typeface="Times New Roman"/>
            </a:endParaRPr>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Times New Roman"/>
              </a:rPr>
              <a:t>马太</a:t>
            </a:r>
            <a:endParaRPr kumimoji="0" lang="en-US"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Times New Roman"/>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Times New Roman"/>
              </a:rPr>
              <a:t>路加</a:t>
            </a:r>
            <a:endParaRPr kumimoji="0" lang="en-GB"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Times New Roman"/>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Times New Roman"/>
              </a:rPr>
              <a:t>约翰</a:t>
            </a:r>
            <a:endParaRPr kumimoji="0" 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Times New Roman"/>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Times New Roman"/>
              </a:rPr>
              <a:t>马可</a:t>
            </a:r>
            <a:endParaRPr kumimoji="0" lang="en-US"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Times New Roman"/>
            </a:endParaRPr>
          </a:p>
        </p:txBody>
      </p:sp>
      <p:sp>
        <p:nvSpPr>
          <p:cNvPr id="524314" name="Text Box 22"/>
          <p:cNvSpPr txBox="1">
            <a:spLocks noChangeArrowheads="1"/>
          </p:cNvSpPr>
          <p:nvPr/>
        </p:nvSpPr>
        <p:spPr bwMode="auto">
          <a:xfrm>
            <a:off x="5486400" y="3657600"/>
            <a:ext cx="792163" cy="307777"/>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400" b="0" i="0" u="none" strike="noStrike" kern="1200" cap="none" spc="0" normalizeH="0" baseline="0" noProof="0" dirty="0">
                <a:ln>
                  <a:noFill/>
                </a:ln>
                <a:solidFill>
                  <a:srgbClr val="F7F7F7"/>
                </a:solidFill>
                <a:effectLst/>
                <a:uLnTx/>
                <a:uFillTx/>
                <a:latin typeface="MS Gothic" pitchFamily="49" charset="-128"/>
                <a:ea typeface="MS Gothic" pitchFamily="49" charset="-128"/>
                <a:cs typeface="Times New Roman"/>
              </a:rPr>
              <a:t>使徒行传</a:t>
            </a:r>
            <a:endParaRPr kumimoji="0" lang="en-US" sz="1400" b="0" i="0" u="none" strike="noStrike" kern="1200" cap="none" spc="0" normalizeH="0" baseline="0" noProof="0" dirty="0">
              <a:ln>
                <a:noFill/>
              </a:ln>
              <a:solidFill>
                <a:srgbClr val="F7F7F7"/>
              </a:solidFill>
              <a:effectLst/>
              <a:uLnTx/>
              <a:uFillTx/>
              <a:latin typeface="MS Gothic" pitchFamily="49" charset="-128"/>
              <a:ea typeface="MS Gothic" pitchFamily="49" charset="-128"/>
              <a:cs typeface="Times New Roman"/>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C1102"/>
              </a:solidFill>
              <a:effectLst/>
              <a:uLnTx/>
              <a:uFillTx/>
              <a:latin typeface="Comic Sans MS" pitchFamily="66" charset="0"/>
              <a:ea typeface="MS PGothic" pitchFamily="34" charset="-128"/>
              <a:cs typeface="Times New Roman"/>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普通书信</a:t>
            </a:r>
            <a:endParaRPr kumimoji="0" lang="en-US" sz="16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rPr>
              <a:t>雅各</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rPr>
              <a:t>行为</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endParaRPr>
          </a:p>
        </p:txBody>
      </p:sp>
      <p:sp>
        <p:nvSpPr>
          <p:cNvPr id="524349" name="Text Box 19"/>
          <p:cNvSpPr txBox="1">
            <a:spLocks noChangeArrowheads="1"/>
          </p:cNvSpPr>
          <p:nvPr/>
        </p:nvSpPr>
        <p:spPr bwMode="auto">
          <a:xfrm>
            <a:off x="990600" y="3666926"/>
            <a:ext cx="792163" cy="338138"/>
          </a:xfrm>
          <a:prstGeom prst="rect">
            <a:avLst/>
          </a:prstGeom>
          <a:solidFill>
            <a:srgbClr val="800000"/>
          </a:solidFill>
          <a:ln>
            <a:solidFill>
              <a:schemeClr val="bg1"/>
            </a:solidFill>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FFFFF"/>
                </a:solidFill>
                <a:effectLst/>
                <a:uLnTx/>
                <a:uFillTx/>
                <a:latin typeface="MS PGothic" pitchFamily="34" charset="-128"/>
                <a:ea typeface="MS PGothic" pitchFamily="34" charset="-128"/>
                <a:cs typeface="Times New Roman"/>
              </a:rPr>
              <a:t>天国</a:t>
            </a:r>
            <a:endParaRPr kumimoji="0" lang="en-US" sz="1600" b="0" i="0" u="none" strike="noStrike" kern="1200" cap="none" spc="0" normalizeH="0" baseline="0" noProof="0">
              <a:ln>
                <a:noFill/>
              </a:ln>
              <a:solidFill>
                <a:srgbClr val="FFFFFF"/>
              </a:solidFill>
              <a:effectLst/>
              <a:uLnTx/>
              <a:uFillTx/>
              <a:latin typeface="MS PGothic" pitchFamily="34" charset="-128"/>
              <a:ea typeface="MS PGothic" pitchFamily="34" charset="-128"/>
              <a:cs typeface="Times New Roman"/>
            </a:endParaRPr>
          </a:p>
        </p:txBody>
      </p:sp>
      <p:sp>
        <p:nvSpPr>
          <p:cNvPr id="75" name="Text Box 22"/>
          <p:cNvSpPr txBox="1">
            <a:spLocks noChangeArrowheads="1"/>
          </p:cNvSpPr>
          <p:nvPr/>
        </p:nvSpPr>
        <p:spPr bwMode="auto">
          <a:xfrm>
            <a:off x="4572000" y="3666926"/>
            <a:ext cx="792163" cy="338138"/>
          </a:xfrm>
          <a:prstGeom prst="rect">
            <a:avLst/>
          </a:prstGeom>
          <a:solidFill>
            <a:srgbClr val="800000"/>
          </a:solidFill>
          <a:ln>
            <a:solidFill>
              <a:schemeClr val="bg1"/>
            </a:solidFill>
          </a:ln>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rPr>
              <a:t>主权</a:t>
            </a:r>
            <a:r>
              <a:rPr kumimoji="0" lang="en-US" altLang="zh-CN"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rPr>
              <a:t>1</a:t>
            </a:r>
            <a:endParaRPr kumimoji="0" lang="en-GB"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endParaRPr>
          </a:p>
        </p:txBody>
      </p:sp>
      <p:sp>
        <p:nvSpPr>
          <p:cNvPr id="76" name="Text Box 31"/>
          <p:cNvSpPr txBox="1">
            <a:spLocks noChangeArrowheads="1"/>
          </p:cNvSpPr>
          <p:nvPr/>
        </p:nvSpPr>
        <p:spPr bwMode="auto">
          <a:xfrm>
            <a:off x="7308229"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Times New Roman"/>
              </a:rPr>
              <a:t>相</a:t>
            </a:r>
            <a:r>
              <a:rPr kumimoji="0" lang="en-US" altLang="zh-CN"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rPr>
              <a:t> </a:t>
            </a:r>
            <a:r>
              <a:rPr kumimoji="0" lang="zh-CN" altLang="en-US"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rPr>
              <a:t>信</a:t>
            </a:r>
            <a:endParaRPr kumimoji="0" lang="en-US"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endParaRPr>
          </a:p>
        </p:txBody>
      </p:sp>
      <p:sp>
        <p:nvSpPr>
          <p:cNvPr id="77"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dirty="0">
                <a:ln>
                  <a:noFill/>
                </a:ln>
                <a:solidFill>
                  <a:srgbClr val="F7F7F7"/>
                </a:solidFill>
                <a:effectLst/>
                <a:uLnTx/>
                <a:uFillTx/>
                <a:latin typeface="MS Gothic" pitchFamily="49" charset="-128"/>
                <a:ea typeface="MS Gothic" pitchFamily="49" charset="-128"/>
                <a:cs typeface="Times New Roman"/>
              </a:rPr>
              <a:t>门徒</a:t>
            </a:r>
            <a:endParaRPr kumimoji="0" lang="en-US" sz="1600" b="0" i="0" u="none" strike="noStrike" kern="1200" cap="none" spc="0" normalizeH="0" baseline="0" noProof="0" dirty="0">
              <a:ln>
                <a:noFill/>
              </a:ln>
              <a:solidFill>
                <a:srgbClr val="F7F7F7"/>
              </a:solidFill>
              <a:effectLst/>
              <a:uLnTx/>
              <a:uFillTx/>
              <a:latin typeface="MS Gothic" pitchFamily="49" charset="-128"/>
              <a:ea typeface="MS Gothic" pitchFamily="49" charset="-128"/>
              <a:cs typeface="Times New Roman"/>
            </a:endParaRPr>
          </a:p>
        </p:txBody>
      </p:sp>
      <p:sp>
        <p:nvSpPr>
          <p:cNvPr id="524353" name="Text Box 22"/>
          <p:cNvSpPr txBox="1">
            <a:spLocks noChangeArrowheads="1"/>
          </p:cNvSpPr>
          <p:nvPr/>
        </p:nvSpPr>
        <p:spPr bwMode="auto">
          <a:xfrm>
            <a:off x="5479429" y="3666926"/>
            <a:ext cx="792163" cy="338138"/>
          </a:xfrm>
          <a:prstGeom prst="rect">
            <a:avLst/>
          </a:prstGeom>
          <a:solidFill>
            <a:srgbClr val="800000"/>
          </a:solidFill>
          <a:ln>
            <a:solidFill>
              <a:schemeClr val="bg1"/>
            </a:solidFill>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rPr>
              <a:t>主权</a:t>
            </a:r>
            <a:r>
              <a:rPr kumimoji="0" lang="en-US" altLang="zh-CN"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rPr>
              <a:t>2</a:t>
            </a:r>
            <a:endParaRPr kumimoji="0" lang="en-US"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endParaRPr>
          </a:p>
        </p:txBody>
      </p:sp>
      <p:sp>
        <p:nvSpPr>
          <p:cNvPr id="7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Narrow" charset="0"/>
                <a:ea typeface="SimSun" charset="0"/>
              </a:rPr>
              <a:t>1234</a:t>
            </a:r>
          </a:p>
        </p:txBody>
      </p:sp>
      <p:sp>
        <p:nvSpPr>
          <p:cNvPr id="86" name="Text Box 10"/>
          <p:cNvSpPr txBox="1">
            <a:spLocks noChangeArrowheads="1"/>
          </p:cNvSpPr>
          <p:nvPr/>
        </p:nvSpPr>
        <p:spPr bwMode="auto">
          <a:xfrm>
            <a:off x="2268538" y="6361113"/>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0" cap="none" spc="0" normalizeH="0" baseline="0" noProof="0" dirty="0">
                <a:ln>
                  <a:noFill/>
                </a:ln>
                <a:solidFill>
                  <a:srgbClr val="FFFFFF"/>
                </a:solidFill>
                <a:effectLst/>
                <a:uLnTx/>
                <a:uFillTx/>
                <a:latin typeface="Times New Roman" charset="0"/>
                <a:ea typeface="SimSun" charset="0"/>
              </a:rPr>
              <a:t>罗马</a:t>
            </a:r>
            <a:endParaRPr kumimoji="0" lang="zh-CN" altLang="en-US" sz="2000" b="1" i="0" u="none" strike="noStrike" kern="0" cap="none" spc="0" normalizeH="0" baseline="0" noProof="0" dirty="0">
              <a:ln>
                <a:noFill/>
              </a:ln>
              <a:solidFill>
                <a:srgbClr val="FFFFFF"/>
              </a:solidFill>
              <a:effectLst/>
              <a:uLnTx/>
              <a:uFillTx/>
              <a:latin typeface="Arial Narrow" charset="0"/>
              <a:ea typeface="SimSun" charset="0"/>
            </a:endParaRPr>
          </a:p>
        </p:txBody>
      </p:sp>
      <p:sp>
        <p:nvSpPr>
          <p:cNvPr id="96"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Arial Narrow" charset="0"/>
                <a:ea typeface="SimSun" charset="0"/>
              </a:rPr>
              <a:t>旅程</a:t>
            </a:r>
            <a:endParaRPr kumimoji="0" lang="zh-CN" altLang="en-US" sz="36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01"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zh-TW" altLang="en-US" sz="1800" b="1" i="0" u="none" strike="noStrike" kern="0" cap="none" spc="0" normalizeH="0" baseline="0" noProof="0" dirty="0">
                <a:ln>
                  <a:noFill/>
                </a:ln>
                <a:solidFill>
                  <a:srgbClr val="FFFFFF"/>
                </a:solidFill>
                <a:effectLst/>
                <a:uLnTx/>
                <a:uFillTx/>
                <a:latin typeface="Arial Narrow" charset="0"/>
                <a:ea typeface="SimSun" charset="0"/>
              </a:rPr>
              <a:t>收</a:t>
            </a:r>
            <a:r>
              <a:rPr kumimoji="0" lang="zh-CN" altLang="en-US" sz="2000" b="1" i="0" u="none" strike="noStrike" kern="0" cap="none" spc="0" normalizeH="0" baseline="0" noProof="0" dirty="0">
                <a:ln>
                  <a:noFill/>
                </a:ln>
                <a:solidFill>
                  <a:srgbClr val="FFFFFF"/>
                </a:solidFill>
                <a:effectLst/>
                <a:uLnTx/>
                <a:uFillTx/>
                <a:latin typeface="Times New Roman" charset="0"/>
                <a:ea typeface="SimSun" charset="0"/>
              </a:rPr>
              <a:t>监</a:t>
            </a:r>
            <a:endParaRPr kumimoji="0" lang="zh-CN" altLang="en-US" sz="2000" b="1" i="0" u="none" strike="noStrike" kern="0" cap="none" spc="0" normalizeH="0" baseline="0" noProof="0" dirty="0">
              <a:ln>
                <a:noFill/>
              </a:ln>
              <a:solidFill>
                <a:srgbClr val="FFFFFF"/>
              </a:solidFill>
              <a:effectLst/>
              <a:uLnTx/>
              <a:uFillTx/>
              <a:latin typeface="Arial Narrow" charset="0"/>
              <a:ea typeface="SimSun" charset="0"/>
            </a:endParaRPr>
          </a:p>
        </p:txBody>
      </p:sp>
      <p:sp>
        <p:nvSpPr>
          <p:cNvPr id="103"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000" b="1" i="0" u="none" strike="noStrike" kern="1200" cap="none" spc="0" normalizeH="0" baseline="0" noProof="0">
                <a:ln>
                  <a:noFill/>
                </a:ln>
                <a:solidFill>
                  <a:srgbClr val="000000"/>
                </a:solidFill>
                <a:effectLst/>
                <a:uLnTx/>
                <a:uFillTx/>
                <a:latin typeface="Arial" charset="0"/>
                <a:ea typeface="ＭＳ Ｐゴシック" charset="0"/>
              </a:rPr>
              <a:t>“</a:t>
            </a: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直到地极</a:t>
            </a:r>
            <a:r>
              <a:rPr kumimoji="0" lang="en-US" altLang="ja-JP" sz="2000" b="1" i="0" u="none" strike="noStrike" kern="1200" cap="none" spc="0" normalizeH="0" baseline="0" noProof="0">
                <a:ln>
                  <a:noFill/>
                </a:ln>
                <a:solidFill>
                  <a:srgbClr val="000000"/>
                </a:solidFill>
                <a:effectLst/>
                <a:uLnTx/>
                <a:uFillTx/>
                <a:latin typeface="Arial" charset="0"/>
                <a:ea typeface="ＭＳ Ｐゴシック" charset="0"/>
              </a:rPr>
              <a:t>” (</a:t>
            </a: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1200" cap="none" spc="0" normalizeH="0" baseline="0" noProof="0">
                <a:ln>
                  <a:noFill/>
                </a:ln>
                <a:solidFill>
                  <a:srgbClr val="000000"/>
                </a:solidFill>
                <a:effectLst/>
                <a:uLnTx/>
                <a:uFillTx/>
                <a:latin typeface="Arial" charset="0"/>
                <a:ea typeface="ＭＳ Ｐゴシック" charset="0"/>
              </a:rPr>
              <a:t>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1200" cap="none" spc="0" normalizeH="0" baseline="0" noProof="0">
                <a:ln>
                  <a:noFill/>
                </a:ln>
                <a:solidFill>
                  <a:srgbClr val="000000"/>
                </a:solidFill>
                <a:effectLst/>
                <a:uLnTx/>
                <a:uFillTx/>
                <a:latin typeface="Arial" charset="0"/>
                <a:ea typeface="ＭＳ Ｐゴシック" charset="0"/>
              </a:rPr>
              <a:t>9  13       14    15  16          18           21     27     28</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2" name="Title 33"/>
          <p:cNvSpPr txBox="1">
            <a:spLocks/>
          </p:cNvSpPr>
          <p:nvPr/>
        </p:nvSpPr>
        <p:spPr bwMode="auto">
          <a:xfrm>
            <a:off x="152400" y="27610"/>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到目前为止我们研究了</a:t>
            </a:r>
            <a:r>
              <a:rPr kumimoji="0" lang="en-US" altLang="zh-TW" sz="32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5</a:t>
            </a:r>
            <a:r>
              <a:rPr kumimoji="0" lang="zh-TW" altLang="en-US" sz="32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本书？</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104" name="Title 33"/>
          <p:cNvSpPr txBox="1">
            <a:spLocks/>
          </p:cNvSpPr>
          <p:nvPr/>
        </p:nvSpPr>
        <p:spPr bwMode="auto">
          <a:xfrm>
            <a:off x="152400" y="666965"/>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他们的关键词是什么？</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105" name="Title 33"/>
          <p:cNvSpPr txBox="1">
            <a:spLocks/>
          </p:cNvSpPr>
          <p:nvPr/>
        </p:nvSpPr>
        <p:spPr bwMode="auto">
          <a:xfrm>
            <a:off x="152400" y="1311163"/>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把它们按时间顺序排列！</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3291591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3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434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435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02"/>
                                        </p:tgtEl>
                                        <p:attrNameLst>
                                          <p:attrName>style.visibility</p:attrName>
                                        </p:attrNameLst>
                                      </p:cBhvr>
                                      <p:to>
                                        <p:strVal val="visible"/>
                                      </p:to>
                                    </p:set>
                                    <p:anim calcmode="lin" valueType="num">
                                      <p:cBhvr additive="base">
                                        <p:cTn id="67" dur="500" fill="hold"/>
                                        <p:tgtEl>
                                          <p:spTgt spid="102"/>
                                        </p:tgtEl>
                                        <p:attrNameLst>
                                          <p:attrName>ppt_x</p:attrName>
                                        </p:attrNameLst>
                                      </p:cBhvr>
                                      <p:tavLst>
                                        <p:tav tm="0">
                                          <p:val>
                                            <p:strVal val="#ppt_x"/>
                                          </p:val>
                                        </p:tav>
                                        <p:tav tm="100000">
                                          <p:val>
                                            <p:strVal val="#ppt_x"/>
                                          </p:val>
                                        </p:tav>
                                      </p:tavLst>
                                    </p:anim>
                                    <p:anim calcmode="lin" valueType="num">
                                      <p:cBhvr additive="base">
                                        <p:cTn id="6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04"/>
                                        </p:tgtEl>
                                        <p:attrNameLst>
                                          <p:attrName>style.visibility</p:attrName>
                                        </p:attrNameLst>
                                      </p:cBhvr>
                                      <p:to>
                                        <p:strVal val="visible"/>
                                      </p:to>
                                    </p:set>
                                    <p:anim calcmode="lin" valueType="num">
                                      <p:cBhvr additive="base">
                                        <p:cTn id="73" dur="500" fill="hold"/>
                                        <p:tgtEl>
                                          <p:spTgt spid="104"/>
                                        </p:tgtEl>
                                        <p:attrNameLst>
                                          <p:attrName>ppt_x</p:attrName>
                                        </p:attrNameLst>
                                      </p:cBhvr>
                                      <p:tavLst>
                                        <p:tav tm="0">
                                          <p:val>
                                            <p:strVal val="#ppt_x"/>
                                          </p:val>
                                        </p:tav>
                                        <p:tav tm="100000">
                                          <p:val>
                                            <p:strVal val="#ppt_x"/>
                                          </p:val>
                                        </p:tav>
                                      </p:tavLst>
                                    </p:anim>
                                    <p:anim calcmode="lin" valueType="num">
                                      <p:cBhvr additive="base">
                                        <p:cTn id="7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05"/>
                                        </p:tgtEl>
                                        <p:attrNameLst>
                                          <p:attrName>style.visibility</p:attrName>
                                        </p:attrNameLst>
                                      </p:cBhvr>
                                      <p:to>
                                        <p:strVal val="visible"/>
                                      </p:to>
                                    </p:set>
                                    <p:anim calcmode="lin" valueType="num">
                                      <p:cBhvr additive="base">
                                        <p:cTn id="79" dur="500" fill="hold"/>
                                        <p:tgtEl>
                                          <p:spTgt spid="105"/>
                                        </p:tgtEl>
                                        <p:attrNameLst>
                                          <p:attrName>ppt_x</p:attrName>
                                        </p:attrNameLst>
                                      </p:cBhvr>
                                      <p:tavLst>
                                        <p:tav tm="0">
                                          <p:val>
                                            <p:strVal val="#ppt_x"/>
                                          </p:val>
                                        </p:tav>
                                        <p:tav tm="100000">
                                          <p:val>
                                            <p:strVal val="#ppt_x"/>
                                          </p:val>
                                        </p:tav>
                                      </p:tavLst>
                                    </p:anim>
                                    <p:anim calcmode="lin" valueType="num">
                                      <p:cBhvr additive="base">
                                        <p:cTn id="80" dur="500" fill="hold"/>
                                        <p:tgtEl>
                                          <p:spTgt spid="105"/>
                                        </p:tgtEl>
                                        <p:attrNameLst>
                                          <p:attrName>ppt_y</p:attrName>
                                        </p:attrNameLst>
                                      </p:cBhvr>
                                      <p:tavLst>
                                        <p:tav tm="0">
                                          <p:val>
                                            <p:strVal val="1+#ppt_h/2"/>
                                          </p:val>
                                        </p:tav>
                                        <p:tav tm="100000">
                                          <p:val>
                                            <p:strVal val="#ppt_y"/>
                                          </p:val>
                                        </p:tav>
                                      </p:tavLst>
                                    </p:anim>
                                  </p:childTnLst>
                                </p:cTn>
                              </p:par>
                              <p:par>
                                <p:cTn id="81" presetID="3" presetClass="exit" presetSubtype="10" fill="hold" grpId="1" nodeType="withEffect">
                                  <p:stCondLst>
                                    <p:cond delay="0"/>
                                  </p:stCondLst>
                                  <p:childTnLst>
                                    <p:animEffect transition="out" filter="blinds(horizontal)">
                                      <p:cBhvr>
                                        <p:cTn id="82" dur="500"/>
                                        <p:tgtEl>
                                          <p:spTgt spid="102"/>
                                        </p:tgtEl>
                                      </p:cBhvr>
                                    </p:animEffect>
                                    <p:set>
                                      <p:cBhvr>
                                        <p:cTn id="83" dur="1" fill="hold">
                                          <p:stCondLst>
                                            <p:cond delay="499"/>
                                          </p:stCondLst>
                                        </p:cTn>
                                        <p:tgtEl>
                                          <p:spTgt spid="102"/>
                                        </p:tgtEl>
                                        <p:attrNameLst>
                                          <p:attrName>style.visibility</p:attrName>
                                        </p:attrNameLst>
                                      </p:cBhvr>
                                      <p:to>
                                        <p:strVal val="hidden"/>
                                      </p:to>
                                    </p:set>
                                  </p:childTnLst>
                                </p:cTn>
                              </p:par>
                              <p:par>
                                <p:cTn id="84" presetID="3" presetClass="exit" presetSubtype="10" fill="hold" grpId="1" nodeType="withEffect">
                                  <p:stCondLst>
                                    <p:cond delay="0"/>
                                  </p:stCondLst>
                                  <p:childTnLst>
                                    <p:animEffect transition="out" filter="blinds(horizontal)">
                                      <p:cBhvr>
                                        <p:cTn id="85" dur="500"/>
                                        <p:tgtEl>
                                          <p:spTgt spid="104"/>
                                        </p:tgtEl>
                                      </p:cBhvr>
                                    </p:animEffect>
                                    <p:set>
                                      <p:cBhvr>
                                        <p:cTn id="86" dur="1" fill="hold">
                                          <p:stCondLst>
                                            <p:cond delay="499"/>
                                          </p:stCondLst>
                                        </p:cTn>
                                        <p:tgtEl>
                                          <p:spTgt spid="10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3" presetClass="exit" presetSubtype="10" fill="hold" grpId="1" nodeType="clickEffect">
                                  <p:stCondLst>
                                    <p:cond delay="0"/>
                                  </p:stCondLst>
                                  <p:childTnLst>
                                    <p:animEffect transition="out" filter="blinds(horizontal)">
                                      <p:cBhvr>
                                        <p:cTn id="90" dur="500"/>
                                        <p:tgtEl>
                                          <p:spTgt spid="105"/>
                                        </p:tgtEl>
                                      </p:cBhvr>
                                    </p:animEffect>
                                    <p:set>
                                      <p:cBhvr>
                                        <p:cTn id="91" dur="1" fill="hold">
                                          <p:stCondLst>
                                            <p:cond delay="499"/>
                                          </p:stCondLst>
                                        </p:cTn>
                                        <p:tgtEl>
                                          <p:spTgt spid="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524310" grpId="0" animBg="1"/>
      <p:bldP spid="461856" grpId="0" animBg="1"/>
      <p:bldP spid="35" grpId="0" animBg="1"/>
      <p:bldP spid="36" grpId="0" animBg="1"/>
      <p:bldP spid="524314" grpId="0" animBg="1"/>
      <p:bldP spid="61" grpId="0" animBg="1"/>
      <p:bldP spid="66" grpId="0" animBg="1"/>
      <p:bldP spid="82" grpId="0" animBg="1"/>
      <p:bldP spid="524349" grpId="0" animBg="1"/>
      <p:bldP spid="75" grpId="0" animBg="1"/>
      <p:bldP spid="76" grpId="0" animBg="1"/>
      <p:bldP spid="77" grpId="0" animBg="1"/>
      <p:bldP spid="524353" grpId="0" animBg="1"/>
      <p:bldP spid="102" grpId="0" animBg="1"/>
      <p:bldP spid="102" grpId="1" animBg="1"/>
      <p:bldP spid="104" grpId="0" animBg="1"/>
      <p:bldP spid="104" grpId="1" animBg="1"/>
      <p:bldP spid="105" grpId="0" animBg="1"/>
      <p:bldP spid="105"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4" name="Picture 8" descr="gun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2743200"/>
            <a:ext cx="2743200"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45" name="Rectangle 9"/>
          <p:cNvSpPr>
            <a:spLocks noChangeArrowheads="1"/>
          </p:cNvSpPr>
          <p:nvPr/>
        </p:nvSpPr>
        <p:spPr bwMode="auto">
          <a:xfrm>
            <a:off x="1828800" y="838200"/>
            <a:ext cx="5257800" cy="1066800"/>
          </a:xfrm>
          <a:prstGeom prst="rect">
            <a:avLst/>
          </a:prstGeom>
          <a:noFill/>
          <a:ln w="9525">
            <a:noFill/>
            <a:miter lim="800000"/>
            <a:headEnd/>
            <a:tailEnd/>
          </a:ln>
          <a:effectLst/>
        </p:spPr>
        <p:txBody>
          <a:bodyPr anchor="ctr"/>
          <a:lstStyle/>
          <a:p>
            <a:pPr algn="ctr">
              <a:defRPr/>
            </a:pPr>
            <a:r>
              <a:rPr lang="zh-CN" altLang="en-US" sz="6600" b="1" dirty="0">
                <a:solidFill>
                  <a:srgbClr val="FEEC94"/>
                </a:solidFill>
                <a:effectLst>
                  <a:outerShdw blurRad="38100" dist="38100" dir="2700000" algn="tl">
                    <a:srgbClr val="000000"/>
                  </a:outerShdw>
                </a:effectLst>
                <a:latin typeface="Monotype Corsiva" charset="0"/>
              </a:rPr>
              <a:t>雅各書</a:t>
            </a:r>
          </a:p>
        </p:txBody>
      </p:sp>
      <p:sp>
        <p:nvSpPr>
          <p:cNvPr id="91146" name="Rectangle 10"/>
          <p:cNvSpPr>
            <a:spLocks noChangeArrowheads="1"/>
          </p:cNvSpPr>
          <p:nvPr/>
        </p:nvSpPr>
        <p:spPr bwMode="auto">
          <a:xfrm>
            <a:off x="152400" y="2667000"/>
            <a:ext cx="3200400" cy="1143000"/>
          </a:xfrm>
          <a:prstGeom prst="rect">
            <a:avLst/>
          </a:prstGeom>
          <a:noFill/>
          <a:ln w="9525">
            <a:noFill/>
            <a:miter lim="800000"/>
            <a:headEnd/>
            <a:tailEnd/>
          </a:ln>
          <a:effectLst/>
        </p:spPr>
        <p:txBody>
          <a:bodyPr anchor="ctr"/>
          <a:lstStyle/>
          <a:p>
            <a:pPr algn="ctr">
              <a:defRPr/>
            </a:pPr>
            <a:r>
              <a:rPr lang="en-US" altLang="zh-CN" sz="8000" b="1" dirty="0">
                <a:solidFill>
                  <a:srgbClr val="FEEC94"/>
                </a:solidFill>
                <a:effectLst>
                  <a:outerShdw blurRad="38100" dist="38100" dir="2700000" algn="tl">
                    <a:srgbClr val="000000"/>
                  </a:outerShdw>
                </a:effectLst>
                <a:latin typeface="Monotype Corsiva" charset="0"/>
              </a:rPr>
              <a:t>BOND</a:t>
            </a:r>
            <a:endParaRPr lang="en-US" sz="8000" b="1" dirty="0">
              <a:solidFill>
                <a:srgbClr val="FEEC94"/>
              </a:solidFill>
              <a:effectLst>
                <a:outerShdw blurRad="38100" dist="38100" dir="2700000" algn="tl">
                  <a:srgbClr val="000000"/>
                </a:outerShdw>
              </a:effectLst>
              <a:latin typeface="Monotype Corsiva" charset="0"/>
            </a:endParaRPr>
          </a:p>
        </p:txBody>
      </p:sp>
      <p:sp>
        <p:nvSpPr>
          <p:cNvPr id="91147" name="Rectangle 11"/>
          <p:cNvSpPr>
            <a:spLocks noChangeArrowheads="1"/>
          </p:cNvSpPr>
          <p:nvPr/>
        </p:nvSpPr>
        <p:spPr bwMode="auto">
          <a:xfrm>
            <a:off x="228600" y="4191000"/>
            <a:ext cx="8763000" cy="1143000"/>
          </a:xfrm>
          <a:prstGeom prst="rect">
            <a:avLst/>
          </a:prstGeom>
          <a:noFill/>
          <a:ln w="9525">
            <a:noFill/>
            <a:miter lim="800000"/>
            <a:headEnd/>
            <a:tailEnd/>
          </a:ln>
          <a:effectLst/>
        </p:spPr>
        <p:txBody>
          <a:bodyPr anchor="ctr"/>
          <a:lstStyle/>
          <a:p>
            <a:pPr algn="ctr">
              <a:defRPr/>
            </a:pPr>
            <a:r>
              <a:rPr lang="zh-TW" altLang="en-US" sz="8000" b="1" dirty="0">
                <a:solidFill>
                  <a:srgbClr val="FEEC94"/>
                </a:solidFill>
                <a:effectLst>
                  <a:outerShdw blurRad="38100" dist="38100" dir="2700000" algn="tl">
                    <a:srgbClr val="000000"/>
                  </a:outerShdw>
                </a:effectLst>
                <a:latin typeface="Monotype Corsiva" charset="0"/>
              </a:rPr>
              <a:t>耶穌基督的</a:t>
            </a:r>
            <a:r>
              <a:rPr lang="zh-CN" altLang="en-US" sz="8000" b="1" dirty="0">
                <a:solidFill>
                  <a:srgbClr val="FEEC94"/>
                </a:solidFill>
                <a:effectLst>
                  <a:outerShdw blurRad="38100" dist="38100" dir="2700000" algn="tl">
                    <a:srgbClr val="000000"/>
                  </a:outerShdw>
                </a:effectLst>
                <a:latin typeface="Monotype Corsiva" charset="0"/>
              </a:rPr>
              <a:t>仆人</a:t>
            </a:r>
            <a:endParaRPr lang="zh-TW" altLang="en-US" sz="8000" b="1" dirty="0">
              <a:solidFill>
                <a:srgbClr val="FEEC94"/>
              </a:solidFill>
              <a:effectLst>
                <a:outerShdw blurRad="38100" dist="38100" dir="2700000" algn="tl">
                  <a:srgbClr val="000000"/>
                </a:outerShdw>
              </a:effectLst>
              <a:latin typeface="Monotype Corsiva" charset="0"/>
            </a:endParaRPr>
          </a:p>
        </p:txBody>
      </p:sp>
      <p:sp>
        <p:nvSpPr>
          <p:cNvPr id="91148" name="Rectangle 12"/>
          <p:cNvSpPr>
            <a:spLocks noChangeArrowheads="1"/>
          </p:cNvSpPr>
          <p:nvPr/>
        </p:nvSpPr>
        <p:spPr bwMode="auto">
          <a:xfrm>
            <a:off x="3429000" y="2667000"/>
            <a:ext cx="2895600" cy="1143000"/>
          </a:xfrm>
          <a:prstGeom prst="rect">
            <a:avLst/>
          </a:prstGeom>
          <a:noFill/>
          <a:ln w="9525">
            <a:noFill/>
            <a:miter lim="800000"/>
            <a:headEnd/>
            <a:tailEnd/>
          </a:ln>
          <a:effectLst/>
        </p:spPr>
        <p:txBody>
          <a:bodyPr anchor="ctr"/>
          <a:lstStyle/>
          <a:p>
            <a:pPr algn="ctr">
              <a:defRPr/>
            </a:pPr>
            <a:endParaRPr lang="en-US" sz="8000" b="1" dirty="0">
              <a:solidFill>
                <a:srgbClr val="FEEC94"/>
              </a:solidFill>
              <a:effectLst>
                <a:outerShdw blurRad="38100" dist="38100" dir="2700000" algn="tl">
                  <a:srgbClr val="000000"/>
                </a:outerShdw>
              </a:effectLst>
              <a:latin typeface="Monotype Corsiva" charset="0"/>
            </a:endParaRPr>
          </a:p>
        </p:txBody>
      </p:sp>
      <p:sp>
        <p:nvSpPr>
          <p:cNvPr id="91149" name="Rectangle 13"/>
          <p:cNvSpPr>
            <a:spLocks noChangeArrowheads="1"/>
          </p:cNvSpPr>
          <p:nvPr/>
        </p:nvSpPr>
        <p:spPr bwMode="auto">
          <a:xfrm>
            <a:off x="6096000" y="2667000"/>
            <a:ext cx="2895600" cy="1143000"/>
          </a:xfrm>
          <a:prstGeom prst="rect">
            <a:avLst/>
          </a:prstGeom>
          <a:noFill/>
          <a:ln w="9525">
            <a:noFill/>
            <a:miter lim="800000"/>
            <a:headEnd/>
            <a:tailEnd/>
          </a:ln>
          <a:effectLst/>
        </p:spPr>
        <p:txBody>
          <a:bodyPr anchor="ctr"/>
          <a:lstStyle/>
          <a:p>
            <a:pPr>
              <a:defRPr/>
            </a:pPr>
            <a:r>
              <a:rPr lang="en-US" sz="8000" b="1">
                <a:solidFill>
                  <a:srgbClr val="FEEC94"/>
                </a:solidFill>
                <a:effectLst>
                  <a:outerShdw blurRad="38100" dist="38100" dir="2700000" algn="tl">
                    <a:srgbClr val="000000"/>
                  </a:outerShdw>
                </a:effectLst>
                <a:latin typeface="Monotype Corsiva" charset="0"/>
              </a:rPr>
              <a:t>servant</a:t>
            </a:r>
          </a:p>
        </p:txBody>
      </p:sp>
      <p:sp>
        <p:nvSpPr>
          <p:cNvPr id="91155" name="Rectangle 19"/>
          <p:cNvSpPr>
            <a:spLocks noGrp="1" noChangeArrowheads="1"/>
          </p:cNvSpPr>
          <p:nvPr>
            <p:ph type="title" idx="4294967295"/>
          </p:nvPr>
        </p:nvSpPr>
        <p:spPr>
          <a:xfrm>
            <a:off x="0" y="0"/>
            <a:ext cx="3048000" cy="685800"/>
          </a:xfrm>
          <a:effectLst>
            <a:outerShdw blurRad="63500" dist="35921" dir="2700000" algn="ctr" rotWithShape="0">
              <a:srgbClr val="000000">
                <a:alpha val="74998"/>
              </a:srgbClr>
            </a:outerShdw>
          </a:effectLst>
        </p:spPr>
        <p:txBody>
          <a:bodyPr/>
          <a:lstStyle/>
          <a:p>
            <a:pPr algn="l" eaLnBrk="1" hangingPunct="1">
              <a:defRPr/>
            </a:pPr>
            <a:r>
              <a:rPr lang="zh-CN" altLang="en-US" sz="3200" dirty="0">
                <a:effectLst/>
                <a:ea typeface="+mj-ea"/>
                <a:cs typeface="+mj-cs"/>
              </a:rPr>
              <a:t>标题</a:t>
            </a:r>
            <a:endParaRPr lang="en-US" sz="3200" dirty="0">
              <a:effectLst/>
              <a:ea typeface="+mj-ea"/>
              <a:cs typeface="+mj-cs"/>
            </a:endParaRPr>
          </a:p>
        </p:txBody>
      </p:sp>
    </p:spTree>
    <p:extLst>
      <p:ext uri="{BB962C8B-B14F-4D97-AF65-F5344CB8AC3E}">
        <p14:creationId xmlns:p14="http://schemas.microsoft.com/office/powerpoint/2010/main" val="1528443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1146"/>
                                        </p:tgtEl>
                                        <p:attrNameLst>
                                          <p:attrName>style.visibility</p:attrName>
                                        </p:attrNameLst>
                                      </p:cBhvr>
                                      <p:to>
                                        <p:strVal val="visible"/>
                                      </p:to>
                                    </p:set>
                                    <p:anim calcmode="lin" valueType="num">
                                      <p:cBhvr>
                                        <p:cTn id="7" dur="500" fill="hold"/>
                                        <p:tgtEl>
                                          <p:spTgt spid="91146"/>
                                        </p:tgtEl>
                                        <p:attrNameLst>
                                          <p:attrName>ppt_w</p:attrName>
                                        </p:attrNameLst>
                                      </p:cBhvr>
                                      <p:tavLst>
                                        <p:tav tm="0">
                                          <p:val>
                                            <p:fltVal val="0"/>
                                          </p:val>
                                        </p:tav>
                                        <p:tav tm="100000">
                                          <p:val>
                                            <p:strVal val="#ppt_w"/>
                                          </p:val>
                                        </p:tav>
                                      </p:tavLst>
                                    </p:anim>
                                    <p:anim calcmode="lin" valueType="num">
                                      <p:cBhvr>
                                        <p:cTn id="8" dur="500" fill="hold"/>
                                        <p:tgtEl>
                                          <p:spTgt spid="91146"/>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91144"/>
                                        </p:tgtEl>
                                        <p:attrNameLst>
                                          <p:attrName>style.visibility</p:attrName>
                                        </p:attrNameLst>
                                      </p:cBhvr>
                                      <p:to>
                                        <p:strVal val="visible"/>
                                      </p:to>
                                    </p:set>
                                    <p:animEffect transition="in" filter="fade">
                                      <p:cBhvr>
                                        <p:cTn id="11" dur="2000"/>
                                        <p:tgtEl>
                                          <p:spTgt spid="91144"/>
                                        </p:tgtEl>
                                      </p:cBhvr>
                                    </p:animEffect>
                                  </p:childTnLst>
                                </p:cTn>
                              </p:par>
                            </p:childTnLst>
                          </p:cTn>
                        </p:par>
                        <p:par>
                          <p:cTn id="12" fill="hold" nodeType="afterGroup">
                            <p:stCondLst>
                              <p:cond delay="2000"/>
                            </p:stCondLst>
                            <p:childTnLst>
                              <p:par>
                                <p:cTn id="13" presetID="10" presetClass="exit" presetSubtype="0" fill="hold" nodeType="afterEffect">
                                  <p:stCondLst>
                                    <p:cond delay="0"/>
                                  </p:stCondLst>
                                  <p:childTnLst>
                                    <p:animEffect transition="out" filter="fade">
                                      <p:cBhvr>
                                        <p:cTn id="14" dur="2000"/>
                                        <p:tgtEl>
                                          <p:spTgt spid="91144"/>
                                        </p:tgtEl>
                                      </p:cBhvr>
                                    </p:animEffect>
                                    <p:set>
                                      <p:cBhvr>
                                        <p:cTn id="15" dur="1" fill="hold">
                                          <p:stCondLst>
                                            <p:cond delay="1999"/>
                                          </p:stCondLst>
                                        </p:cTn>
                                        <p:tgtEl>
                                          <p:spTgt spid="91144"/>
                                        </p:tgtEl>
                                        <p:attrNameLst>
                                          <p:attrName>style.visibility</p:attrName>
                                        </p:attrNameLst>
                                      </p:cBhvr>
                                      <p:to>
                                        <p:strVal val="hidden"/>
                                      </p:to>
                                    </p:set>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91148"/>
                                        </p:tgtEl>
                                        <p:attrNameLst>
                                          <p:attrName>style.visibility</p:attrName>
                                        </p:attrNameLst>
                                      </p:cBhvr>
                                      <p:to>
                                        <p:strVal val="visible"/>
                                      </p:to>
                                    </p:set>
                                    <p:animEffect transition="in" filter="fade">
                                      <p:cBhvr>
                                        <p:cTn id="18" dur="2000"/>
                                        <p:tgtEl>
                                          <p:spTgt spid="91148"/>
                                        </p:tgtEl>
                                      </p:cBhvr>
                                    </p:animEffect>
                                  </p:childTnLst>
                                </p:cTn>
                              </p:par>
                            </p:childTnLst>
                          </p:cTn>
                        </p:par>
                        <p:par>
                          <p:cTn id="19" fill="hold" nodeType="afterGroup">
                            <p:stCondLst>
                              <p:cond delay="4000"/>
                            </p:stCondLst>
                            <p:childTnLst>
                              <p:par>
                                <p:cTn id="20" presetID="40" presetClass="entr" presetSubtype="0" fill="hold" grpId="0" nodeType="afterEffect">
                                  <p:stCondLst>
                                    <p:cond delay="0"/>
                                  </p:stCondLst>
                                  <p:iterate type="lt">
                                    <p:tmPct val="10000"/>
                                  </p:iterate>
                                  <p:childTnLst>
                                    <p:set>
                                      <p:cBhvr>
                                        <p:cTn id="21" dur="1" fill="hold">
                                          <p:stCondLst>
                                            <p:cond delay="0"/>
                                          </p:stCondLst>
                                        </p:cTn>
                                        <p:tgtEl>
                                          <p:spTgt spid="91149"/>
                                        </p:tgtEl>
                                        <p:attrNameLst>
                                          <p:attrName>style.visibility</p:attrName>
                                        </p:attrNameLst>
                                      </p:cBhvr>
                                      <p:to>
                                        <p:strVal val="visible"/>
                                      </p:to>
                                    </p:set>
                                    <p:animEffect transition="in" filter="fade">
                                      <p:cBhvr>
                                        <p:cTn id="22" dur="1000"/>
                                        <p:tgtEl>
                                          <p:spTgt spid="91149"/>
                                        </p:tgtEl>
                                      </p:cBhvr>
                                    </p:animEffect>
                                    <p:anim calcmode="lin" valueType="num">
                                      <p:cBhvr>
                                        <p:cTn id="23" dur="1000" fill="hold"/>
                                        <p:tgtEl>
                                          <p:spTgt spid="91149"/>
                                        </p:tgtEl>
                                        <p:attrNameLst>
                                          <p:attrName>ppt_x</p:attrName>
                                        </p:attrNameLst>
                                      </p:cBhvr>
                                      <p:tavLst>
                                        <p:tav tm="0">
                                          <p:val>
                                            <p:strVal val="#ppt_x-.1"/>
                                          </p:val>
                                        </p:tav>
                                        <p:tav tm="100000">
                                          <p:val>
                                            <p:strVal val="#ppt_x"/>
                                          </p:val>
                                        </p:tav>
                                      </p:tavLst>
                                    </p:anim>
                                    <p:anim calcmode="lin" valueType="num">
                                      <p:cBhvr>
                                        <p:cTn id="24" dur="1000" fill="hold"/>
                                        <p:tgtEl>
                                          <p:spTgt spid="91149"/>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700"/>
                            </p:stCondLst>
                            <p:childTnLst>
                              <p:par>
                                <p:cTn id="26" presetID="22" presetClass="entr" presetSubtype="4" fill="hold" grpId="0" nodeType="afterEffect">
                                  <p:stCondLst>
                                    <p:cond delay="0"/>
                                  </p:stCondLst>
                                  <p:childTnLst>
                                    <p:set>
                                      <p:cBhvr>
                                        <p:cTn id="27" dur="1" fill="hold">
                                          <p:stCondLst>
                                            <p:cond delay="0"/>
                                          </p:stCondLst>
                                        </p:cTn>
                                        <p:tgtEl>
                                          <p:spTgt spid="91147"/>
                                        </p:tgtEl>
                                        <p:attrNameLst>
                                          <p:attrName>style.visibility</p:attrName>
                                        </p:attrNameLst>
                                      </p:cBhvr>
                                      <p:to>
                                        <p:strVal val="visible"/>
                                      </p:to>
                                    </p:set>
                                    <p:animEffect transition="in" filter="wipe(down)">
                                      <p:cBhvr>
                                        <p:cTn id="28" dur="500"/>
                                        <p:tgtEl>
                                          <p:spTgt spid="9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6" grpId="0"/>
      <p:bldP spid="91147" grpId="0"/>
      <p:bldP spid="91148" grpId="0"/>
      <p:bldP spid="9114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workman"/>
          <p:cNvPicPr>
            <a:picLocks noChangeAspect="1" noChangeArrowheads="1"/>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4867275" y="666750"/>
            <a:ext cx="42418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0" name="Picture 4" descr="James"/>
          <p:cNvPicPr>
            <a:picLocks noChangeAspect="1" noChangeArrowheads="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133475" y="2724150"/>
            <a:ext cx="457200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2" name="Rectangle 6"/>
          <p:cNvSpPr>
            <a:spLocks noGrp="1" noChangeArrowheads="1"/>
          </p:cNvSpPr>
          <p:nvPr>
            <p:ph type="title" idx="4294967295"/>
          </p:nvPr>
        </p:nvSpPr>
        <p:spPr>
          <a:xfrm>
            <a:off x="0" y="76200"/>
            <a:ext cx="3505200" cy="533400"/>
          </a:xfrm>
        </p:spPr>
        <p:txBody>
          <a:bodyPr/>
          <a:lstStyle/>
          <a:p>
            <a:pPr algn="l" eaLnBrk="1" hangingPunct="1">
              <a:defRPr/>
            </a:pPr>
            <a:r>
              <a:rPr lang="en-US" sz="2400" b="1" dirty="0">
                <a:solidFill>
                  <a:srgbClr val="FFFFFF"/>
                </a:solidFill>
                <a:effectLst>
                  <a:outerShdw blurRad="38100" dist="38100" dir="2700000" algn="tl">
                    <a:srgbClr val="000000">
                      <a:alpha val="43137"/>
                    </a:srgbClr>
                  </a:outerShdw>
                </a:effectLst>
                <a:latin typeface="ヒラギノ角ゴ Pro W3" charset="0"/>
              </a:rPr>
              <a:t>Huddleston </a:t>
            </a:r>
            <a:r>
              <a:rPr lang="zh-CN" altLang="en-US" sz="2400" b="1" dirty="0">
                <a:solidFill>
                  <a:srgbClr val="FFFFFF"/>
                </a:solidFill>
                <a:effectLst>
                  <a:outerShdw blurRad="38100" dist="38100" dir="2700000" algn="tl">
                    <a:srgbClr val="000000">
                      <a:alpha val="43137"/>
                    </a:srgbClr>
                  </a:outerShdw>
                </a:effectLst>
                <a:latin typeface="ヒラギノ角ゴ Pro W3" charset="0"/>
              </a:rPr>
              <a:t>雅各書大綱</a:t>
            </a:r>
            <a:endParaRPr lang="en-US" sz="2400" b="1" dirty="0">
              <a:solidFill>
                <a:srgbClr val="FFFFFF"/>
              </a:solidFill>
              <a:effectLst>
                <a:outerShdw blurRad="38100" dist="38100" dir="2700000" algn="tl">
                  <a:srgbClr val="000000">
                    <a:alpha val="43137"/>
                  </a:srgbClr>
                </a:outerShdw>
              </a:effectLst>
              <a:latin typeface="Arial" charset="0"/>
            </a:endParaRPr>
          </a:p>
        </p:txBody>
      </p:sp>
      <p:sp>
        <p:nvSpPr>
          <p:cNvPr id="2" name="TextBox 1"/>
          <p:cNvSpPr txBox="1"/>
          <p:nvPr/>
        </p:nvSpPr>
        <p:spPr>
          <a:xfrm>
            <a:off x="1331640" y="2852936"/>
            <a:ext cx="4248472" cy="1938992"/>
          </a:xfrm>
          <a:prstGeom prst="rect">
            <a:avLst/>
          </a:prstGeom>
          <a:solidFill>
            <a:schemeClr val="bg1">
              <a:lumMod val="60000"/>
              <a:lumOff val="40000"/>
            </a:schemeClr>
          </a:solidFill>
        </p:spPr>
        <p:txBody>
          <a:bodyPr wrap="square" rtlCol="0">
            <a:spAutoFit/>
          </a:bodyPr>
          <a:lstStyle/>
          <a:p>
            <a:pPr marL="457200" indent="-457200">
              <a:buFont typeface="+mj-lt"/>
              <a:buAutoNum type="arabicPeriod"/>
            </a:pPr>
            <a:r>
              <a:rPr lang="zh-TW" altLang="en-US" b="1" dirty="0"/>
              <a:t>籍着忍耐勝過試練</a:t>
            </a:r>
          </a:p>
          <a:p>
            <a:pPr marL="457200" indent="-457200">
              <a:buFont typeface="+mj-lt"/>
              <a:buAutoNum type="arabicPeriod"/>
            </a:pPr>
            <a:r>
              <a:rPr lang="zh-TW" altLang="en-US" b="1" dirty="0"/>
              <a:t>以順服陪伴信心</a:t>
            </a:r>
          </a:p>
          <a:p>
            <a:pPr marL="457200" indent="-457200">
              <a:buFont typeface="+mj-lt"/>
              <a:buAutoNum type="arabicPeriod"/>
            </a:pPr>
            <a:r>
              <a:rPr lang="zh-TW" altLang="en-US" b="1" dirty="0"/>
              <a:t>約束那能污秽全身的舌頭</a:t>
            </a:r>
          </a:p>
          <a:p>
            <a:pPr marL="457200" indent="-457200">
              <a:buFont typeface="+mj-lt"/>
              <a:buAutoNum type="arabicPeriod"/>
            </a:pPr>
            <a:r>
              <a:rPr lang="zh-TW" altLang="en-US" b="1" dirty="0"/>
              <a:t>在患難中平靜安穩</a:t>
            </a:r>
          </a:p>
          <a:p>
            <a:pPr marL="457200" indent="-457200">
              <a:buFont typeface="+mj-lt"/>
              <a:buAutoNum type="arabicPeriod"/>
            </a:pPr>
            <a:r>
              <a:rPr lang="zh-TW" altLang="en-US" b="1" dirty="0"/>
              <a:t>受苦和生病的信徒</a:t>
            </a:r>
          </a:p>
        </p:txBody>
      </p:sp>
      <p:sp>
        <p:nvSpPr>
          <p:cNvPr id="4101" name="WordArt 5"/>
          <p:cNvSpPr>
            <a:spLocks noChangeArrowheads="1" noChangeShapeType="1" noTextEdit="1"/>
          </p:cNvSpPr>
          <p:nvPr/>
        </p:nvSpPr>
        <p:spPr bwMode="auto">
          <a:xfrm rot="-773093">
            <a:off x="1406982" y="2073274"/>
            <a:ext cx="5943600" cy="3124200"/>
          </a:xfrm>
          <a:prstGeom prst="rect">
            <a:avLst/>
          </a:prstGeom>
        </p:spPr>
        <p:txBody>
          <a:bodyPr wrap="none" fromWordArt="1">
            <a:prstTxWarp prst="textPlain">
              <a:avLst>
                <a:gd name="adj" fmla="val 50000"/>
              </a:avLst>
            </a:prstTxWarp>
          </a:bodyPr>
          <a:lstStyle/>
          <a:p>
            <a:pPr algn="ctr" eaLnBrk="0" hangingPunct="0"/>
            <a:r>
              <a:rPr lang="zh-CN" altLang="en-US" sz="3600" kern="10" dirty="0">
                <a:ln w="9525">
                  <a:solidFill>
                    <a:srgbClr val="CC0000"/>
                  </a:solidFill>
                  <a:round/>
                  <a:headEnd/>
                  <a:tailEnd/>
                </a:ln>
                <a:solidFill>
                  <a:srgbClr val="FF3300"/>
                </a:solidFill>
                <a:effectLst>
                  <a:outerShdw blurRad="63500" dist="563972" dir="14049741" sx="125000" sy="125000" algn="tl" rotWithShape="0">
                    <a:srgbClr val="C7DFD3">
                      <a:alpha val="79999"/>
                    </a:srgbClr>
                  </a:outerShdw>
                </a:effectLst>
                <a:latin typeface="Times New Roman"/>
                <a:ea typeface="Times New Roman"/>
                <a:cs typeface="Times New Roman"/>
              </a:rPr>
              <a:t>行为</a:t>
            </a:r>
            <a:endParaRPr lang="en-US" sz="3600" kern="10" dirty="0">
              <a:ln w="9525">
                <a:solidFill>
                  <a:srgbClr val="CC0000"/>
                </a:solidFill>
                <a:round/>
                <a:headEnd/>
                <a:tailEnd/>
              </a:ln>
              <a:solidFill>
                <a:srgbClr val="FF3300"/>
              </a:solidFill>
              <a:effectLst>
                <a:outerShdw blurRad="63500" dist="563972" dir="14049741" sx="125000" sy="125000" algn="tl" rotWithShape="0">
                  <a:srgbClr val="C7DFD3">
                    <a:alpha val="79999"/>
                  </a:srgbClr>
                </a:outerShdw>
              </a:effectLst>
              <a:latin typeface="Times New Roman"/>
              <a:ea typeface="Times New Roman"/>
              <a:cs typeface="Times New Roman"/>
            </a:endParaRPr>
          </a:p>
        </p:txBody>
      </p:sp>
    </p:spTree>
    <p:extLst>
      <p:ext uri="{BB962C8B-B14F-4D97-AF65-F5344CB8AC3E}">
        <p14:creationId xmlns:p14="http://schemas.microsoft.com/office/powerpoint/2010/main" val="3080123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slide(fromBottom)">
                                      <p:cBhvr>
                                        <p:cTn id="7" dur="500"/>
                                        <p:tgtEl>
                                          <p:spTgt spid="4099"/>
                                        </p:tgtEl>
                                      </p:cBhvr>
                                    </p:animEffect>
                                  </p:childTnLst>
                                </p:cTn>
                              </p:par>
                            </p:childTnLst>
                          </p:cTn>
                        </p:par>
                        <p:par>
                          <p:cTn id="8" fill="hold" nodeType="afterGroup">
                            <p:stCondLst>
                              <p:cond delay="500"/>
                            </p:stCondLst>
                            <p:childTnLst>
                              <p:par>
                                <p:cTn id="9" presetID="21" presetClass="entr" presetSubtype="4" fill="hold" nodeType="afterEffect">
                                  <p:stCondLst>
                                    <p:cond delay="0"/>
                                  </p:stCondLst>
                                  <p:childTnLst>
                                    <p:set>
                                      <p:cBhvr>
                                        <p:cTn id="10" dur="1" fill="hold">
                                          <p:stCondLst>
                                            <p:cond delay="0"/>
                                          </p:stCondLst>
                                        </p:cTn>
                                        <p:tgtEl>
                                          <p:spTgt spid="4100"/>
                                        </p:tgtEl>
                                        <p:attrNameLst>
                                          <p:attrName>style.visibility</p:attrName>
                                        </p:attrNameLst>
                                      </p:cBhvr>
                                      <p:to>
                                        <p:strVal val="visible"/>
                                      </p:to>
                                    </p:set>
                                    <p:animEffect transition="in" filter="wheel(4)">
                                      <p:cBhvr>
                                        <p:cTn id="11" dur="1000"/>
                                        <p:tgtEl>
                                          <p:spTgt spid="410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4101"/>
                                        </p:tgtEl>
                                        <p:attrNameLst>
                                          <p:attrName>style.visibility</p:attrName>
                                        </p:attrNameLst>
                                      </p:cBhvr>
                                      <p:to>
                                        <p:strVal val="visible"/>
                                      </p:to>
                                    </p:set>
                                    <p:anim calcmode="lin" valueType="num">
                                      <p:cBhvr>
                                        <p:cTn id="16" dur="2000" fill="hold"/>
                                        <p:tgtEl>
                                          <p:spTgt spid="4101"/>
                                        </p:tgtEl>
                                        <p:attrNameLst>
                                          <p:attrName>ppt_w</p:attrName>
                                        </p:attrNameLst>
                                      </p:cBhvr>
                                      <p:tavLst>
                                        <p:tav tm="0">
                                          <p:val>
                                            <p:fltVal val="0"/>
                                          </p:val>
                                        </p:tav>
                                        <p:tav tm="100000">
                                          <p:val>
                                            <p:strVal val="#ppt_w"/>
                                          </p:val>
                                        </p:tav>
                                      </p:tavLst>
                                    </p:anim>
                                    <p:anim calcmode="lin" valueType="num">
                                      <p:cBhvr>
                                        <p:cTn id="17" dur="2000" fill="hold"/>
                                        <p:tgtEl>
                                          <p:spTgt spid="41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786063" y="1905000"/>
            <a:ext cx="5595937"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TW" altLang="en-US" sz="4000" b="1"/>
              <a:t>雅各西庇太的兒子 </a:t>
            </a:r>
            <a:endParaRPr lang="en-US" sz="4000" b="1"/>
          </a:p>
        </p:txBody>
      </p:sp>
      <p:sp>
        <p:nvSpPr>
          <p:cNvPr id="591875" name="Text Box 3"/>
          <p:cNvSpPr txBox="1">
            <a:spLocks noChangeArrowheads="1"/>
          </p:cNvSpPr>
          <p:nvPr/>
        </p:nvSpPr>
        <p:spPr bwMode="auto">
          <a:xfrm>
            <a:off x="3581400" y="685800"/>
            <a:ext cx="4572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spcBef>
                <a:spcPct val="50000"/>
              </a:spcBef>
            </a:pPr>
            <a:r>
              <a:rPr lang="zh-TW" altLang="en-US" sz="6000" b="1"/>
              <a:t>作者</a:t>
            </a:r>
            <a:endParaRPr lang="en-US" sz="6000" b="1"/>
          </a:p>
        </p:txBody>
      </p:sp>
      <p:pic>
        <p:nvPicPr>
          <p:cNvPr id="5128" name="Picture 8" descr="BD07752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819400"/>
            <a:ext cx="3581400" cy="345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9" name="Text Box 9"/>
          <p:cNvSpPr txBox="1">
            <a:spLocks noChangeArrowheads="1"/>
          </p:cNvSpPr>
          <p:nvPr/>
        </p:nvSpPr>
        <p:spPr bwMode="auto">
          <a:xfrm rot="-1428529">
            <a:off x="2319338" y="4514850"/>
            <a:ext cx="6218237"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TW" altLang="en-US" sz="3600" b="1">
                <a:solidFill>
                  <a:srgbClr val="FF0000"/>
                </a:solidFill>
              </a:rPr>
              <a:t>在信被寫成前就過世了</a:t>
            </a:r>
            <a:endParaRPr lang="en-US" sz="36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1000"/>
                                  </p:stCondLst>
                                  <p:childTnLst>
                                    <p:set>
                                      <p:cBhvr>
                                        <p:cTn id="11" dur="1" fill="hold">
                                          <p:stCondLst>
                                            <p:cond delay="0"/>
                                          </p:stCondLst>
                                        </p:cTn>
                                        <p:tgtEl>
                                          <p:spTgt spid="5128"/>
                                        </p:tgtEl>
                                        <p:attrNameLst>
                                          <p:attrName>style.visibility</p:attrName>
                                        </p:attrNameLst>
                                      </p:cBhvr>
                                      <p:to>
                                        <p:strVal val="visible"/>
                                      </p:to>
                                    </p:set>
                                    <p:animEffect transition="in" filter="fade">
                                      <p:cBhvr>
                                        <p:cTn id="12" dur="2000"/>
                                        <p:tgtEl>
                                          <p:spTgt spid="5128"/>
                                        </p:tgtEl>
                                      </p:cBhvr>
                                    </p:animEffect>
                                  </p:childTnLst>
                                </p:cTn>
                              </p:par>
                            </p:childTnLst>
                          </p:cTn>
                        </p:par>
                        <p:par>
                          <p:cTn id="13" fill="hold" nodeType="afterGroup">
                            <p:stCondLst>
                              <p:cond delay="3500"/>
                            </p:stCondLst>
                            <p:childTnLst>
                              <p:par>
                                <p:cTn id="14" presetID="23" presetClass="entr" presetSubtype="16" fill="hold" nodeType="afterEffect">
                                  <p:stCondLst>
                                    <p:cond delay="0"/>
                                  </p:stCondLst>
                                  <p:childTnLst>
                                    <p:set>
                                      <p:cBhvr>
                                        <p:cTn id="15" dur="1" fill="hold">
                                          <p:stCondLst>
                                            <p:cond delay="0"/>
                                          </p:stCondLst>
                                        </p:cTn>
                                        <p:tgtEl>
                                          <p:spTgt spid="5129">
                                            <p:txEl>
                                              <p:pRg st="0" end="0"/>
                                            </p:txEl>
                                          </p:spTgt>
                                        </p:tgtEl>
                                        <p:attrNameLst>
                                          <p:attrName>style.visibility</p:attrName>
                                        </p:attrNameLst>
                                      </p:cBhvr>
                                      <p:to>
                                        <p:strVal val="visible"/>
                                      </p:to>
                                    </p:set>
                                    <p:anim calcmode="lin" valueType="num">
                                      <p:cBhvr>
                                        <p:cTn id="16" dur="500" fill="hold"/>
                                        <p:tgtEl>
                                          <p:spTgt spid="5129">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12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3922" name="Text Box 3"/>
          <p:cNvSpPr txBox="1">
            <a:spLocks noChangeArrowheads="1"/>
          </p:cNvSpPr>
          <p:nvPr/>
        </p:nvSpPr>
        <p:spPr bwMode="auto">
          <a:xfrm>
            <a:off x="3581400" y="1493838"/>
            <a:ext cx="44958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spcBef>
                <a:spcPct val="50000"/>
              </a:spcBef>
            </a:pPr>
            <a:r>
              <a:rPr lang="zh-TW" altLang="en-US" sz="6000" b="1"/>
              <a:t>作者</a:t>
            </a:r>
            <a:endParaRPr lang="en-US" sz="6000" b="1"/>
          </a:p>
        </p:txBody>
      </p:sp>
      <p:sp>
        <p:nvSpPr>
          <p:cNvPr id="89092" name="Text Box 4"/>
          <p:cNvSpPr txBox="1">
            <a:spLocks noChangeArrowheads="1"/>
          </p:cNvSpPr>
          <p:nvPr/>
        </p:nvSpPr>
        <p:spPr bwMode="auto">
          <a:xfrm>
            <a:off x="2514600" y="3292475"/>
            <a:ext cx="6324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TW" altLang="en-US" sz="4000" b="1"/>
              <a:t>雅各</a:t>
            </a:r>
            <a:r>
              <a:rPr lang="en-US" altLang="zh-TW" sz="4000" b="1"/>
              <a:t>﹐</a:t>
            </a:r>
            <a:r>
              <a:rPr lang="zh-TW" altLang="en-US" sz="4000" b="1"/>
              <a:t>亚勒腓的兒子。</a:t>
            </a:r>
            <a:endParaRPr lang="en-US" sz="4000" b="1"/>
          </a:p>
        </p:txBody>
      </p:sp>
      <p:sp>
        <p:nvSpPr>
          <p:cNvPr id="89093" name="Text Box 5"/>
          <p:cNvSpPr txBox="1">
            <a:spLocks noChangeArrowheads="1"/>
          </p:cNvSpPr>
          <p:nvPr/>
        </p:nvSpPr>
        <p:spPr bwMode="auto">
          <a:xfrm>
            <a:off x="2514600" y="3292475"/>
            <a:ext cx="66294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TW" altLang="en-US" sz="4000" b="1"/>
              <a:t>雅各</a:t>
            </a:r>
            <a:r>
              <a:rPr lang="en-US" altLang="zh-TW" sz="4000" b="1"/>
              <a:t>﹐</a:t>
            </a:r>
            <a:r>
              <a:rPr lang="zh-TW" altLang="en-US" sz="4000" b="1"/>
              <a:t>达太的父親。</a:t>
            </a:r>
            <a:endParaRPr lang="en-US" sz="4000" b="1"/>
          </a:p>
        </p:txBody>
      </p:sp>
      <p:sp>
        <p:nvSpPr>
          <p:cNvPr id="593925" name="Rectangle 7"/>
          <p:cNvSpPr>
            <a:spLocks noGrp="1" noChangeArrowheads="1"/>
          </p:cNvSpPr>
          <p:nvPr>
            <p:ph type="title" idx="4294967295"/>
          </p:nvPr>
        </p:nvSpPr>
        <p:spPr>
          <a:xfrm>
            <a:off x="2438400" y="528638"/>
            <a:ext cx="6477000" cy="685800"/>
          </a:xfrm>
        </p:spPr>
        <p:txBody>
          <a:bodyPr/>
          <a:lstStyle/>
          <a:p>
            <a:pPr eaLnBrk="1" hangingPunct="1"/>
            <a:r>
              <a:rPr lang="zh-TW" altLang="en-US" sz="3600" b="1" dirty="0">
                <a:latin typeface="Impact" charset="0"/>
                <a:ea typeface="ＭＳ Ｐゴシック" charset="0"/>
              </a:rPr>
              <a:t>雅各</a:t>
            </a:r>
            <a:r>
              <a:rPr lang="en-US" altLang="zh-TW" sz="3600" b="1" dirty="0">
                <a:latin typeface="Impact" charset="0"/>
                <a:ea typeface="ＭＳ Ｐゴシック" charset="0"/>
              </a:rPr>
              <a:t>﹐</a:t>
            </a:r>
            <a:r>
              <a:rPr lang="zh-TW" altLang="en-US" sz="3600" b="1" dirty="0">
                <a:latin typeface="Impact" charset="0"/>
                <a:ea typeface="ＭＳ Ｐゴシック" charset="0"/>
              </a:rPr>
              <a:t>亚勒腓或达太的兒子</a:t>
            </a:r>
            <a:r>
              <a:rPr lang="en-US" altLang="zh-TW" sz="3600" b="1" dirty="0">
                <a:latin typeface="Impact" charset="0"/>
                <a:ea typeface="ＭＳ Ｐゴシック" charset="0"/>
              </a:rPr>
              <a:t>﹖</a:t>
            </a:r>
            <a:endParaRPr lang="en-US" sz="3600" b="1" dirty="0">
              <a:latin typeface="Impact"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89092"/>
                                        </p:tgtEl>
                                        <p:attrNameLst>
                                          <p:attrName>style.visibility</p:attrName>
                                        </p:attrNameLst>
                                      </p:cBhvr>
                                      <p:to>
                                        <p:strVal val="visible"/>
                                      </p:to>
                                    </p:set>
                                    <p:anim calcmode="lin" valueType="num">
                                      <p:cBhvr additive="base">
                                        <p:cTn id="7" dur="500" fill="hold"/>
                                        <p:tgtEl>
                                          <p:spTgt spid="89092"/>
                                        </p:tgtEl>
                                        <p:attrNameLst>
                                          <p:attrName>ppt_x</p:attrName>
                                        </p:attrNameLst>
                                      </p:cBhvr>
                                      <p:tavLst>
                                        <p:tav tm="0">
                                          <p:val>
                                            <p:strVal val="#ppt_x"/>
                                          </p:val>
                                        </p:tav>
                                        <p:tav tm="100000">
                                          <p:val>
                                            <p:strVal val="#ppt_x"/>
                                          </p:val>
                                        </p:tav>
                                      </p:tavLst>
                                    </p:anim>
                                    <p:anim calcmode="lin" valueType="num">
                                      <p:cBhvr additive="base">
                                        <p:cTn id="8" dur="500" fill="hold"/>
                                        <p:tgtEl>
                                          <p:spTgt spid="8909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xit" presetSubtype="4" fill="hold" grpId="1" nodeType="afterEffect">
                                  <p:stCondLst>
                                    <p:cond delay="1000"/>
                                  </p:stCondLst>
                                  <p:childTnLst>
                                    <p:anim calcmode="lin" valueType="num">
                                      <p:cBhvr additive="base">
                                        <p:cTn id="11" dur="2000"/>
                                        <p:tgtEl>
                                          <p:spTgt spid="89092"/>
                                        </p:tgtEl>
                                        <p:attrNameLst>
                                          <p:attrName>ppt_x</p:attrName>
                                        </p:attrNameLst>
                                      </p:cBhvr>
                                      <p:tavLst>
                                        <p:tav tm="0">
                                          <p:val>
                                            <p:strVal val="ppt_x"/>
                                          </p:val>
                                        </p:tav>
                                        <p:tav tm="100000">
                                          <p:val>
                                            <p:strVal val="ppt_x"/>
                                          </p:val>
                                        </p:tav>
                                      </p:tavLst>
                                    </p:anim>
                                    <p:anim calcmode="lin" valueType="num">
                                      <p:cBhvr additive="base">
                                        <p:cTn id="12" dur="2000"/>
                                        <p:tgtEl>
                                          <p:spTgt spid="89092"/>
                                        </p:tgtEl>
                                        <p:attrNameLst>
                                          <p:attrName>ppt_y</p:attrName>
                                        </p:attrNameLst>
                                      </p:cBhvr>
                                      <p:tavLst>
                                        <p:tav tm="0">
                                          <p:val>
                                            <p:strVal val="ppt_y"/>
                                          </p:val>
                                        </p:tav>
                                        <p:tav tm="100000">
                                          <p:val>
                                            <p:strVal val="1+ppt_h/2"/>
                                          </p:val>
                                        </p:tav>
                                      </p:tavLst>
                                    </p:anim>
                                    <p:set>
                                      <p:cBhvr>
                                        <p:cTn id="13" dur="1" fill="hold">
                                          <p:stCondLst>
                                            <p:cond delay="1999"/>
                                          </p:stCondLst>
                                        </p:cTn>
                                        <p:tgtEl>
                                          <p:spTgt spid="89092"/>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9093"/>
                                        </p:tgtEl>
                                        <p:attrNameLst>
                                          <p:attrName>style.visibility</p:attrName>
                                        </p:attrNameLst>
                                      </p:cBhvr>
                                      <p:to>
                                        <p:strVal val="visible"/>
                                      </p:to>
                                    </p:set>
                                    <p:anim calcmode="lin" valueType="num">
                                      <p:cBhvr additive="base">
                                        <p:cTn id="18" dur="500" fill="hold"/>
                                        <p:tgtEl>
                                          <p:spTgt spid="89093"/>
                                        </p:tgtEl>
                                        <p:attrNameLst>
                                          <p:attrName>ppt_x</p:attrName>
                                        </p:attrNameLst>
                                      </p:cBhvr>
                                      <p:tavLst>
                                        <p:tav tm="0">
                                          <p:val>
                                            <p:strVal val="#ppt_x"/>
                                          </p:val>
                                        </p:tav>
                                        <p:tav tm="100000">
                                          <p:val>
                                            <p:strVal val="#ppt_x"/>
                                          </p:val>
                                        </p:tav>
                                      </p:tavLst>
                                    </p:anim>
                                    <p:anim calcmode="lin" valueType="num">
                                      <p:cBhvr additive="base">
                                        <p:cTn id="19" dur="500" fill="hold"/>
                                        <p:tgtEl>
                                          <p:spTgt spid="89093"/>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xit" presetSubtype="4" fill="hold" grpId="1" nodeType="afterEffect">
                                  <p:stCondLst>
                                    <p:cond delay="1000"/>
                                  </p:stCondLst>
                                  <p:childTnLst>
                                    <p:anim calcmode="lin" valueType="num">
                                      <p:cBhvr additive="base">
                                        <p:cTn id="22" dur="2000"/>
                                        <p:tgtEl>
                                          <p:spTgt spid="89093"/>
                                        </p:tgtEl>
                                        <p:attrNameLst>
                                          <p:attrName>ppt_x</p:attrName>
                                        </p:attrNameLst>
                                      </p:cBhvr>
                                      <p:tavLst>
                                        <p:tav tm="0">
                                          <p:val>
                                            <p:strVal val="ppt_x"/>
                                          </p:val>
                                        </p:tav>
                                        <p:tav tm="100000">
                                          <p:val>
                                            <p:strVal val="ppt_x"/>
                                          </p:val>
                                        </p:tav>
                                      </p:tavLst>
                                    </p:anim>
                                    <p:anim calcmode="lin" valueType="num">
                                      <p:cBhvr additive="base">
                                        <p:cTn id="23" dur="2000"/>
                                        <p:tgtEl>
                                          <p:spTgt spid="89093"/>
                                        </p:tgtEl>
                                        <p:attrNameLst>
                                          <p:attrName>ppt_y</p:attrName>
                                        </p:attrNameLst>
                                      </p:cBhvr>
                                      <p:tavLst>
                                        <p:tav tm="0">
                                          <p:val>
                                            <p:strVal val="ppt_y"/>
                                          </p:val>
                                        </p:tav>
                                        <p:tav tm="100000">
                                          <p:val>
                                            <p:strVal val="1+ppt_h/2"/>
                                          </p:val>
                                        </p:tav>
                                      </p:tavLst>
                                    </p:anim>
                                    <p:set>
                                      <p:cBhvr>
                                        <p:cTn id="24" dur="1" fill="hold">
                                          <p:stCondLst>
                                            <p:cond delay="1999"/>
                                          </p:stCondLst>
                                        </p:cTn>
                                        <p:tgtEl>
                                          <p:spTgt spid="890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p:bldP spid="89092" grpId="1"/>
      <p:bldP spid="89093" grpId="0"/>
      <p:bldP spid="89093"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2" y="-27384"/>
            <a:ext cx="9216008" cy="6885384"/>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a:lstStyle/>
          <a:p>
            <a:pPr eaLnBrk="0" hangingPunct="0"/>
            <a:endParaRPr lang="en-US">
              <a:solidFill>
                <a:srgbClr val="FFFFFF"/>
              </a:solidFill>
              <a:latin typeface="Times" charset="0"/>
              <a:ea typeface="MS PGothic" pitchFamily="34" charset="-128"/>
              <a:cs typeface="+mn-cs"/>
            </a:endParaRPr>
          </a:p>
        </p:txBody>
      </p:sp>
      <p:sp>
        <p:nvSpPr>
          <p:cNvPr id="507906" name="Rectangle 2"/>
          <p:cNvSpPr>
            <a:spLocks noGrp="1" noChangeArrowheads="1"/>
          </p:cNvSpPr>
          <p:nvPr>
            <p:ph type="ctrTitle"/>
          </p:nvPr>
        </p:nvSpPr>
        <p:spPr>
          <a:xfrm>
            <a:off x="914400" y="152400"/>
            <a:ext cx="7239000" cy="762000"/>
          </a:xfrm>
          <a:solidFill>
            <a:srgbClr val="701A1F"/>
          </a:solidFill>
          <a:effectLst>
            <a:outerShdw dist="35921" dir="2700000" algn="ctr" rotWithShape="0">
              <a:srgbClr val="000000">
                <a:alpha val="74997"/>
              </a:srgbClr>
            </a:outerShdw>
          </a:effectLst>
        </p:spPr>
        <p:txBody>
          <a:bodyPr/>
          <a:lstStyle/>
          <a:p>
            <a:pPr eaLnBrk="1" hangingPunct="1">
              <a:defRPr/>
            </a:pPr>
            <a:r>
              <a:rPr lang="zh-CN" altLang="en-US" dirty="0">
                <a:solidFill>
                  <a:srgbClr val="FFC000"/>
                </a:solidFill>
                <a:latin typeface="Microsoft YaHei" pitchFamily="34" charset="-122"/>
                <a:ea typeface="Microsoft YaHei" pitchFamily="34" charset="-122"/>
              </a:rPr>
              <a:t>耶稣的家庭</a:t>
            </a:r>
            <a:endParaRPr kumimoji="1" lang="en-US" dirty="0">
              <a:solidFill>
                <a:srgbClr val="FFC000"/>
              </a:solidFill>
              <a:latin typeface="Microsoft YaHei" pitchFamily="34" charset="-122"/>
              <a:ea typeface="Microsoft YaHei" pitchFamily="34" charset="-122"/>
              <a:cs typeface="Arial"/>
            </a:endParaRPr>
          </a:p>
        </p:txBody>
      </p:sp>
      <p:sp>
        <p:nvSpPr>
          <p:cNvPr id="507922" name="Text Box 18"/>
          <p:cNvSpPr txBox="1">
            <a:spLocks noChangeArrowheads="1"/>
          </p:cNvSpPr>
          <p:nvPr/>
        </p:nvSpPr>
        <p:spPr bwMode="auto">
          <a:xfrm>
            <a:off x="71438" y="4941888"/>
            <a:ext cx="9037637" cy="138499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eaLnBrk="0" hangingPunct="0"/>
            <a:r>
              <a:rPr lang="en-US" sz="2800" dirty="0">
                <a:solidFill>
                  <a:srgbClr val="FEFED6"/>
                </a:solidFill>
                <a:latin typeface="SimHei" pitchFamily="49" charset="-122"/>
                <a:ea typeface="SimHei" pitchFamily="49" charset="-122"/>
                <a:cs typeface="Arial" pitchFamily="34" charset="0"/>
              </a:rPr>
              <a:t>“</a:t>
            </a:r>
            <a:r>
              <a:rPr lang="zh-CN" altLang="en-US" sz="2800" dirty="0">
                <a:solidFill>
                  <a:srgbClr val="FEFED6"/>
                </a:solidFill>
                <a:latin typeface="SimHei" pitchFamily="49" charset="-122"/>
                <a:ea typeface="SimHei" pitchFamily="49" charset="-122"/>
                <a:cs typeface="+mn-cs"/>
              </a:rPr>
              <a:t>这不是那木匠吗？不是马利亚的儿子，雅各、约西、犹大、西门的哥哥吗？他的妹妹们不也在我们这里吗？</a:t>
            </a:r>
            <a:r>
              <a:rPr lang="en-US" altLang="zh-CN" sz="2800" dirty="0">
                <a:solidFill>
                  <a:srgbClr val="FEFED6"/>
                </a:solidFill>
                <a:latin typeface="SimHei" pitchFamily="49" charset="-122"/>
                <a:ea typeface="SimHei" pitchFamily="49" charset="-122"/>
                <a:cs typeface="+mn-cs"/>
              </a:rPr>
              <a:t>”</a:t>
            </a:r>
            <a:r>
              <a:rPr lang="zh-CN" altLang="en-US" sz="2800" dirty="0">
                <a:solidFill>
                  <a:srgbClr val="FEFED6"/>
                </a:solidFill>
                <a:latin typeface="SimHei" pitchFamily="49" charset="-122"/>
                <a:ea typeface="SimHei" pitchFamily="49" charset="-122"/>
                <a:cs typeface="+mn-cs"/>
              </a:rPr>
              <a:t>他们就厌弃耶稣。 </a:t>
            </a:r>
            <a:r>
              <a:rPr lang="en-US" altLang="zh-CN" sz="2800" dirty="0">
                <a:solidFill>
                  <a:srgbClr val="FEFED6"/>
                </a:solidFill>
                <a:latin typeface="SimHei" pitchFamily="49" charset="-122"/>
                <a:ea typeface="SimHei" pitchFamily="49" charset="-122"/>
                <a:cs typeface="+mn-cs"/>
              </a:rPr>
              <a:t>(</a:t>
            </a:r>
            <a:r>
              <a:rPr lang="zh-CN" altLang="en-US" sz="2800" dirty="0">
                <a:solidFill>
                  <a:srgbClr val="FEFED6"/>
                </a:solidFill>
                <a:latin typeface="SimHei" pitchFamily="49" charset="-122"/>
                <a:ea typeface="SimHei" pitchFamily="49" charset="-122"/>
                <a:cs typeface="+mn-cs"/>
              </a:rPr>
              <a:t>马可</a:t>
            </a:r>
            <a:r>
              <a:rPr lang="en-US" altLang="zh-CN" sz="2800" dirty="0">
                <a:solidFill>
                  <a:srgbClr val="FEFED6"/>
                </a:solidFill>
                <a:latin typeface="SimHei" pitchFamily="49" charset="-122"/>
                <a:ea typeface="SimHei" pitchFamily="49" charset="-122"/>
                <a:cs typeface="+mn-cs"/>
              </a:rPr>
              <a:t> 6:3 </a:t>
            </a:r>
            <a:r>
              <a:rPr lang="zh-CN" altLang="en-US" sz="2800" dirty="0">
                <a:solidFill>
                  <a:srgbClr val="FEFED6"/>
                </a:solidFill>
                <a:latin typeface="SimHei" pitchFamily="49" charset="-122"/>
                <a:ea typeface="SimHei" pitchFamily="49" charset="-122"/>
                <a:cs typeface="+mn-cs"/>
              </a:rPr>
              <a:t>新译本</a:t>
            </a:r>
            <a:r>
              <a:rPr lang="en-US" altLang="zh-CN" sz="2800" dirty="0">
                <a:solidFill>
                  <a:srgbClr val="FEFED6"/>
                </a:solidFill>
                <a:latin typeface="SimHei" pitchFamily="49" charset="-122"/>
                <a:ea typeface="SimHei" pitchFamily="49" charset="-122"/>
                <a:cs typeface="+mn-cs"/>
              </a:rPr>
              <a:t>)</a:t>
            </a:r>
            <a:endParaRPr lang="en-US" sz="2800" dirty="0">
              <a:solidFill>
                <a:srgbClr val="FEFED6"/>
              </a:solidFill>
              <a:latin typeface="SimHei" pitchFamily="49" charset="-122"/>
              <a:ea typeface="SimHei" pitchFamily="49" charset="-122"/>
              <a:cs typeface="Arial" pitchFamily="34" charset="0"/>
            </a:endParaRPr>
          </a:p>
        </p:txBody>
      </p:sp>
      <p:sp>
        <p:nvSpPr>
          <p:cNvPr id="507932" name="Text Box 28"/>
          <p:cNvSpPr txBox="1">
            <a:spLocks noChangeArrowheads="1"/>
          </p:cNvSpPr>
          <p:nvPr/>
        </p:nvSpPr>
        <p:spPr bwMode="auto">
          <a:xfrm>
            <a:off x="5580112" y="1268760"/>
            <a:ext cx="2069797" cy="954107"/>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r>
              <a:rPr lang="zh-CN" altLang="en-US" sz="2800" dirty="0">
                <a:solidFill>
                  <a:srgbClr val="FFFFFF"/>
                </a:solidFill>
                <a:latin typeface="Times New Roman" pitchFamily="18" charset="0"/>
                <a:ea typeface="MS PGothic" pitchFamily="34" charset="-128"/>
                <a:cs typeface="+mn-cs"/>
              </a:rPr>
              <a:t>男性着白色 </a:t>
            </a:r>
            <a:br>
              <a:rPr lang="zh-CN" altLang="en-US" sz="2800" dirty="0">
                <a:solidFill>
                  <a:srgbClr val="FFFFFF"/>
                </a:solidFill>
                <a:latin typeface="Times New Roman" pitchFamily="18" charset="0"/>
                <a:ea typeface="MS PGothic" pitchFamily="34" charset="-128"/>
                <a:cs typeface="+mn-cs"/>
              </a:rPr>
            </a:br>
            <a:r>
              <a:rPr lang="zh-CN" altLang="en-US" sz="2800" dirty="0">
                <a:solidFill>
                  <a:srgbClr val="FFFF00"/>
                </a:solidFill>
                <a:latin typeface="Times New Roman" pitchFamily="18" charset="0"/>
                <a:ea typeface="MS PGothic" pitchFamily="34" charset="-128"/>
                <a:cs typeface="+mn-cs"/>
              </a:rPr>
              <a:t>女性着黄色</a:t>
            </a:r>
            <a:endParaRPr lang="en-US" altLang="en-US" sz="2800" dirty="0">
              <a:solidFill>
                <a:srgbClr val="FFFF00"/>
              </a:solidFill>
              <a:latin typeface="Times New Roman" pitchFamily="18" charset="0"/>
              <a:ea typeface="MS PGothic" pitchFamily="34" charset="-128"/>
              <a:cs typeface="+mn-cs"/>
            </a:endParaRPr>
          </a:p>
        </p:txBody>
      </p:sp>
      <p:sp>
        <p:nvSpPr>
          <p:cNvPr id="507912" name="Text Box 8"/>
          <p:cNvSpPr txBox="1">
            <a:spLocks noChangeArrowheads="1"/>
          </p:cNvSpPr>
          <p:nvPr/>
        </p:nvSpPr>
        <p:spPr bwMode="auto">
          <a:xfrm>
            <a:off x="2339975" y="3284538"/>
            <a:ext cx="1944688"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cs typeface="+mn-cs"/>
              </a:rPr>
              <a:t>约西</a:t>
            </a:r>
            <a:endParaRPr lang="en-US" sz="2000" b="1" dirty="0">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endParaRPr>
          </a:p>
        </p:txBody>
      </p:sp>
      <p:sp>
        <p:nvSpPr>
          <p:cNvPr id="507914" name="Text Box 10"/>
          <p:cNvSpPr txBox="1">
            <a:spLocks noChangeArrowheads="1"/>
          </p:cNvSpPr>
          <p:nvPr/>
        </p:nvSpPr>
        <p:spPr bwMode="auto">
          <a:xfrm>
            <a:off x="3563938" y="3697288"/>
            <a:ext cx="1873250"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cs typeface="+mn-cs"/>
              </a:rPr>
              <a:t>犹大</a:t>
            </a:r>
            <a:endParaRPr lang="en-US" sz="2000" b="1" dirty="0">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endParaRPr>
          </a:p>
        </p:txBody>
      </p:sp>
      <p:sp>
        <p:nvSpPr>
          <p:cNvPr id="507924" name="Text Box 20"/>
          <p:cNvSpPr txBox="1">
            <a:spLocks noChangeArrowheads="1"/>
          </p:cNvSpPr>
          <p:nvPr/>
        </p:nvSpPr>
        <p:spPr bwMode="auto">
          <a:xfrm>
            <a:off x="1054100" y="3697288"/>
            <a:ext cx="2057400"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cs typeface="+mn-cs"/>
              </a:rPr>
              <a:t>雅各</a:t>
            </a:r>
            <a:endParaRPr lang="en-US" sz="2800" b="1" dirty="0">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endParaRPr>
          </a:p>
        </p:txBody>
      </p:sp>
      <p:sp>
        <p:nvSpPr>
          <p:cNvPr id="507908" name="Line 4"/>
          <p:cNvSpPr>
            <a:spLocks noChangeShapeType="1"/>
          </p:cNvSpPr>
          <p:nvPr/>
        </p:nvSpPr>
        <p:spPr bwMode="auto">
          <a:xfrm>
            <a:off x="2100263" y="2981325"/>
            <a:ext cx="6216650" cy="1587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07911" name="Line 7"/>
          <p:cNvSpPr>
            <a:spLocks noChangeShapeType="1"/>
          </p:cNvSpPr>
          <p:nvPr/>
        </p:nvSpPr>
        <p:spPr bwMode="auto">
          <a:xfrm>
            <a:off x="5741988" y="2981325"/>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07913" name="Line 9"/>
          <p:cNvSpPr>
            <a:spLocks noChangeShapeType="1"/>
          </p:cNvSpPr>
          <p:nvPr/>
        </p:nvSpPr>
        <p:spPr bwMode="auto">
          <a:xfrm>
            <a:off x="8316913" y="2981325"/>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07921" name="Line 17"/>
          <p:cNvSpPr>
            <a:spLocks noChangeShapeType="1"/>
          </p:cNvSpPr>
          <p:nvPr/>
        </p:nvSpPr>
        <p:spPr bwMode="auto">
          <a:xfrm>
            <a:off x="3273425" y="2565400"/>
            <a:ext cx="3175" cy="817563"/>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38" name="Text Box 8"/>
          <p:cNvSpPr txBox="1">
            <a:spLocks noChangeArrowheads="1"/>
          </p:cNvSpPr>
          <p:nvPr/>
        </p:nvSpPr>
        <p:spPr bwMode="auto">
          <a:xfrm>
            <a:off x="6084168" y="3717032"/>
            <a:ext cx="2016125" cy="523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zh-CN" altLang="en-US" sz="2800" dirty="0">
                <a:solidFill>
                  <a:srgbClr val="FFFF00"/>
                </a:solidFill>
                <a:latin typeface="SimHei" pitchFamily="49" charset="-122"/>
                <a:ea typeface="SimHei" pitchFamily="49" charset="-122"/>
              </a:rPr>
              <a:t>妹妹</a:t>
            </a:r>
            <a:r>
              <a:rPr lang="en-US" sz="2800" dirty="0">
                <a:solidFill>
                  <a:srgbClr val="FFFF00"/>
                </a:solidFill>
              </a:rPr>
              <a:t>1</a:t>
            </a:r>
          </a:p>
        </p:txBody>
      </p:sp>
      <p:sp>
        <p:nvSpPr>
          <p:cNvPr id="39" name="Text Box 10"/>
          <p:cNvSpPr txBox="1">
            <a:spLocks noChangeArrowheads="1"/>
          </p:cNvSpPr>
          <p:nvPr/>
        </p:nvSpPr>
        <p:spPr bwMode="auto">
          <a:xfrm>
            <a:off x="7308850" y="3284538"/>
            <a:ext cx="2016125" cy="523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zh-CN" altLang="en-US" sz="2800" dirty="0">
                <a:solidFill>
                  <a:srgbClr val="FFFF00"/>
                </a:solidFill>
                <a:latin typeface="SimHei" pitchFamily="49" charset="-122"/>
                <a:ea typeface="SimHei" pitchFamily="49" charset="-122"/>
              </a:rPr>
              <a:t>妹妹</a:t>
            </a:r>
            <a:r>
              <a:rPr lang="en-US" sz="2800" dirty="0">
                <a:solidFill>
                  <a:srgbClr val="FFFF00"/>
                </a:solidFill>
              </a:rPr>
              <a:t>2</a:t>
            </a:r>
          </a:p>
        </p:txBody>
      </p:sp>
      <p:sp>
        <p:nvSpPr>
          <p:cNvPr id="40" name="Text Box 20"/>
          <p:cNvSpPr txBox="1">
            <a:spLocks noChangeArrowheads="1"/>
          </p:cNvSpPr>
          <p:nvPr/>
        </p:nvSpPr>
        <p:spPr bwMode="auto">
          <a:xfrm>
            <a:off x="4725988" y="3284538"/>
            <a:ext cx="2057400"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cs typeface="+mn-cs"/>
              </a:rPr>
              <a:t>西门</a:t>
            </a:r>
            <a:endParaRPr lang="en-US" sz="2800" b="1" dirty="0">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endParaRPr>
          </a:p>
        </p:txBody>
      </p:sp>
      <p:sp>
        <p:nvSpPr>
          <p:cNvPr id="41" name="Line 7"/>
          <p:cNvSpPr>
            <a:spLocks noChangeShapeType="1"/>
          </p:cNvSpPr>
          <p:nvPr/>
        </p:nvSpPr>
        <p:spPr bwMode="auto">
          <a:xfrm>
            <a:off x="4572000" y="2981325"/>
            <a:ext cx="0" cy="72072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2" name="Line 9"/>
          <p:cNvSpPr>
            <a:spLocks noChangeShapeType="1"/>
          </p:cNvSpPr>
          <p:nvPr/>
        </p:nvSpPr>
        <p:spPr bwMode="auto">
          <a:xfrm>
            <a:off x="7019925" y="2981325"/>
            <a:ext cx="0" cy="792163"/>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3" name="Line 19"/>
          <p:cNvSpPr>
            <a:spLocks noChangeShapeType="1"/>
          </p:cNvSpPr>
          <p:nvPr/>
        </p:nvSpPr>
        <p:spPr bwMode="auto">
          <a:xfrm>
            <a:off x="2100263" y="2981325"/>
            <a:ext cx="23812" cy="87947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4" name="Text Box 8"/>
          <p:cNvSpPr txBox="1">
            <a:spLocks noChangeArrowheads="1"/>
          </p:cNvSpPr>
          <p:nvPr/>
        </p:nvSpPr>
        <p:spPr bwMode="auto">
          <a:xfrm>
            <a:off x="1817688" y="1557338"/>
            <a:ext cx="1261884" cy="523220"/>
          </a:xfrm>
          <a:prstGeom prst="rect">
            <a:avLst/>
          </a:prstGeom>
          <a:noFill/>
          <a:ln w="9525">
            <a:noFill/>
            <a:miter lim="800000"/>
            <a:headEnd/>
            <a:tailEnd/>
          </a:ln>
        </p:spPr>
        <p:txBody>
          <a:bodyPr wrap="none">
            <a:spAutoFit/>
          </a:bodyPr>
          <a:lstStyle/>
          <a:p>
            <a:pPr eaLnBrk="0" hangingPunct="0"/>
            <a:r>
              <a:rPr lang="zh-CN" altLang="en-US" sz="2800" dirty="0">
                <a:solidFill>
                  <a:srgbClr val="FFFF00"/>
                </a:solidFill>
                <a:latin typeface="SimHei" pitchFamily="49" charset="-122"/>
                <a:ea typeface="SimHei" pitchFamily="49" charset="-122"/>
                <a:cs typeface="+mn-cs"/>
              </a:rPr>
              <a:t>马利亚</a:t>
            </a:r>
            <a:endParaRPr lang="en-US" sz="2800" b="1" dirty="0">
              <a:solidFill>
                <a:srgbClr val="FFFF00"/>
              </a:solidFill>
              <a:latin typeface="Arial" pitchFamily="34" charset="0"/>
              <a:ea typeface="MS PGothic" pitchFamily="34" charset="-128"/>
              <a:cs typeface="Arial" pitchFamily="34" charset="0"/>
            </a:endParaRPr>
          </a:p>
        </p:txBody>
      </p:sp>
      <p:sp>
        <p:nvSpPr>
          <p:cNvPr id="45" name="Text Box 20"/>
          <p:cNvSpPr txBox="1">
            <a:spLocks noChangeArrowheads="1"/>
          </p:cNvSpPr>
          <p:nvPr/>
        </p:nvSpPr>
        <p:spPr bwMode="auto">
          <a:xfrm>
            <a:off x="3203575" y="1557338"/>
            <a:ext cx="2057400" cy="523220"/>
          </a:xfrm>
          <a:prstGeom prst="rect">
            <a:avLst/>
          </a:prstGeom>
          <a:noFill/>
          <a:ln w="9525">
            <a:noFill/>
            <a:miter lim="800000"/>
            <a:headEnd/>
            <a:tailEnd/>
          </a:ln>
          <a:effectLst/>
        </p:spPr>
        <p:txBody>
          <a:bodyPr>
            <a:spAutoFit/>
          </a:bodyPr>
          <a:lstStyle/>
          <a:p>
            <a:pPr algn="ctr" eaLnBrk="0" hangingPunct="0"/>
            <a:r>
              <a:rPr lang="zh-CN" altLang="en-US" sz="2800" b="1" dirty="0">
                <a:solidFill>
                  <a:srgbClr val="FEFED6"/>
                </a:solidFill>
                <a:latin typeface="Microsoft YaHei" pitchFamily="34" charset="-122"/>
                <a:ea typeface="Microsoft YaHei" pitchFamily="34" charset="-122"/>
                <a:cs typeface="+mn-cs"/>
              </a:rPr>
              <a:t>约瑟</a:t>
            </a:r>
            <a:endParaRPr lang="en-US" sz="2800" b="1" dirty="0">
              <a:solidFill>
                <a:srgbClr val="FEFED6"/>
              </a:solidFill>
              <a:effectLst>
                <a:outerShdw blurRad="38100" dist="38100" dir="2700000" algn="tl">
                  <a:srgbClr val="000000"/>
                </a:outerShdw>
              </a:effectLst>
              <a:latin typeface="Microsoft YaHei" pitchFamily="34" charset="-122"/>
              <a:ea typeface="Microsoft YaHei" pitchFamily="34" charset="-122"/>
              <a:cs typeface="Arial" pitchFamily="34" charset="0"/>
            </a:endParaRPr>
          </a:p>
        </p:txBody>
      </p:sp>
      <p:sp>
        <p:nvSpPr>
          <p:cNvPr id="12" name="Cloud 11"/>
          <p:cNvSpPr/>
          <p:nvPr/>
        </p:nvSpPr>
        <p:spPr bwMode="auto">
          <a:xfrm>
            <a:off x="34925" y="981075"/>
            <a:ext cx="1296715" cy="1079773"/>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FFFFFF"/>
              </a:solidFill>
              <a:latin typeface="Times" pitchFamily="-108" charset="0"/>
            </a:endParaRPr>
          </a:p>
        </p:txBody>
      </p:sp>
      <p:sp>
        <p:nvSpPr>
          <p:cNvPr id="204824" name="Text Box 8"/>
          <p:cNvSpPr txBox="1">
            <a:spLocks noChangeArrowheads="1"/>
          </p:cNvSpPr>
          <p:nvPr/>
        </p:nvSpPr>
        <p:spPr bwMode="auto">
          <a:xfrm>
            <a:off x="179512" y="1107070"/>
            <a:ext cx="1080120" cy="584775"/>
          </a:xfrm>
          <a:prstGeom prst="rect">
            <a:avLst/>
          </a:prstGeom>
          <a:noFill/>
          <a:ln w="9525">
            <a:noFill/>
            <a:miter lim="800000"/>
            <a:headEnd/>
            <a:tailEnd/>
          </a:ln>
        </p:spPr>
        <p:txBody>
          <a:bodyPr wrap="square">
            <a:spAutoFit/>
          </a:bodyPr>
          <a:lstStyle/>
          <a:p>
            <a:pPr eaLnBrk="0" hangingPunct="0"/>
            <a:r>
              <a:rPr lang="zh-CN" altLang="en-US" sz="3200" b="1" dirty="0">
                <a:solidFill>
                  <a:srgbClr val="1822CD"/>
                </a:solidFill>
                <a:latin typeface="SimHei" pitchFamily="49" charset="-122"/>
                <a:ea typeface="SimHei" pitchFamily="49" charset="-122"/>
                <a:cs typeface="Arial" pitchFamily="34" charset="0"/>
              </a:rPr>
              <a:t>圣灵</a:t>
            </a:r>
            <a:endParaRPr lang="en-US" sz="3200" b="1" dirty="0">
              <a:solidFill>
                <a:srgbClr val="1822CD"/>
              </a:solidFill>
              <a:latin typeface="SimHei" pitchFamily="49" charset="-122"/>
              <a:ea typeface="SimHei" pitchFamily="49" charset="-122"/>
              <a:cs typeface="Arial" pitchFamily="34" charset="0"/>
            </a:endParaRPr>
          </a:p>
        </p:txBody>
      </p:sp>
      <p:grpSp>
        <p:nvGrpSpPr>
          <p:cNvPr id="5" name="Group 8"/>
          <p:cNvGrpSpPr>
            <a:grpSpLocks/>
          </p:cNvGrpSpPr>
          <p:nvPr/>
        </p:nvGrpSpPr>
        <p:grpSpPr bwMode="auto">
          <a:xfrm>
            <a:off x="2411413"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6" name="Group 10"/>
          <p:cNvGrpSpPr>
            <a:grpSpLocks/>
          </p:cNvGrpSpPr>
          <p:nvPr/>
        </p:nvGrpSpPr>
        <p:grpSpPr bwMode="auto">
          <a:xfrm>
            <a:off x="144463" y="2108200"/>
            <a:ext cx="2124075" cy="1638003"/>
            <a:chOff x="0" y="2107704"/>
            <a:chExt cx="2123728" cy="1638279"/>
          </a:xfrm>
        </p:grpSpPr>
        <p:sp>
          <p:nvSpPr>
            <p:cNvPr id="507925" name="Text Box 21"/>
            <p:cNvSpPr txBox="1">
              <a:spLocks noChangeArrowheads="1"/>
            </p:cNvSpPr>
            <p:nvPr/>
          </p:nvSpPr>
          <p:spPr bwMode="auto">
            <a:xfrm>
              <a:off x="0" y="3284240"/>
              <a:ext cx="1476134" cy="461743"/>
            </a:xfrm>
            <a:prstGeom prst="rect">
              <a:avLst/>
            </a:prstGeom>
            <a:noFill/>
            <a:ln w="9525">
              <a:noFill/>
              <a:miter lim="800000"/>
              <a:headEnd/>
              <a:tailEnd/>
            </a:ln>
            <a:effectLst/>
          </p:spPr>
          <p:txBody>
            <a:bodyPr>
              <a:spAutoFit/>
            </a:bodyPr>
            <a:lstStyle/>
            <a:p>
              <a:pPr algn="ctr" eaLnBrk="0" hangingPunct="0"/>
              <a:r>
                <a:rPr lang="zh-CN" altLang="en-US" dirty="0">
                  <a:solidFill>
                    <a:srgbClr val="FFFFFF"/>
                  </a:solidFill>
                  <a:latin typeface="Microsoft YaHei" pitchFamily="34" charset="-122"/>
                  <a:ea typeface="Microsoft YaHei" pitchFamily="34" charset="-122"/>
                  <a:cs typeface="+mn-cs"/>
                </a:rPr>
                <a:t>耶稣</a:t>
              </a:r>
              <a:endParaRPr lang="en-US" dirty="0">
                <a:solidFill>
                  <a:srgbClr val="FFFFFF"/>
                </a:solidFill>
                <a:effectLst>
                  <a:outerShdw blurRad="38100" dist="38100" dir="2700000" algn="tl">
                    <a:srgbClr val="000000"/>
                  </a:outerShdw>
                </a:effectLst>
                <a:latin typeface="Microsoft YaHei" pitchFamily="34" charset="-122"/>
                <a:ea typeface="Microsoft YaHei" pitchFamily="34" charset="-122"/>
                <a:cs typeface="Arial" pitchFamily="34" charset="0"/>
              </a:endParaRPr>
            </a:p>
          </p:txBody>
        </p:sp>
        <p:grpSp>
          <p:nvGrpSpPr>
            <p:cNvPr id="7"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grpSp>
      </p:grpSp>
    </p:spTree>
    <p:extLst>
      <p:ext uri="{BB962C8B-B14F-4D97-AF65-F5344CB8AC3E}">
        <p14:creationId xmlns:p14="http://schemas.microsoft.com/office/powerpoint/2010/main" val="1228011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9" presetClass="entr" presetSubtype="0" fill="hold" grpId="0" nodeType="withEffect">
                                  <p:stCondLst>
                                    <p:cond delay="0"/>
                                  </p:stCondLst>
                                  <p:childTnLst>
                                    <p:set>
                                      <p:cBhvr>
                                        <p:cTn id="17" dur="1" fill="hold">
                                          <p:stCondLst>
                                            <p:cond delay="0"/>
                                          </p:stCondLst>
                                        </p:cTn>
                                        <p:tgtEl>
                                          <p:spTgt spid="45">
                                            <p:txEl>
                                              <p:pRg st="0" end="0"/>
                                            </p:txEl>
                                          </p:spTgt>
                                        </p:tgtEl>
                                        <p:attrNameLst>
                                          <p:attrName>style.visibility</p:attrName>
                                        </p:attrNameLst>
                                      </p:cBhvr>
                                      <p:to>
                                        <p:strVal val="visible"/>
                                      </p:to>
                                    </p:set>
                                    <p:animEffect transition="in" filter="dissolve">
                                      <p:cBhvr>
                                        <p:cTn id="18" dur="500"/>
                                        <p:tgtEl>
                                          <p:spTgt spid="45">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7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44" grpId="0" build="p" autoUpdateAnimBg="0"/>
      <p:bldP spid="45"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000000"/>
            </a:gs>
          </a:gsLst>
          <a:lin ang="2700000" scaled="1"/>
        </a:gra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0" y="0"/>
            <a:ext cx="9144000" cy="765175"/>
          </a:xfrm>
          <a:solidFill>
            <a:schemeClr val="accent6">
              <a:lumMod val="50000"/>
            </a:schemeClr>
          </a:solidFill>
        </p:spPr>
        <p:txBody>
          <a:bodyPr anchor="ctr"/>
          <a:lstStyle/>
          <a:p>
            <a:pPr eaLnBrk="1" hangingPunct="1">
              <a:defRPr/>
            </a:pPr>
            <a:r>
              <a:rPr lang="zh-SG" altLang="en-US" sz="3600" b="1" dirty="0">
                <a:latin typeface="Microsoft YaHei UI" panose="020B0503020204020204" pitchFamily="34" charset="-122"/>
                <a:ea typeface="Microsoft YaHei UI" panose="020B0503020204020204" pitchFamily="34" charset="-122"/>
                <a:cs typeface="Arial"/>
              </a:rPr>
              <a:t>总结概要</a:t>
            </a:r>
            <a:endParaRPr lang="en-US" sz="3600" b="1" dirty="0">
              <a:latin typeface="Microsoft YaHei UI" panose="020B0503020204020204" pitchFamily="34" charset="-122"/>
              <a:ea typeface="Microsoft YaHei UI" panose="020B0503020204020204" pitchFamily="34" charset="-122"/>
              <a:cs typeface="Arial"/>
            </a:endParaRPr>
          </a:p>
        </p:txBody>
      </p:sp>
      <p:sp>
        <p:nvSpPr>
          <p:cNvPr id="271365" name="Text Box 5"/>
          <p:cNvSpPr txBox="1">
            <a:spLocks noChangeArrowheads="1"/>
          </p:cNvSpPr>
          <p:nvPr/>
        </p:nvSpPr>
        <p:spPr bwMode="auto">
          <a:xfrm>
            <a:off x="8388350" y="87313"/>
            <a:ext cx="75212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267</a:t>
            </a:r>
          </a:p>
        </p:txBody>
      </p:sp>
      <p:sp>
        <p:nvSpPr>
          <p:cNvPr id="2" name="Rectangle 1"/>
          <p:cNvSpPr/>
          <p:nvPr/>
        </p:nvSpPr>
        <p:spPr>
          <a:xfrm>
            <a:off x="217217" y="2017067"/>
            <a:ext cx="8738807" cy="286232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雅各告诫整个罗马帝国早期的犹太基督徒，基督教信仰是</a:t>
            </a:r>
            <a:r>
              <a:rPr kumimoji="0" lang="zh-CN" altLang="en-US" sz="36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mn-cs"/>
              </a:rPr>
              <a:t>通过他们的行为体现出来</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，这行为是以成熟和圣洁的善行取代他们的假冒为善。</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 </a:t>
            </a:r>
          </a:p>
        </p:txBody>
      </p:sp>
      <p:sp>
        <p:nvSpPr>
          <p:cNvPr id="6" name="Rectangle 2">
            <a:extLst>
              <a:ext uri="{FF2B5EF4-FFF2-40B4-BE49-F238E27FC236}">
                <a16:creationId xmlns:a16="http://schemas.microsoft.com/office/drawing/2014/main" id="{0D06DF0A-7AAC-264E-AB52-C8C74B92024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00505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5970" name="Text Box 3"/>
          <p:cNvSpPr txBox="1">
            <a:spLocks noChangeArrowheads="1"/>
          </p:cNvSpPr>
          <p:nvPr/>
        </p:nvSpPr>
        <p:spPr bwMode="auto">
          <a:xfrm>
            <a:off x="3505200" y="685800"/>
            <a:ext cx="48768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spcBef>
                <a:spcPct val="50000"/>
              </a:spcBef>
            </a:pPr>
            <a:r>
              <a:rPr lang="zh-TW" altLang="en-US" sz="6000" b="1"/>
              <a:t>作者</a:t>
            </a:r>
            <a:endParaRPr lang="en-US" sz="6000" b="1"/>
          </a:p>
        </p:txBody>
      </p:sp>
      <p:sp>
        <p:nvSpPr>
          <p:cNvPr id="90118" name="Text Box 6"/>
          <p:cNvSpPr txBox="1">
            <a:spLocks noChangeArrowheads="1"/>
          </p:cNvSpPr>
          <p:nvPr/>
        </p:nvSpPr>
        <p:spPr bwMode="auto">
          <a:xfrm>
            <a:off x="2743200" y="1828800"/>
            <a:ext cx="57912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TW" altLang="en-US" sz="4000"/>
              <a:t>耶穌的弟弟雅各</a:t>
            </a:r>
            <a:endParaRPr lang="en-US" sz="4000"/>
          </a:p>
        </p:txBody>
      </p:sp>
      <p:pic>
        <p:nvPicPr>
          <p:cNvPr id="90120" name="Picture 8" descr="James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590800"/>
            <a:ext cx="158115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23" name="Text Box 11"/>
          <p:cNvSpPr txBox="1">
            <a:spLocks noChangeArrowheads="1"/>
          </p:cNvSpPr>
          <p:nvPr/>
        </p:nvSpPr>
        <p:spPr bwMode="auto">
          <a:xfrm>
            <a:off x="6400800" y="2971800"/>
            <a:ext cx="2133600" cy="301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TW" altLang="en-US" sz="3200" b="1"/>
              <a:t>在成長的過程中有個完美無缺的哥哥會有甚麼感受呢</a:t>
            </a:r>
            <a:r>
              <a:rPr lang="en-US" altLang="zh-TW" sz="3200" b="1"/>
              <a:t>﹖ </a:t>
            </a:r>
            <a:endParaRPr lang="en-US" sz="32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90118"/>
                                        </p:tgtEl>
                                        <p:attrNameLst>
                                          <p:attrName>style.visibility</p:attrName>
                                        </p:attrNameLst>
                                      </p:cBhvr>
                                      <p:to>
                                        <p:strVal val="visible"/>
                                      </p:to>
                                    </p:set>
                                    <p:anim calcmode="lin" valueType="num">
                                      <p:cBhvr additive="base">
                                        <p:cTn id="7" dur="500" fill="hold"/>
                                        <p:tgtEl>
                                          <p:spTgt spid="90118"/>
                                        </p:tgtEl>
                                        <p:attrNameLst>
                                          <p:attrName>ppt_x</p:attrName>
                                        </p:attrNameLst>
                                      </p:cBhvr>
                                      <p:tavLst>
                                        <p:tav tm="0">
                                          <p:val>
                                            <p:strVal val="#ppt_x"/>
                                          </p:val>
                                        </p:tav>
                                        <p:tav tm="100000">
                                          <p:val>
                                            <p:strVal val="#ppt_x"/>
                                          </p:val>
                                        </p:tav>
                                      </p:tavLst>
                                    </p:anim>
                                    <p:anim calcmode="lin" valueType="num">
                                      <p:cBhvr additive="base">
                                        <p:cTn id="8" dur="500" fill="hold"/>
                                        <p:tgtEl>
                                          <p:spTgt spid="9011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6" presetClass="emph" presetSubtype="0" fill="hold" grpId="1" nodeType="afterEffect">
                                  <p:stCondLst>
                                    <p:cond delay="1000"/>
                                  </p:stCondLst>
                                  <p:childTnLst>
                                    <p:animEffect transition="out" filter="fade">
                                      <p:cBhvr>
                                        <p:cTn id="11" dur="1000" tmFilter="0, 0; .2, .5; .8, .5; 1, 0"/>
                                        <p:tgtEl>
                                          <p:spTgt spid="90118"/>
                                        </p:tgtEl>
                                      </p:cBhvr>
                                    </p:animEffect>
                                    <p:animScale>
                                      <p:cBhvr>
                                        <p:cTn id="12" dur="500" autoRev="1" fill="hold"/>
                                        <p:tgtEl>
                                          <p:spTgt spid="90118"/>
                                        </p:tgtEl>
                                      </p:cBhvr>
                                      <p:by x="105000" y="105000"/>
                                    </p:animScale>
                                  </p:childTnLst>
                                </p:cTn>
                              </p:par>
                            </p:childTnLst>
                          </p:cTn>
                        </p:par>
                        <p:par>
                          <p:cTn id="13" fill="hold" nodeType="afterGroup">
                            <p:stCondLst>
                              <p:cond delay="2500"/>
                            </p:stCondLst>
                            <p:childTnLst>
                              <p:par>
                                <p:cTn id="14" presetID="23" presetClass="entr" presetSubtype="16" fill="hold" nodeType="afterEffect">
                                  <p:stCondLst>
                                    <p:cond delay="0"/>
                                  </p:stCondLst>
                                  <p:childTnLst>
                                    <p:set>
                                      <p:cBhvr>
                                        <p:cTn id="15" dur="1" fill="hold">
                                          <p:stCondLst>
                                            <p:cond delay="0"/>
                                          </p:stCondLst>
                                        </p:cTn>
                                        <p:tgtEl>
                                          <p:spTgt spid="90120"/>
                                        </p:tgtEl>
                                        <p:attrNameLst>
                                          <p:attrName>style.visibility</p:attrName>
                                        </p:attrNameLst>
                                      </p:cBhvr>
                                      <p:to>
                                        <p:strVal val="visible"/>
                                      </p:to>
                                    </p:set>
                                    <p:anim calcmode="lin" valueType="num">
                                      <p:cBhvr>
                                        <p:cTn id="16" dur="2000" fill="hold"/>
                                        <p:tgtEl>
                                          <p:spTgt spid="90120"/>
                                        </p:tgtEl>
                                        <p:attrNameLst>
                                          <p:attrName>ppt_w</p:attrName>
                                        </p:attrNameLst>
                                      </p:cBhvr>
                                      <p:tavLst>
                                        <p:tav tm="0">
                                          <p:val>
                                            <p:fltVal val="0"/>
                                          </p:val>
                                        </p:tav>
                                        <p:tav tm="100000">
                                          <p:val>
                                            <p:strVal val="#ppt_w"/>
                                          </p:val>
                                        </p:tav>
                                      </p:tavLst>
                                    </p:anim>
                                    <p:anim calcmode="lin" valueType="num">
                                      <p:cBhvr>
                                        <p:cTn id="17" dur="2000" fill="hold"/>
                                        <p:tgtEl>
                                          <p:spTgt spid="90120"/>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7" presetClass="entr" presetSubtype="4" fill="hold" grpId="0" nodeType="clickEffect">
                                  <p:stCondLst>
                                    <p:cond delay="0"/>
                                  </p:stCondLst>
                                  <p:childTnLst>
                                    <p:set>
                                      <p:cBhvr>
                                        <p:cTn id="21" dur="1" fill="hold">
                                          <p:stCondLst>
                                            <p:cond delay="0"/>
                                          </p:stCondLst>
                                        </p:cTn>
                                        <p:tgtEl>
                                          <p:spTgt spid="90123"/>
                                        </p:tgtEl>
                                        <p:attrNameLst>
                                          <p:attrName>style.visibility</p:attrName>
                                        </p:attrNameLst>
                                      </p:cBhvr>
                                      <p:to>
                                        <p:strVal val="visible"/>
                                      </p:to>
                                    </p:set>
                                    <p:anim calcmode="lin" valueType="num">
                                      <p:cBhvr additive="base">
                                        <p:cTn id="22" dur="5000" fill="hold"/>
                                        <p:tgtEl>
                                          <p:spTgt spid="90123"/>
                                        </p:tgtEl>
                                        <p:attrNameLst>
                                          <p:attrName>ppt_x</p:attrName>
                                        </p:attrNameLst>
                                      </p:cBhvr>
                                      <p:tavLst>
                                        <p:tav tm="0">
                                          <p:val>
                                            <p:strVal val="#ppt_x"/>
                                          </p:val>
                                        </p:tav>
                                        <p:tav tm="100000">
                                          <p:val>
                                            <p:strVal val="#ppt_x"/>
                                          </p:val>
                                        </p:tav>
                                      </p:tavLst>
                                    </p:anim>
                                    <p:anim calcmode="lin" valueType="num">
                                      <p:cBhvr additive="base">
                                        <p:cTn id="23" dur="5000" fill="hold"/>
                                        <p:tgtEl>
                                          <p:spTgt spid="90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p:bldP spid="90118" grpId="1"/>
      <p:bldP spid="9012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7" name="Rectangle 1028"/>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CC"/>
              </a:solidFill>
            </a:endParaRPr>
          </a:p>
        </p:txBody>
      </p:sp>
      <p:pic>
        <p:nvPicPr>
          <p:cNvPr id="2" name="Picture 1"/>
          <p:cNvPicPr>
            <a:picLocks noChangeAspect="1"/>
          </p:cNvPicPr>
          <p:nvPr/>
        </p:nvPicPr>
        <p:blipFill>
          <a:blip r:embed="rId3"/>
          <a:stretch>
            <a:fillRect/>
          </a:stretch>
        </p:blipFill>
        <p:spPr>
          <a:xfrm>
            <a:off x="-2869" y="676397"/>
            <a:ext cx="9146869" cy="5136097"/>
          </a:xfrm>
          <a:prstGeom prst="rect">
            <a:avLst/>
          </a:prstGeom>
        </p:spPr>
      </p:pic>
      <p:sp>
        <p:nvSpPr>
          <p:cNvPr id="574465" name="Rectangle 1026"/>
          <p:cNvSpPr>
            <a:spLocks noGrp="1" noChangeArrowheads="1"/>
          </p:cNvSpPr>
          <p:nvPr>
            <p:ph type="ctrTitle"/>
          </p:nvPr>
        </p:nvSpPr>
        <p:spPr>
          <a:xfrm>
            <a:off x="685800" y="1361588"/>
            <a:ext cx="6190456" cy="1563356"/>
          </a:xfrm>
        </p:spPr>
        <p:txBody>
          <a:bodyPr/>
          <a:lstStyle/>
          <a:p>
            <a:pPr algn="l" eaLnBrk="1" hangingPunct="1"/>
            <a:r>
              <a:rPr lang="zh-TW" altLang="en-US" sz="5000" b="1" i="0" dirty="0">
                <a:effectLst>
                  <a:glow rad="228600">
                    <a:schemeClr val="bg1"/>
                  </a:glow>
                </a:effectLst>
                <a:latin typeface="Arial"/>
                <a:cs typeface="Arial"/>
              </a:rPr>
              <a:t>谁是雅各的</a:t>
            </a:r>
            <a:r>
              <a:rPr lang="zh-TW" altLang="en-US" sz="5000" b="1" i="0" dirty="0">
                <a:solidFill>
                  <a:srgbClr val="FFFFFF"/>
                </a:solidFill>
                <a:effectLst>
                  <a:glow rad="228600">
                    <a:schemeClr val="bg1"/>
                  </a:glow>
                </a:effectLst>
                <a:latin typeface="Arial"/>
                <a:cs typeface="Arial"/>
              </a:rPr>
              <a:t>原始读者</a:t>
            </a:r>
            <a:r>
              <a:rPr lang="zh-TW" altLang="en-US" sz="5000" b="1" i="0" dirty="0">
                <a:effectLst>
                  <a:glow rad="228600">
                    <a:schemeClr val="bg1"/>
                  </a:glow>
                </a:effectLst>
                <a:latin typeface="Arial"/>
                <a:cs typeface="Arial"/>
              </a:rPr>
              <a:t>？</a:t>
            </a:r>
            <a:endParaRPr lang="en-US" sz="5000" b="1" i="0" dirty="0">
              <a:effectLst>
                <a:glow rad="228600">
                  <a:schemeClr val="bg1"/>
                </a:glow>
              </a:effectLst>
              <a:latin typeface="Arial"/>
              <a:cs typeface="Arial"/>
            </a:endParaRPr>
          </a:p>
        </p:txBody>
      </p:sp>
      <p:sp>
        <p:nvSpPr>
          <p:cNvPr id="574466" name="Rectangle 1027"/>
          <p:cNvSpPr>
            <a:spLocks noGrp="1" noChangeArrowheads="1"/>
          </p:cNvSpPr>
          <p:nvPr>
            <p:ph type="subTitle" idx="1"/>
          </p:nvPr>
        </p:nvSpPr>
        <p:spPr>
          <a:xfrm>
            <a:off x="1371600" y="4099944"/>
            <a:ext cx="6400800" cy="1752600"/>
          </a:xfrm>
        </p:spPr>
        <p:txBody>
          <a:bodyPr/>
          <a:lstStyle/>
          <a:p>
            <a:pPr eaLnBrk="1" hangingPunct="1"/>
            <a:r>
              <a:rPr lang="zh-TW" altLang="en-US" sz="4500" b="1" dirty="0">
                <a:effectLst>
                  <a:glow rad="228600">
                    <a:schemeClr val="bg1"/>
                  </a:glow>
                </a:effectLst>
                <a:latin typeface="Arial"/>
                <a:cs typeface="Arial"/>
              </a:rPr>
              <a:t>他们是不是信徒？ </a:t>
            </a:r>
            <a:endParaRPr lang="en-GB" altLang="zh-TW" sz="4500" b="1" dirty="0">
              <a:effectLst>
                <a:glow rad="228600">
                  <a:schemeClr val="bg1"/>
                </a:glow>
              </a:effectLst>
              <a:latin typeface="Arial"/>
              <a:cs typeface="Arial"/>
            </a:endParaRPr>
          </a:p>
          <a:p>
            <a:pPr eaLnBrk="1" hangingPunct="1"/>
            <a:r>
              <a:rPr lang="zh-TW" altLang="en-US" sz="4500" b="1" dirty="0">
                <a:effectLst>
                  <a:glow rad="228600">
                    <a:schemeClr val="bg1"/>
                  </a:glow>
                </a:effectLst>
                <a:latin typeface="Arial"/>
                <a:cs typeface="Arial"/>
              </a:rPr>
              <a:t>你怎么知道的？</a:t>
            </a:r>
            <a:endParaRPr lang="en-US" sz="4500" b="1" dirty="0">
              <a:effectLst>
                <a:glow rad="228600">
                  <a:schemeClr val="bg1"/>
                </a:glow>
              </a:effectLst>
              <a:latin typeface="Arial"/>
              <a:cs typeface="Arial"/>
            </a:endParaRPr>
          </a:p>
        </p:txBody>
      </p:sp>
    </p:spTree>
    <p:extLst>
      <p:ext uri="{BB962C8B-B14F-4D97-AF65-F5344CB8AC3E}">
        <p14:creationId xmlns:p14="http://schemas.microsoft.com/office/powerpoint/2010/main" val="2502885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25000" b="-25000"/>
          </a:stretch>
        </a:blipFill>
        <a:effectLst/>
      </p:bgPr>
    </p:bg>
    <p:spTree>
      <p:nvGrpSpPr>
        <p:cNvPr id="1" name=""/>
        <p:cNvGrpSpPr/>
        <p:nvPr/>
      </p:nvGrpSpPr>
      <p:grpSpPr>
        <a:xfrm>
          <a:off x="0" y="0"/>
          <a:ext cx="0" cy="0"/>
          <a:chOff x="0" y="0"/>
          <a:chExt cx="0" cy="0"/>
        </a:xfrm>
      </p:grpSpPr>
      <p:sp>
        <p:nvSpPr>
          <p:cNvPr id="600066" name="Rectangle 6"/>
          <p:cNvSpPr>
            <a:spLocks noGrp="1" noChangeArrowheads="1"/>
          </p:cNvSpPr>
          <p:nvPr>
            <p:ph type="title" idx="4294967295"/>
          </p:nvPr>
        </p:nvSpPr>
        <p:spPr/>
        <p:txBody>
          <a:bodyPr/>
          <a:lstStyle/>
          <a:p>
            <a:pPr eaLnBrk="1" hangingPunct="1"/>
            <a:r>
              <a:rPr lang="zh-CN" altLang="en-US" sz="6000" b="1">
                <a:latin typeface="Impact" charset="0"/>
                <a:ea typeface="ＭＳ Ｐゴシック" charset="0"/>
              </a:rPr>
              <a:t>五旬节离散的犹太人</a:t>
            </a:r>
            <a:endParaRPr lang="en-US" sz="6000" b="1">
              <a:latin typeface="Impact" charset="0"/>
              <a:ea typeface="ＭＳ Ｐゴシック" charset="0"/>
            </a:endParaRPr>
          </a:p>
        </p:txBody>
      </p:sp>
      <p:sp>
        <p:nvSpPr>
          <p:cNvPr id="7171" name="WordArt 3"/>
          <p:cNvSpPr>
            <a:spLocks noChangeArrowheads="1" noChangeShapeType="1" noTextEdit="1"/>
          </p:cNvSpPr>
          <p:nvPr/>
        </p:nvSpPr>
        <p:spPr bwMode="auto">
          <a:xfrm>
            <a:off x="1600200" y="2209800"/>
            <a:ext cx="6248400" cy="2590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HT" alt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mn-ea"/>
                <a:ea typeface="+mn-ea"/>
                <a:cs typeface="+mn-ea"/>
              </a:rPr>
              <a:t>寫信對象</a:t>
            </a:r>
            <a:endPar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mn-ea"/>
              <a:ea typeface="+mn-ea"/>
              <a:cs typeface="+mn-ea"/>
            </a:endParaRPr>
          </a:p>
        </p:txBody>
      </p:sp>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5" name="WordArt 7"/>
          <p:cNvSpPr>
            <a:spLocks noChangeArrowheads="1" noChangeShapeType="1" noTextEdit="1"/>
          </p:cNvSpPr>
          <p:nvPr/>
        </p:nvSpPr>
        <p:spPr bwMode="auto">
          <a:xfrm>
            <a:off x="139700" y="4038600"/>
            <a:ext cx="8775700" cy="2057400"/>
          </a:xfrm>
          <a:prstGeom prst="rect">
            <a:avLst/>
          </a:prstGeom>
        </p:spPr>
        <p:txBody>
          <a:bodyPr wrap="none" fromWordArt="1">
            <a:prstTxWarp prst="textSlantUp">
              <a:avLst>
                <a:gd name="adj" fmla="val 32056"/>
              </a:avLst>
            </a:prstTxWarp>
          </a:bodyPr>
          <a:lstStyle/>
          <a:p>
            <a:pPr algn="ctr" eaLnBrk="0" hangingPunct="0">
              <a:defRPr/>
            </a:pPr>
            <a:r>
              <a:rPr lang="en-US" sz="3600" b="1" kern="10" dirty="0">
                <a:ln w="9525">
                  <a:solidFill>
                    <a:srgbClr val="CC99FF"/>
                  </a:solidFill>
                  <a:round/>
                  <a:headEnd/>
                  <a:tailEnd/>
                </a:ln>
                <a:solidFill>
                  <a:srgbClr val="7030A0"/>
                </a:solidFill>
                <a:effectLst>
                  <a:outerShdw dist="53882" dir="2700000" algn="ctr" rotWithShape="0">
                    <a:srgbClr val="9999FF"/>
                  </a:outerShdw>
                </a:effectLst>
                <a:latin typeface="Impact"/>
                <a:ea typeface="+mn-ea"/>
                <a:cs typeface="+mn-cs"/>
              </a:rPr>
              <a:t>"</a:t>
            </a:r>
            <a:r>
              <a:rPr lang="zh-CN" altLang="en-US" sz="3600" b="1" dirty="0">
                <a:solidFill>
                  <a:srgbClr val="7030A0"/>
                </a:solidFill>
                <a:latin typeface="Verdana" pitchFamily="8" charset="0"/>
                <a:ea typeface="+mn-ea"/>
                <a:cs typeface="+mn-cs"/>
              </a:rPr>
              <a:t>散住十二个支派之人</a:t>
            </a:r>
            <a:r>
              <a:rPr lang="en-US" sz="3600" b="1" kern="10" dirty="0">
                <a:ln w="9525">
                  <a:solidFill>
                    <a:srgbClr val="CC99FF"/>
                  </a:solidFill>
                  <a:round/>
                  <a:headEnd/>
                  <a:tailEnd/>
                </a:ln>
                <a:solidFill>
                  <a:srgbClr val="7030A0"/>
                </a:solidFill>
                <a:effectLst>
                  <a:outerShdw dist="53882" dir="2700000" algn="ctr" rotWithShape="0">
                    <a:srgbClr val="9999FF"/>
                  </a:outerShdw>
                </a:effectLst>
                <a:latin typeface="Impact"/>
                <a:ea typeface="+mn-ea"/>
                <a:cs typeface="+mn-cs"/>
              </a:rPr>
              <a:t>..."</a:t>
            </a:r>
          </a:p>
        </p:txBody>
      </p:sp>
      <p:sp>
        <p:nvSpPr>
          <p:cNvPr id="7176" name="Text Box 8"/>
          <p:cNvSpPr txBox="1">
            <a:spLocks noChangeArrowheads="1"/>
          </p:cNvSpPr>
          <p:nvPr/>
        </p:nvSpPr>
        <p:spPr bwMode="auto">
          <a:xfrm>
            <a:off x="6096000" y="638175"/>
            <a:ext cx="2932113"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3600" b="1">
                <a:solidFill>
                  <a:srgbClr val="000000"/>
                </a:solidFill>
              </a:rPr>
              <a:t>註</a:t>
            </a:r>
            <a:r>
              <a:rPr lang="en-US" altLang="zh-TW" sz="2800" b="1">
                <a:solidFill>
                  <a:srgbClr val="000000"/>
                </a:solidFill>
              </a:rPr>
              <a:t>(</a:t>
            </a:r>
            <a:r>
              <a:rPr lang="zh-TW" altLang="en-US" sz="3600" b="1">
                <a:solidFill>
                  <a:srgbClr val="000000"/>
                </a:solidFill>
              </a:rPr>
              <a:t>使</a:t>
            </a:r>
            <a:r>
              <a:rPr lang="en-US" altLang="zh-TW" sz="2800" b="1">
                <a:solidFill>
                  <a:srgbClr val="000000"/>
                </a:solidFill>
              </a:rPr>
              <a:t>)</a:t>
            </a:r>
            <a:r>
              <a:rPr lang="zh-TW" altLang="en-US" sz="2800" b="1">
                <a:solidFill>
                  <a:srgbClr val="000000"/>
                </a:solidFill>
              </a:rPr>
              <a:t> </a:t>
            </a:r>
            <a:r>
              <a:rPr lang="en-US" altLang="ja-JP" sz="2800" b="1">
                <a:solidFill>
                  <a:srgbClr val="000000"/>
                </a:solidFill>
              </a:rPr>
              <a:t>2:9-11</a:t>
            </a:r>
            <a:endParaRPr lang="en-US" sz="3600" b="1">
              <a:solidFill>
                <a:srgbClr val="000000"/>
              </a:solidFill>
            </a:endParaRPr>
          </a:p>
        </p:txBody>
      </p:sp>
      <p:sp>
        <p:nvSpPr>
          <p:cNvPr id="7177" name="WordArt 9"/>
          <p:cNvSpPr>
            <a:spLocks noChangeArrowheads="1" noChangeShapeType="1" noTextEdit="1"/>
          </p:cNvSpPr>
          <p:nvPr/>
        </p:nvSpPr>
        <p:spPr bwMode="auto">
          <a:xfrm rot="626357">
            <a:off x="6934200" y="5181600"/>
            <a:ext cx="1981200" cy="1676400"/>
          </a:xfrm>
          <a:prstGeom prst="rect">
            <a:avLst/>
          </a:prstGeom>
        </p:spPr>
        <p:txBody>
          <a:bodyPr wrap="none" fromWordArt="1">
            <a:prstTxWarp prst="textSlantUp">
              <a:avLst>
                <a:gd name="adj" fmla="val 32056"/>
              </a:avLst>
            </a:prstTxWarp>
          </a:bodyPr>
          <a:lstStyle/>
          <a:p>
            <a:pPr algn="ctr" eaLnBrk="0" hangingPunct="0">
              <a:defRPr/>
            </a:pPr>
            <a:r>
              <a:rPr lang="zh-TW" altLang="en-US" sz="3600" b="1" kern="10" dirty="0">
                <a:ln w="9525">
                  <a:solidFill>
                    <a:srgbClr val="CC99FF"/>
                  </a:solidFill>
                  <a:round/>
                  <a:headEnd/>
                  <a:tailEnd/>
                </a:ln>
                <a:gradFill rotWithShape="1">
                  <a:gsLst>
                    <a:gs pos="0">
                      <a:srgbClr val="6600CC"/>
                    </a:gs>
                    <a:gs pos="100000">
                      <a:srgbClr val="CC00CC"/>
                    </a:gs>
                  </a:gsLst>
                  <a:lin ang="4740000" scaled="1"/>
                </a:gradFill>
                <a:effectLst>
                  <a:outerShdw dist="53882" dir="2700000" algn="ctr" rotWithShape="0">
                    <a:srgbClr val="9999FF"/>
                  </a:outerShdw>
                </a:effectLst>
                <a:latin typeface="Impact"/>
                <a:ea typeface="+mn-ea"/>
                <a:cs typeface="+mn-cs"/>
              </a:rPr>
              <a:t>雅各 </a:t>
            </a:r>
            <a:r>
              <a:rPr lang="en-US" sz="3600" b="1" kern="10" dirty="0">
                <a:ln w="9525">
                  <a:solidFill>
                    <a:srgbClr val="CC99FF"/>
                  </a:solidFill>
                  <a:round/>
                  <a:headEnd/>
                  <a:tailEnd/>
                </a:ln>
                <a:gradFill rotWithShape="1">
                  <a:gsLst>
                    <a:gs pos="0">
                      <a:srgbClr val="6600CC"/>
                    </a:gs>
                    <a:gs pos="100000">
                      <a:srgbClr val="CC00CC"/>
                    </a:gs>
                  </a:gsLst>
                  <a:lin ang="4740000" scaled="1"/>
                </a:gradFill>
                <a:effectLst>
                  <a:outerShdw dist="53882" dir="2700000" algn="ctr" rotWithShape="0">
                    <a:srgbClr val="9999FF"/>
                  </a:outerShdw>
                </a:effectLst>
                <a:latin typeface="Impact"/>
                <a:ea typeface="+mn-ea"/>
                <a:cs typeface="+mn-cs"/>
              </a:rPr>
              <a:t>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2000"/>
                                        <p:tgtEl>
                                          <p:spTgt spid="7171"/>
                                        </p:tgtEl>
                                      </p:cBhvr>
                                    </p:animEffect>
                                  </p:childTnLst>
                                </p:cTn>
                              </p:par>
                            </p:childTnLst>
                          </p:cTn>
                        </p:par>
                        <p:par>
                          <p:cTn id="8" fill="hold" nodeType="afterGroup">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7173"/>
                                        </p:tgtEl>
                                        <p:attrNameLst>
                                          <p:attrName>style.visibility</p:attrName>
                                        </p:attrNameLst>
                                      </p:cBhvr>
                                      <p:to>
                                        <p:strVal val="visible"/>
                                      </p:to>
                                    </p:set>
                                    <p:animEffect transition="in" filter="fade">
                                      <p:cBhvr>
                                        <p:cTn id="11" dur="2000"/>
                                        <p:tgtEl>
                                          <p:spTgt spid="717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0" fill="hold" nodeType="clickEffect">
                                  <p:stCondLst>
                                    <p:cond delay="0"/>
                                  </p:stCondLst>
                                  <p:childTnLst>
                                    <p:set>
                                      <p:cBhvr>
                                        <p:cTn id="15" dur="1" fill="hold">
                                          <p:stCondLst>
                                            <p:cond delay="0"/>
                                          </p:stCondLst>
                                        </p:cTn>
                                        <p:tgtEl>
                                          <p:spTgt spid="7175"/>
                                        </p:tgtEl>
                                        <p:attrNameLst>
                                          <p:attrName>style.visibility</p:attrName>
                                        </p:attrNameLst>
                                      </p:cBhvr>
                                      <p:to>
                                        <p:strVal val="visible"/>
                                      </p:to>
                                    </p:set>
                                  </p:childTnLst>
                                </p:cTn>
                              </p:par>
                            </p:childTnLst>
                          </p:cTn>
                        </p:par>
                        <p:par>
                          <p:cTn id="16" fill="hold" nodeType="afterGroup">
                            <p:stCondLst>
                              <p:cond delay="0"/>
                            </p:stCondLst>
                            <p:childTnLst>
                              <p:par>
                                <p:cTn id="17" presetID="3" presetClass="entr" presetSubtype="0" fill="hold" nodeType="afterEffect">
                                  <p:stCondLst>
                                    <p:cond delay="0"/>
                                  </p:stCondLst>
                                  <p:childTnLst>
                                    <p:set>
                                      <p:cBhvr>
                                        <p:cTn id="18" dur="1" fill="hold">
                                          <p:stCondLst>
                                            <p:cond delay="0"/>
                                          </p:stCondLst>
                                        </p:cTn>
                                        <p:tgtEl>
                                          <p:spTgt spid="717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1800" y="0"/>
            <a:ext cx="8262651" cy="6858000"/>
          </a:xfrm>
          <a:prstGeom prst="rect">
            <a:avLst/>
          </a:prstGeom>
        </p:spPr>
      </p:pic>
      <p:sp>
        <p:nvSpPr>
          <p:cNvPr id="574465" name="Rectangle 1026"/>
          <p:cNvSpPr>
            <a:spLocks noGrp="1" noChangeArrowheads="1"/>
          </p:cNvSpPr>
          <p:nvPr>
            <p:ph type="ctrTitle"/>
          </p:nvPr>
        </p:nvSpPr>
        <p:spPr>
          <a:xfrm>
            <a:off x="102323" y="205955"/>
            <a:ext cx="8924410" cy="1235727"/>
          </a:xfrm>
        </p:spPr>
        <p:txBody>
          <a:bodyPr/>
          <a:lstStyle/>
          <a:p>
            <a:pPr algn="ctr" eaLnBrk="1" hangingPunct="1"/>
            <a:r>
              <a:rPr lang="zh-TW" altLang="en-US" b="1" i="0" dirty="0">
                <a:solidFill>
                  <a:srgbClr val="FFFFFF"/>
                </a:solidFill>
                <a:effectLst>
                  <a:glow rad="228600">
                    <a:schemeClr val="bg1"/>
                  </a:glow>
                </a:effectLst>
                <a:latin typeface="Arial"/>
                <a:cs typeface="Arial"/>
              </a:rPr>
              <a:t>雅各为什么写？</a:t>
            </a:r>
            <a:endParaRPr lang="en-US" b="1" i="0" dirty="0">
              <a:solidFill>
                <a:srgbClr val="FFFFFF"/>
              </a:solidFill>
              <a:effectLst>
                <a:glow rad="228600">
                  <a:schemeClr val="bg1"/>
                </a:glow>
              </a:effectLst>
              <a:latin typeface="Arial"/>
              <a:cs typeface="Arial"/>
            </a:endParaRPr>
          </a:p>
        </p:txBody>
      </p:sp>
      <p:sp>
        <p:nvSpPr>
          <p:cNvPr id="574466" name="Rectangle 1027"/>
          <p:cNvSpPr>
            <a:spLocks noGrp="1" noChangeArrowheads="1"/>
          </p:cNvSpPr>
          <p:nvPr>
            <p:ph type="subTitle" idx="1"/>
          </p:nvPr>
        </p:nvSpPr>
        <p:spPr>
          <a:xfrm>
            <a:off x="286018" y="2339638"/>
            <a:ext cx="8857982" cy="3255460"/>
          </a:xfrm>
        </p:spPr>
        <p:txBody>
          <a:bodyPr/>
          <a:lstStyle/>
          <a:p>
            <a:pPr marL="514350" indent="-514350" algn="l" eaLnBrk="1" hangingPunct="1">
              <a:buFont typeface="+mj-lt"/>
              <a:buAutoNum type="arabicPeriod"/>
            </a:pPr>
            <a:r>
              <a:rPr lang="zh-TW" altLang="en-US" b="1" dirty="0">
                <a:solidFill>
                  <a:srgbClr val="FFFFFF"/>
                </a:solidFill>
                <a:effectLst>
                  <a:glow rad="228600">
                    <a:schemeClr val="bg1"/>
                  </a:glow>
                </a:effectLst>
                <a:latin typeface="Arial"/>
                <a:cs typeface="Arial"/>
              </a:rPr>
              <a:t>引导不信的人归向基督</a:t>
            </a:r>
          </a:p>
          <a:p>
            <a:pPr marL="514350" indent="-514350" algn="l" eaLnBrk="1" hangingPunct="1">
              <a:buFont typeface="+mj-lt"/>
              <a:buAutoNum type="arabicPeriod"/>
            </a:pPr>
            <a:r>
              <a:rPr lang="zh-TW" altLang="en-US" b="1" dirty="0">
                <a:solidFill>
                  <a:srgbClr val="FFFFFF"/>
                </a:solidFill>
                <a:effectLst>
                  <a:glow rad="228600">
                    <a:schemeClr val="bg1"/>
                  </a:glow>
                </a:effectLst>
                <a:latin typeface="Arial"/>
                <a:cs typeface="Arial"/>
              </a:rPr>
              <a:t>要进行“信仰测试”，以便人们可以评估他们是否是真正的信徒</a:t>
            </a:r>
          </a:p>
          <a:p>
            <a:pPr marL="514350" indent="-514350" algn="l" eaLnBrk="1" hangingPunct="1">
              <a:buFont typeface="+mj-lt"/>
              <a:buAutoNum type="arabicPeriod"/>
            </a:pPr>
            <a:r>
              <a:rPr lang="zh-TW" altLang="en-US" b="1" dirty="0">
                <a:solidFill>
                  <a:srgbClr val="FFFFFF"/>
                </a:solidFill>
                <a:effectLst>
                  <a:glow rad="228600">
                    <a:schemeClr val="bg1"/>
                  </a:glow>
                </a:effectLst>
                <a:latin typeface="Arial"/>
                <a:cs typeface="Arial"/>
              </a:rPr>
              <a:t>要劝勉真正的基督徒，要辜负他们所宣称的信仰</a:t>
            </a:r>
            <a:endParaRPr lang="en-US" b="1" dirty="0">
              <a:solidFill>
                <a:srgbClr val="FFFFFF"/>
              </a:solidFill>
              <a:effectLst>
                <a:glow rad="228600">
                  <a:schemeClr val="bg1"/>
                </a:glow>
              </a:effectLst>
              <a:latin typeface="Arial"/>
              <a:cs typeface="Arial"/>
            </a:endParaRPr>
          </a:p>
        </p:txBody>
      </p:sp>
    </p:spTree>
    <p:extLst>
      <p:ext uri="{BB962C8B-B14F-4D97-AF65-F5344CB8AC3E}">
        <p14:creationId xmlns:p14="http://schemas.microsoft.com/office/powerpoint/2010/main" val="12503550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14450" y="2698142"/>
            <a:ext cx="6457950" cy="2619293"/>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我们基督教信仰</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的特征是什么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3" name="Rectangle 2">
            <a:extLst>
              <a:ext uri="{FF2B5EF4-FFF2-40B4-BE49-F238E27FC236}">
                <a16:creationId xmlns:a16="http://schemas.microsoft.com/office/drawing/2014/main" id="{79F7CB48-6A2E-724B-A496-61CF724767C2}"/>
              </a:ext>
            </a:extLst>
          </p:cNvPr>
          <p:cNvSpPr txBox="1">
            <a:spLocks noChangeArrowheads="1"/>
          </p:cNvSpPr>
          <p:nvPr/>
        </p:nvSpPr>
        <p:spPr bwMode="auto">
          <a:xfrm rot="20665404">
            <a:off x="4606095" y="2025366"/>
            <a:ext cx="2952006" cy="181903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00"/>
                </a:solidFill>
                <a:effectLst>
                  <a:glow rad="736600">
                    <a:srgbClr val="000000">
                      <a:satMod val="175000"/>
                    </a:srgbClr>
                  </a:glow>
                </a:effectLst>
                <a:uLnTx/>
                <a:uFillTx/>
                <a:latin typeface="Microsoft YaHei UI" panose="020B0503020204020204" pitchFamily="34" charset="-122"/>
                <a:ea typeface="Microsoft YaHei UI" panose="020B0503020204020204" pitchFamily="34" charset="-122"/>
                <a:cs typeface="ＭＳ Ｐゴシック" charset="0"/>
              </a:rPr>
              <a:t>7</a:t>
            </a:r>
          </a:p>
        </p:txBody>
      </p:sp>
      <p:sp>
        <p:nvSpPr>
          <p:cNvPr id="4" name="Rectangle 2">
            <a:extLst>
              <a:ext uri="{FF2B5EF4-FFF2-40B4-BE49-F238E27FC236}">
                <a16:creationId xmlns:a16="http://schemas.microsoft.com/office/drawing/2014/main" id="{608B0DEF-DD4A-B54E-9387-87791C9BA29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p>
        </p:txBody>
      </p:sp>
    </p:spTree>
    <p:extLst>
      <p:ext uri="{BB962C8B-B14F-4D97-AF65-F5344CB8AC3E}">
        <p14:creationId xmlns:p14="http://schemas.microsoft.com/office/powerpoint/2010/main" val="38642809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a:effectLst/>
        </p:spPr>
        <p:txBody>
          <a:bodyPr/>
          <a:lstStyle/>
          <a:p>
            <a:pPr algn="ctr" eaLnBrk="1" hangingPunct="1"/>
            <a:r>
              <a:rPr lang="zh-TW" altLang="en-US" sz="5400" dirty="0">
                <a:solidFill>
                  <a:schemeClr val="accent1"/>
                </a:solidFill>
                <a:effectLst>
                  <a:outerShdw blurRad="50800" dist="50800" dir="5400000" algn="ctr" rotWithShape="0">
                    <a:schemeClr val="tx1"/>
                  </a:outerShdw>
                </a:effectLst>
                <a:latin typeface="Impact" charset="0"/>
                <a:ea typeface="ＭＳ Ｐゴシック" charset="0"/>
              </a:rPr>
              <a:t>以不同角度看信心</a:t>
            </a:r>
            <a:r>
              <a:rPr lang="en-US" altLang="ja-JP" sz="5400" dirty="0">
                <a:solidFill>
                  <a:schemeClr val="accent1"/>
                </a:solidFill>
                <a:effectLst>
                  <a:outerShdw blurRad="50800" dist="50800" dir="5400000" algn="ctr" rotWithShape="0">
                    <a:schemeClr val="tx1"/>
                  </a:outerShdw>
                </a:effectLst>
                <a:latin typeface="Impact" charset="0"/>
                <a:ea typeface="ＭＳ Ｐゴシック" charset="0"/>
              </a:rPr>
              <a:t>…</a:t>
            </a:r>
            <a:endParaRPr lang="en-US" sz="5400" dirty="0">
              <a:solidFill>
                <a:schemeClr val="accent1"/>
              </a:solidFill>
              <a:effectLst>
                <a:outerShdw blurRad="50800" dist="50800" dir="5400000" algn="ctr" rotWithShape="0">
                  <a:schemeClr val="tx1"/>
                </a:outerShdw>
              </a:effectLst>
              <a:latin typeface="Impact" charset="0"/>
              <a:ea typeface="ＭＳ Ｐゴシック" charset="0"/>
            </a:endParaRPr>
          </a:p>
        </p:txBody>
      </p:sp>
      <p:sp>
        <p:nvSpPr>
          <p:cNvPr id="271365" name="Text Box 5"/>
          <p:cNvSpPr txBox="1">
            <a:spLocks noChangeArrowheads="1"/>
          </p:cNvSpPr>
          <p:nvPr/>
        </p:nvSpPr>
        <p:spPr bwMode="auto">
          <a:xfrm>
            <a:off x="8458200" y="87313"/>
            <a:ext cx="671513"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1800" b="1" dirty="0">
                <a:solidFill>
                  <a:srgbClr val="FFFFFF"/>
                </a:solidFill>
                <a:latin typeface="Verdana" pitchFamily="8" charset="0"/>
                <a:ea typeface="ＭＳ Ｐゴシック"/>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試探</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聽</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憤怒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說話</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憐憫</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偏袒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世屬化</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彼此供應</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影響</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不受約束</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爭執</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批判</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受苦</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禱告</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主後</a:t>
                      </a:r>
                      <a:r>
                        <a:rPr kumimoji="0" lang="en-US" altLang="zh-TW" sz="2000" b="0" i="0" u="none" strike="noStrike" cap="none" normalizeH="0" baseline="0" dirty="0">
                          <a:ln>
                            <a:noFill/>
                          </a:ln>
                          <a:solidFill>
                            <a:schemeClr val="accent1"/>
                          </a:solidFill>
                          <a:effectLst/>
                          <a:latin typeface="Impact" charset="0"/>
                          <a:ea typeface="ＭＳ Ｐゴシック" charset="0"/>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734099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雅各</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40791142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a:effectLst/>
        </p:spPr>
        <p:txBody>
          <a:bodyPr/>
          <a:lstStyle/>
          <a:p>
            <a:pPr algn="ctr" eaLnBrk="1" hangingPunct="1"/>
            <a:r>
              <a:rPr lang="zh-TW" altLang="en-US" sz="5400" dirty="0">
                <a:solidFill>
                  <a:schemeClr val="accent1"/>
                </a:solidFill>
                <a:effectLst>
                  <a:outerShdw blurRad="50800" dist="50800" dir="5400000" algn="ctr" rotWithShape="0">
                    <a:schemeClr val="tx1"/>
                  </a:outerShdw>
                </a:effectLst>
                <a:latin typeface="Impact" charset="0"/>
                <a:ea typeface="ＭＳ Ｐゴシック" charset="0"/>
              </a:rPr>
              <a:t>以不同角度看信心</a:t>
            </a:r>
            <a:r>
              <a:rPr lang="en-US" altLang="ja-JP" sz="5400" dirty="0">
                <a:solidFill>
                  <a:schemeClr val="accent1"/>
                </a:solidFill>
                <a:effectLst>
                  <a:outerShdw blurRad="50800" dist="50800" dir="5400000" algn="ctr" rotWithShape="0">
                    <a:schemeClr val="tx1"/>
                  </a:outerShdw>
                </a:effectLst>
                <a:latin typeface="Impact" charset="0"/>
                <a:ea typeface="ＭＳ Ｐゴシック" charset="0"/>
              </a:rPr>
              <a:t>…</a:t>
            </a:r>
            <a:endParaRPr lang="en-US" sz="5400" dirty="0">
              <a:solidFill>
                <a:schemeClr val="accent1"/>
              </a:solidFill>
              <a:effectLst>
                <a:outerShdw blurRad="50800" dist="50800" dir="5400000" algn="ctr" rotWithShape="0">
                  <a:schemeClr val="tx1"/>
                </a:outerShdw>
              </a:effectLst>
              <a:latin typeface="Impact" charset="0"/>
              <a:ea typeface="ＭＳ Ｐゴシック" charset="0"/>
            </a:endParaRPr>
          </a:p>
        </p:txBody>
      </p:sp>
      <p:sp>
        <p:nvSpPr>
          <p:cNvPr id="271365" name="Text Box 5"/>
          <p:cNvSpPr txBox="1">
            <a:spLocks noChangeArrowheads="1"/>
          </p:cNvSpPr>
          <p:nvPr/>
        </p:nvSpPr>
        <p:spPr bwMode="auto">
          <a:xfrm>
            <a:off x="8458200" y="87313"/>
            <a:ext cx="671513"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1800" b="1" dirty="0">
                <a:solidFill>
                  <a:srgbClr val="FFFFFF"/>
                </a:solidFill>
                <a:latin typeface="Verdana" pitchFamily="8" charset="0"/>
                <a:ea typeface="ＭＳ Ｐゴシック"/>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試探</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聽</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憤怒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說話</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憐憫</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偏袒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世屬化</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彼此供應</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影響</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不受約束</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爭執</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批判</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受苦</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禱告</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主後</a:t>
                      </a:r>
                      <a:r>
                        <a:rPr kumimoji="0" lang="en-US" altLang="zh-TW" sz="2000" b="0" i="0" u="none" strike="noStrike" cap="none" normalizeH="0" baseline="0" dirty="0">
                          <a:ln>
                            <a:noFill/>
                          </a:ln>
                          <a:solidFill>
                            <a:schemeClr val="accent1"/>
                          </a:solidFill>
                          <a:effectLst/>
                          <a:latin typeface="Impact" charset="0"/>
                          <a:ea typeface="ＭＳ Ｐゴシック" charset="0"/>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6" name="Rounded Rectangle 5">
            <a:extLst>
              <a:ext uri="{FF2B5EF4-FFF2-40B4-BE49-F238E27FC236}">
                <a16:creationId xmlns:a16="http://schemas.microsoft.com/office/drawing/2014/main" id="{52D274FE-7AA6-404E-BCF7-E489284C6C3D}"/>
              </a:ext>
            </a:extLst>
          </p:cNvPr>
          <p:cNvSpPr/>
          <p:nvPr/>
        </p:nvSpPr>
        <p:spPr bwMode="auto">
          <a:xfrm>
            <a:off x="54592" y="1721224"/>
            <a:ext cx="1061024"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412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7170" name="Rectangle 2"/>
          <p:cNvSpPr>
            <a:spLocks noGrp="1" noChangeArrowheads="1"/>
          </p:cNvSpPr>
          <p:nvPr>
            <p:ph type="ctrTitle"/>
          </p:nvPr>
        </p:nvSpPr>
        <p:spPr>
          <a:xfrm>
            <a:off x="685800" y="304800"/>
            <a:ext cx="7772400" cy="1143000"/>
          </a:xfrm>
        </p:spPr>
        <p:txBody>
          <a:bodyPr/>
          <a:lstStyle/>
          <a:p>
            <a:pPr eaLnBrk="1" hangingPunct="1">
              <a:defRPr/>
            </a:pPr>
            <a:r>
              <a:rPr lang="zh-CN" altLang="en-US" b="1" dirty="0"/>
              <a:t>应用</a:t>
            </a:r>
            <a:endParaRPr lang="en-US" b="1" dirty="0"/>
          </a:p>
        </p:txBody>
      </p:sp>
      <p:sp>
        <p:nvSpPr>
          <p:cNvPr id="2567171" name="Rectangle 3"/>
          <p:cNvSpPr>
            <a:spLocks noGrp="1" noChangeArrowheads="1"/>
          </p:cNvSpPr>
          <p:nvPr>
            <p:ph type="subTitle" idx="1"/>
          </p:nvPr>
        </p:nvSpPr>
        <p:spPr>
          <a:xfrm>
            <a:off x="400425" y="1843896"/>
            <a:ext cx="8386052" cy="4191000"/>
          </a:xfrm>
        </p:spPr>
        <p:txBody>
          <a:bodyPr/>
          <a:lstStyle/>
          <a:p>
            <a:pPr eaLnBrk="1" hangingPunct="1">
              <a:defRPr/>
            </a:pPr>
            <a:r>
              <a:rPr lang="zh-CN" altLang="en-US" sz="4000" b="1" dirty="0">
                <a:solidFill>
                  <a:srgbClr val="2A497B"/>
                </a:solidFill>
                <a:latin typeface="Helvetica" charset="0"/>
              </a:rPr>
              <a:t>在雅各书里，是否有些具体的行为是你常常在做的，从而体现你作为基督徒的呼召</a:t>
            </a:r>
            <a:r>
              <a:rPr lang="en-US" altLang="zh-CN" sz="4000" b="1" dirty="0">
                <a:solidFill>
                  <a:srgbClr val="2A497B"/>
                </a:solidFill>
                <a:latin typeface="Helvetica" charset="0"/>
              </a:rPr>
              <a:t>?</a:t>
            </a:r>
            <a:endParaRPr lang="en-US" sz="4000" b="1" dirty="0">
              <a:solidFill>
                <a:srgbClr val="2A497B"/>
              </a:solidFill>
              <a:latin typeface="Helvetica" charset="0"/>
            </a:endParaRPr>
          </a:p>
        </p:txBody>
      </p:sp>
    </p:spTree>
    <p:extLst>
      <p:ext uri="{BB962C8B-B14F-4D97-AF65-F5344CB8AC3E}">
        <p14:creationId xmlns:p14="http://schemas.microsoft.com/office/powerpoint/2010/main" val="35011790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4" name="Picture 3" descr="msoEEF5E"/>
          <p:cNvPicPr>
            <a:picLocks noChangeAspect="1" noChangeArrowheads="1"/>
          </p:cNvPicPr>
          <p:nvPr/>
        </p:nvPicPr>
        <p:blipFill>
          <a:blip r:embed="rId3" cstate="screen">
            <a:extLst>
              <a:ext uri="{28A0092B-C50C-407E-A947-70E740481C1C}">
                <a14:useLocalDpi xmlns:a14="http://schemas.microsoft.com/office/drawing/2010/main"/>
              </a:ext>
            </a:extLst>
          </a:blip>
          <a:srcRect t="2411"/>
          <a:stretch>
            <a:fillRect/>
          </a:stretch>
        </p:blipFill>
        <p:spPr bwMode="auto">
          <a:xfrm>
            <a:off x="304800" y="609600"/>
            <a:ext cx="86106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5" name="Rectangle 4"/>
          <p:cNvSpPr>
            <a:spLocks noChangeArrowheads="1"/>
          </p:cNvSpPr>
          <p:nvPr/>
        </p:nvSpPr>
        <p:spPr bwMode="auto">
          <a:xfrm>
            <a:off x="1447800" y="2687638"/>
            <a:ext cx="5638800" cy="1066800"/>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solidFill>
                <a:srgbClr val="000000"/>
              </a:solidFill>
            </a:endParaRPr>
          </a:p>
        </p:txBody>
      </p:sp>
      <p:sp>
        <p:nvSpPr>
          <p:cNvPr id="545796" name="Rectangle 5"/>
          <p:cNvSpPr>
            <a:spLocks noChangeArrowheads="1"/>
          </p:cNvSpPr>
          <p:nvPr/>
        </p:nvSpPr>
        <p:spPr bwMode="auto">
          <a:xfrm>
            <a:off x="1447800" y="3754438"/>
            <a:ext cx="5638800" cy="10668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solidFill>
                <a:srgbClr val="000000"/>
              </a:solidFill>
            </a:endParaRPr>
          </a:p>
        </p:txBody>
      </p:sp>
      <p:sp>
        <p:nvSpPr>
          <p:cNvPr id="545797" name="Rectangle 6"/>
          <p:cNvSpPr>
            <a:spLocks noChangeArrowheads="1"/>
          </p:cNvSpPr>
          <p:nvPr/>
        </p:nvSpPr>
        <p:spPr bwMode="auto">
          <a:xfrm>
            <a:off x="1447800" y="4821238"/>
            <a:ext cx="5638800" cy="914400"/>
          </a:xfrm>
          <a:prstGeom prst="rect">
            <a:avLst/>
          </a:prstGeom>
          <a:noFill/>
          <a:ln w="3810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solidFill>
                <a:srgbClr val="000000"/>
              </a:solidFill>
            </a:endParaRPr>
          </a:p>
        </p:txBody>
      </p:sp>
      <p:sp>
        <p:nvSpPr>
          <p:cNvPr id="545798" name="Rectangle 7"/>
          <p:cNvSpPr>
            <a:spLocks noChangeArrowheads="1"/>
          </p:cNvSpPr>
          <p:nvPr/>
        </p:nvSpPr>
        <p:spPr bwMode="auto">
          <a:xfrm>
            <a:off x="1447800" y="1773238"/>
            <a:ext cx="5638800" cy="914400"/>
          </a:xfrm>
          <a:prstGeom prst="rect">
            <a:avLst/>
          </a:prstGeo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solidFill>
                <a:srgbClr val="000000"/>
              </a:solidFill>
            </a:endParaRPr>
          </a:p>
        </p:txBody>
      </p:sp>
      <p:sp>
        <p:nvSpPr>
          <p:cNvPr id="545799" name="Text Box 8"/>
          <p:cNvSpPr txBox="1">
            <a:spLocks noChangeArrowheads="1"/>
          </p:cNvSpPr>
          <p:nvPr/>
        </p:nvSpPr>
        <p:spPr bwMode="auto">
          <a:xfrm>
            <a:off x="8305800" y="76200"/>
            <a:ext cx="82391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0" hangingPunct="0"/>
            <a:r>
              <a:rPr lang="en-US" sz="1800" b="1" dirty="0">
                <a:solidFill>
                  <a:srgbClr val="969696">
                    <a:lumMod val="20000"/>
                    <a:lumOff val="80000"/>
                  </a:srgbClr>
                </a:solidFill>
              </a:rPr>
              <a:t>274a</a:t>
            </a:r>
          </a:p>
        </p:txBody>
      </p:sp>
      <p:sp>
        <p:nvSpPr>
          <p:cNvPr id="20489" name="Rectangle 9"/>
          <p:cNvSpPr>
            <a:spLocks noGrp="1" noChangeArrowheads="1"/>
          </p:cNvSpPr>
          <p:nvPr>
            <p:ph type="title" idx="4294967295"/>
          </p:nvPr>
        </p:nvSpPr>
        <p:spPr>
          <a:xfrm>
            <a:off x="374073" y="685800"/>
            <a:ext cx="8541327" cy="572811"/>
          </a:xfrm>
          <a:solidFill>
            <a:srgbClr val="FFFFFF"/>
          </a:solidFill>
        </p:spPr>
        <p:txBody>
          <a:bodyPr/>
          <a:lstStyle/>
          <a:p>
            <a:pPr eaLnBrk="1" hangingPunct="1">
              <a:defRPr/>
            </a:pPr>
            <a:r>
              <a:rPr lang="zh-TW" altLang="en-US" sz="2400" b="1" dirty="0">
                <a:latin typeface="Arial" charset="0"/>
              </a:rPr>
              <a:t>雅各引用耶穌登山寶訓</a:t>
            </a:r>
          </a:p>
        </p:txBody>
      </p:sp>
      <p:sp>
        <p:nvSpPr>
          <p:cNvPr id="9" name="Rectangle 9"/>
          <p:cNvSpPr txBox="1">
            <a:spLocks noChangeArrowheads="1"/>
          </p:cNvSpPr>
          <p:nvPr/>
        </p:nvSpPr>
        <p:spPr bwMode="auto">
          <a:xfrm>
            <a:off x="1174925" y="1304379"/>
            <a:ext cx="2852212" cy="434078"/>
          </a:xfrm>
          <a:prstGeom prst="rect">
            <a:avLst/>
          </a:prstGeom>
          <a:solidFill>
            <a:srgbClr val="FFFFFF"/>
          </a:solid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a:lstStyle>
          <a:p>
            <a:pPr defTabSz="457200" eaLnBrk="1" hangingPunct="1">
              <a:defRPr/>
            </a:pPr>
            <a:r>
              <a:rPr lang="zh-CN" altLang="en-US" sz="2000" b="1" dirty="0">
                <a:solidFill>
                  <a:srgbClr val="000000"/>
                </a:solidFill>
                <a:latin typeface="Arial" charset="0"/>
              </a:rPr>
              <a:t>雅各</a:t>
            </a:r>
          </a:p>
          <a:p>
            <a:pPr defTabSz="457200" eaLnBrk="1" hangingPunct="1">
              <a:defRPr/>
            </a:pPr>
            <a:endParaRPr lang="en-US" sz="2000" b="1" dirty="0">
              <a:solidFill>
                <a:srgbClr val="000000"/>
              </a:solidFill>
              <a:latin typeface="Arial" charset="0"/>
            </a:endParaRPr>
          </a:p>
        </p:txBody>
      </p:sp>
      <p:sp>
        <p:nvSpPr>
          <p:cNvPr id="10" name="Rectangle 9"/>
          <p:cNvSpPr txBox="1">
            <a:spLocks noChangeArrowheads="1"/>
          </p:cNvSpPr>
          <p:nvPr/>
        </p:nvSpPr>
        <p:spPr bwMode="auto">
          <a:xfrm>
            <a:off x="4027136" y="1304379"/>
            <a:ext cx="4107219" cy="434078"/>
          </a:xfrm>
          <a:prstGeom prst="rect">
            <a:avLst/>
          </a:prstGeom>
          <a:solidFill>
            <a:srgbClr val="FFFFFF"/>
          </a:solid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a:lstStyle>
          <a:p>
            <a:pPr defTabSz="457200" eaLnBrk="1" hangingPunct="1">
              <a:defRPr/>
            </a:pPr>
            <a:r>
              <a:rPr lang="zh-CN" altLang="en-US" sz="2000" b="1" dirty="0">
                <a:solidFill>
                  <a:srgbClr val="000000"/>
                </a:solidFill>
                <a:latin typeface="Arial" charset="0"/>
              </a:rPr>
              <a:t>登山寶訓</a:t>
            </a:r>
          </a:p>
        </p:txBody>
      </p:sp>
      <p:sp>
        <p:nvSpPr>
          <p:cNvPr id="11" name="Rectangle 9"/>
          <p:cNvSpPr txBox="1">
            <a:spLocks noChangeArrowheads="1"/>
          </p:cNvSpPr>
          <p:nvPr/>
        </p:nvSpPr>
        <p:spPr bwMode="auto">
          <a:xfrm>
            <a:off x="3672473" y="1816980"/>
            <a:ext cx="2017038" cy="276891"/>
          </a:xfrm>
          <a:prstGeom prst="rect">
            <a:avLst/>
          </a:prstGeom>
          <a:solidFill>
            <a:srgbClr val="FFFFFF"/>
          </a:solid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a:lstStyle>
          <a:p>
            <a:pPr algn="r" defTabSz="457200" eaLnBrk="1" hangingPunct="1">
              <a:defRPr/>
            </a:pPr>
            <a:r>
              <a:rPr lang="zh-CN" altLang="en-US" sz="1800" b="1" dirty="0">
                <a:solidFill>
                  <a:srgbClr val="000000"/>
                </a:solidFill>
                <a:latin typeface="Arial" charset="0"/>
              </a:rPr>
              <a:t>馬太 </a:t>
            </a:r>
            <a:endParaRPr lang="en-US" sz="1800" b="1" dirty="0">
              <a:solidFill>
                <a:srgbClr val="000000"/>
              </a:solidFill>
              <a:latin typeface="Arial" charset="0"/>
            </a:endParaRPr>
          </a:p>
        </p:txBody>
      </p:sp>
    </p:spTree>
    <p:extLst>
      <p:ext uri="{BB962C8B-B14F-4D97-AF65-F5344CB8AC3E}">
        <p14:creationId xmlns:p14="http://schemas.microsoft.com/office/powerpoint/2010/main" val="2531828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6"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读者是信徒，因为他们被视为“兄弟”（</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2,16,19; 2</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1,5,14; 3</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1,10,12; 4:11; 5</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7,9,10,12</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19</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他们的关键需要是在他们的行为中显示基督的王国统治。</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27a</a:t>
            </a:r>
          </a:p>
        </p:txBody>
      </p:sp>
      <p:sp>
        <p:nvSpPr>
          <p:cNvPr id="9" name="Rectangle 2">
            <a:extLst>
              <a:ext uri="{FF2B5EF4-FFF2-40B4-BE49-F238E27FC236}">
                <a16:creationId xmlns:a16="http://schemas.microsoft.com/office/drawing/2014/main" id="{6F9A9A8D-9656-0142-91DF-902CDC44887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37277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6210" name="Rectangle 2"/>
          <p:cNvSpPr>
            <a:spLocks noGrp="1" noChangeArrowheads="1"/>
          </p:cNvSpPr>
          <p:nvPr>
            <p:ph type="title"/>
          </p:nvPr>
        </p:nvSpPr>
        <p:spPr>
          <a:xfrm>
            <a:off x="685800" y="142875"/>
            <a:ext cx="7772400" cy="785813"/>
          </a:xfrm>
        </p:spPr>
        <p:txBody>
          <a:bodyPr/>
          <a:lstStyle/>
          <a:p>
            <a:pPr eaLnBrk="1" hangingPunct="1"/>
            <a:r>
              <a:rPr lang="zh-TW" altLang="en-US">
                <a:solidFill>
                  <a:srgbClr val="FF9933"/>
                </a:solidFill>
                <a:latin typeface="Impact" charset="0"/>
                <a:ea typeface="ＭＳ Ｐゴシック" charset="0"/>
              </a:rPr>
              <a:t>試煉</a:t>
            </a:r>
            <a:r>
              <a:rPr lang="en-US" altLang="zh-TW">
                <a:solidFill>
                  <a:srgbClr val="FF9933"/>
                </a:solidFill>
                <a:latin typeface="Impact" charset="0"/>
                <a:ea typeface="ＭＳ Ｐゴシック" charset="0"/>
              </a:rPr>
              <a:t>﹐</a:t>
            </a:r>
            <a:r>
              <a:rPr lang="zh-TW" altLang="en-US">
                <a:solidFill>
                  <a:srgbClr val="FF9933"/>
                </a:solidFill>
                <a:latin typeface="Impact" charset="0"/>
                <a:ea typeface="ＭＳ Ｐゴシック" charset="0"/>
              </a:rPr>
              <a:t>試探</a:t>
            </a:r>
            <a:r>
              <a:rPr lang="en-US" altLang="zh-TW">
                <a:solidFill>
                  <a:srgbClr val="FF9933"/>
                </a:solidFill>
                <a:latin typeface="Impact" charset="0"/>
                <a:ea typeface="ＭＳ Ｐゴシック" charset="0"/>
              </a:rPr>
              <a:t>﹐</a:t>
            </a:r>
            <a:r>
              <a:rPr lang="zh-TW" altLang="en-US">
                <a:solidFill>
                  <a:srgbClr val="FF9933"/>
                </a:solidFill>
                <a:latin typeface="Impact" charset="0"/>
                <a:ea typeface="ＭＳ Ｐゴシック" charset="0"/>
              </a:rPr>
              <a:t>罪</a:t>
            </a:r>
            <a:endParaRPr lang="en-US">
              <a:solidFill>
                <a:srgbClr val="FF9933"/>
              </a:solidFill>
              <a:latin typeface="Impact"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a:xfrm>
            <a:off x="457200" y="142875"/>
            <a:ext cx="8305800" cy="1500188"/>
          </a:xfrm>
        </p:spPr>
        <p:txBody>
          <a:bodyPr/>
          <a:lstStyle/>
          <a:p>
            <a:pPr eaLnBrk="1" hangingPunct="1"/>
            <a:r>
              <a:rPr lang="zh-TW" altLang="en-US" b="1">
                <a:solidFill>
                  <a:srgbClr val="FF9933"/>
                </a:solidFill>
                <a:latin typeface="Impact" charset="0"/>
                <a:ea typeface="ＭＳ Ｐゴシック" charset="0"/>
              </a:rPr>
              <a:t>你要如何在我所列出的</a:t>
            </a:r>
            <a:br>
              <a:rPr lang="en-US" altLang="zh-TW" b="1">
                <a:solidFill>
                  <a:srgbClr val="FF9933"/>
                </a:solidFill>
                <a:latin typeface="Impact" charset="0"/>
                <a:ea typeface="ＭＳ Ｐゴシック" charset="0"/>
              </a:rPr>
            </a:br>
            <a:r>
              <a:rPr lang="zh-TW" altLang="en-US" b="1">
                <a:solidFill>
                  <a:srgbClr val="FF9933"/>
                </a:solidFill>
                <a:latin typeface="Impact" charset="0"/>
                <a:ea typeface="ＭＳ Ｐゴシック" charset="0"/>
              </a:rPr>
              <a:t>大綱上成長</a:t>
            </a:r>
            <a:r>
              <a:rPr lang="en-US" altLang="zh-TW" b="1">
                <a:solidFill>
                  <a:srgbClr val="FF9933"/>
                </a:solidFill>
                <a:latin typeface="Impact" charset="0"/>
                <a:ea typeface="ＭＳ Ｐゴシック" charset="0"/>
              </a:rPr>
              <a:t>﹖</a:t>
            </a:r>
            <a:endParaRPr lang="en-US" b="1">
              <a:solidFill>
                <a:srgbClr val="FF9933"/>
              </a:solidFill>
              <a:latin typeface="Impact" charset="0"/>
              <a:ea typeface="ＭＳ Ｐゴシック" charset="0"/>
            </a:endParaRPr>
          </a:p>
        </p:txBody>
      </p:sp>
      <p:sp>
        <p:nvSpPr>
          <p:cNvPr id="191491" name="Text Box 3"/>
          <p:cNvSpPr txBox="1">
            <a:spLocks noChangeArrowheads="1"/>
          </p:cNvSpPr>
          <p:nvPr/>
        </p:nvSpPr>
        <p:spPr bwMode="auto">
          <a:xfrm>
            <a:off x="685800" y="2286000"/>
            <a:ext cx="8077200" cy="277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742950" indent="-74295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buFontTx/>
              <a:buAutoNum type="arabicPeriod"/>
            </a:pPr>
            <a:r>
              <a:rPr lang="en-US" sz="3600" b="1">
                <a:solidFill>
                  <a:schemeClr val="accent1"/>
                </a:solidFill>
                <a:latin typeface="Times" charset="0"/>
              </a:rPr>
              <a:t>(2-4) </a:t>
            </a:r>
            <a:r>
              <a:rPr lang="zh-TW" altLang="en-US" sz="4400" b="1">
                <a:solidFill>
                  <a:schemeClr val="accent1"/>
                </a:solidFill>
              </a:rPr>
              <a:t>信心使我們能</a:t>
            </a:r>
            <a:r>
              <a:rPr lang="zh-TW" altLang="en-US" sz="4400" b="1">
                <a:solidFill>
                  <a:schemeClr val="accent1"/>
                </a:solidFill>
                <a:latin typeface="Times" charset="0"/>
              </a:rPr>
              <a:t>以</a:t>
            </a:r>
            <a:r>
              <a:rPr lang="zh-TW" altLang="en-US" sz="4400" b="1" u="sng">
                <a:solidFill>
                  <a:schemeClr val="accent1"/>
                </a:solidFill>
                <a:latin typeface="Times" charset="0"/>
              </a:rPr>
              <a:t>喜樂的心</a:t>
            </a:r>
            <a:r>
              <a:rPr lang="zh-TW" altLang="en-US" sz="4400" b="1">
                <a:solidFill>
                  <a:schemeClr val="accent1"/>
                </a:solidFill>
                <a:latin typeface="Times" charset="0"/>
              </a:rPr>
              <a:t>面對百般的</a:t>
            </a:r>
            <a:r>
              <a:rPr lang="zh-TW" altLang="en-US" sz="4400" b="1">
                <a:solidFill>
                  <a:schemeClr val="accent1"/>
                </a:solidFill>
              </a:rPr>
              <a:t>試煉</a:t>
            </a:r>
            <a:r>
              <a:rPr lang="en-US" altLang="zh-TW" sz="4400" b="1">
                <a:solidFill>
                  <a:schemeClr val="accent1"/>
                </a:solidFill>
              </a:rPr>
              <a:t>﹐</a:t>
            </a:r>
            <a:r>
              <a:rPr lang="zh-TW" altLang="en-US" sz="4400" b="1">
                <a:solidFill>
                  <a:schemeClr val="accent1"/>
                </a:solidFill>
              </a:rPr>
              <a:t> 因為</a:t>
            </a:r>
            <a:r>
              <a:rPr lang="zh-TW" altLang="en-US" sz="4400">
                <a:solidFill>
                  <a:schemeClr val="accent1"/>
                </a:solidFill>
              </a:rPr>
              <a:t>相信</a:t>
            </a:r>
            <a:r>
              <a:rPr lang="zh-CN" altLang="en-US" sz="4400" b="1">
                <a:solidFill>
                  <a:schemeClr val="accent1"/>
                </a:solidFill>
              </a:rPr>
              <a:t>信心经过试验，就生忍耐和</a:t>
            </a:r>
            <a:r>
              <a:rPr lang="zh-TW" altLang="en-US" sz="4400" b="1">
                <a:solidFill>
                  <a:schemeClr val="accent1"/>
                </a:solidFill>
              </a:rPr>
              <a:t>完備</a:t>
            </a:r>
            <a:r>
              <a:rPr lang="en-US" altLang="zh-TW" sz="4400" b="1">
                <a:solidFill>
                  <a:schemeClr val="accent1"/>
                </a:solidFill>
              </a:rPr>
              <a:t>(</a:t>
            </a:r>
            <a:r>
              <a:rPr lang="zh-CN" altLang="en-US" sz="4400" b="1">
                <a:solidFill>
                  <a:schemeClr val="accent1"/>
                </a:solidFill>
              </a:rPr>
              <a:t>基督的樣式</a:t>
            </a:r>
            <a:r>
              <a:rPr lang="en-US" altLang="zh-CN" sz="4400" b="1">
                <a:solidFill>
                  <a:schemeClr val="accent1"/>
                </a:solidFill>
              </a:rPr>
              <a:t>) </a:t>
            </a:r>
            <a:r>
              <a:rPr lang="zh-CN" altLang="en-US" sz="4400" b="1">
                <a:solidFill>
                  <a:schemeClr val="accent1"/>
                </a:solidFill>
              </a:rPr>
              <a:t>。</a:t>
            </a:r>
            <a:endParaRPr lang="en-US" sz="3600" b="1">
              <a:solidFill>
                <a:schemeClr val="accent1"/>
              </a:solidFill>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1491"/>
                                        </p:tgtEl>
                                        <p:attrNameLst>
                                          <p:attrName>style.visibility</p:attrName>
                                        </p:attrNameLst>
                                      </p:cBhvr>
                                      <p:to>
                                        <p:strVal val="visible"/>
                                      </p:to>
                                    </p:set>
                                    <p:animEffect transition="in" filter="blinds(horizontal)">
                                      <p:cBhvr>
                                        <p:cTn id="7" dur="500"/>
                                        <p:tgtEl>
                                          <p:spTgt spid="191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228600" y="152400"/>
            <a:ext cx="6200775" cy="704850"/>
          </a:xfrm>
        </p:spPr>
        <p:txBody>
          <a:bodyPr/>
          <a:lstStyle/>
          <a:p>
            <a:pPr eaLnBrk="1" hangingPunct="1"/>
            <a:r>
              <a:rPr lang="zh-TW" altLang="en-US">
                <a:solidFill>
                  <a:srgbClr val="FFC000"/>
                </a:solidFill>
                <a:latin typeface="Impact" charset="0"/>
                <a:ea typeface="ＭＳ Ｐゴシック" charset="0"/>
              </a:rPr>
              <a:t>如何在試煉中有喜樂 </a:t>
            </a:r>
            <a:r>
              <a:rPr lang="en-US" altLang="zh-TW">
                <a:solidFill>
                  <a:srgbClr val="FFC000"/>
                </a:solidFill>
                <a:latin typeface="Impact" charset="0"/>
                <a:ea typeface="ＭＳ Ｐゴシック" charset="0"/>
              </a:rPr>
              <a:t>﹖  </a:t>
            </a:r>
            <a:endParaRPr lang="en-US" b="1">
              <a:solidFill>
                <a:srgbClr val="FFC000"/>
              </a:solidFill>
              <a:latin typeface="Impact" charset="0"/>
              <a:ea typeface="ＭＳ Ｐゴシック" charset="0"/>
            </a:endParaRPr>
          </a:p>
        </p:txBody>
      </p:sp>
      <p:sp>
        <p:nvSpPr>
          <p:cNvPr id="190467" name="Text Box 3"/>
          <p:cNvSpPr txBox="1">
            <a:spLocks noChangeArrowheads="1"/>
          </p:cNvSpPr>
          <p:nvPr/>
        </p:nvSpPr>
        <p:spPr bwMode="auto">
          <a:xfrm>
            <a:off x="685800" y="2209800"/>
            <a:ext cx="7162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endParaRPr lang="en-US">
              <a:solidFill>
                <a:schemeClr val="accent1"/>
              </a:solidFill>
              <a:latin typeface="Times New Roman" charset="0"/>
            </a:endParaRPr>
          </a:p>
        </p:txBody>
      </p:sp>
      <p:sp>
        <p:nvSpPr>
          <p:cNvPr id="190468" name="WordArt 4"/>
          <p:cNvSpPr>
            <a:spLocks noChangeArrowheads="1" noChangeShapeType="1" noTextEdit="1"/>
          </p:cNvSpPr>
          <p:nvPr/>
        </p:nvSpPr>
        <p:spPr bwMode="auto">
          <a:xfrm>
            <a:off x="114300" y="3214688"/>
            <a:ext cx="1100138" cy="85725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HT" altLang="en-US" sz="2800" b="1" kern="10">
                <a:solidFill>
                  <a:schemeClr val="accent1"/>
                </a:solidFill>
                <a:latin typeface="+mn-ea"/>
                <a:ea typeface="+mn-ea"/>
                <a:cs typeface="+mn-ea"/>
              </a:rPr>
              <a:t>試煉</a:t>
            </a:r>
            <a:endParaRPr lang="en-US" sz="2800" b="1" kern="10">
              <a:solidFill>
                <a:schemeClr val="accent1"/>
              </a:solidFill>
              <a:latin typeface="+mn-ea"/>
              <a:ea typeface="+mn-ea"/>
              <a:cs typeface="+mn-ea"/>
            </a:endParaRPr>
          </a:p>
        </p:txBody>
      </p:sp>
      <p:sp>
        <p:nvSpPr>
          <p:cNvPr id="190469" name="Line 5"/>
          <p:cNvSpPr>
            <a:spLocks noChangeShapeType="1"/>
          </p:cNvSpPr>
          <p:nvPr/>
        </p:nvSpPr>
        <p:spPr bwMode="auto">
          <a:xfrm>
            <a:off x="1500188" y="3657600"/>
            <a:ext cx="1219200" cy="0"/>
          </a:xfrm>
          <a:prstGeom prst="line">
            <a:avLst/>
          </a:prstGeom>
          <a:noFill/>
          <a:ln w="12700" cap="sq">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a:lstStyle/>
          <a:p>
            <a:endParaRPr lang="en-US"/>
          </a:p>
        </p:txBody>
      </p:sp>
      <p:sp>
        <p:nvSpPr>
          <p:cNvPr id="190470" name="WordArt 6"/>
          <p:cNvSpPr>
            <a:spLocks noChangeArrowheads="1" noChangeShapeType="1" noTextEdit="1"/>
          </p:cNvSpPr>
          <p:nvPr/>
        </p:nvSpPr>
        <p:spPr bwMode="auto">
          <a:xfrm>
            <a:off x="3000375" y="3286125"/>
            <a:ext cx="1785938" cy="785813"/>
          </a:xfrm>
          <a:prstGeom prst="rect">
            <a:avLst/>
          </a:prstGeom>
        </p:spPr>
        <p:txBody>
          <a:bodyPr wrap="none" fromWordArt="1">
            <a:prstTxWarp prst="textPlain">
              <a:avLst>
                <a:gd name="adj" fmla="val 50000"/>
              </a:avLst>
            </a:prstTxWarp>
          </a:bodyPr>
          <a:lstStyle/>
          <a:p>
            <a:pPr algn="ctr"/>
            <a:r>
              <a:rPr lang="en-US" sz="2800" b="1" kern="10">
                <a:ln w="9525" cap="sq">
                  <a:solidFill>
                    <a:srgbClr val="000000"/>
                  </a:solidFill>
                  <a:round/>
                  <a:headEnd type="none" w="sm" len="sm"/>
                  <a:tailEnd type="none" w="sm" len="sm"/>
                </a:ln>
                <a:solidFill>
                  <a:schemeClr val="accent1"/>
                </a:solidFill>
                <a:latin typeface="+mn-ea"/>
                <a:ea typeface="+mn-ea"/>
                <a:cs typeface="+mn-ea"/>
              </a:rPr>
              <a:t>忍耐</a:t>
            </a:r>
          </a:p>
        </p:txBody>
      </p:sp>
      <p:sp>
        <p:nvSpPr>
          <p:cNvPr id="190471" name="WordArt 7"/>
          <p:cNvSpPr>
            <a:spLocks noChangeArrowheads="1" noChangeShapeType="1" noTextEdit="1"/>
          </p:cNvSpPr>
          <p:nvPr/>
        </p:nvSpPr>
        <p:spPr bwMode="auto">
          <a:xfrm>
            <a:off x="6715140" y="3143248"/>
            <a:ext cx="2143108" cy="857256"/>
          </a:xfrm>
          <a:prstGeom prst="rect">
            <a:avLst/>
          </a:prstGeom>
        </p:spPr>
        <p:txBody>
          <a:bodyPr wrap="none" fromWordArt="1">
            <a:prstTxWarp prst="textPlain">
              <a:avLst>
                <a:gd name="adj" fmla="val 50667"/>
              </a:avLst>
            </a:prstTxWarp>
          </a:bodyPr>
          <a:lstStyle/>
          <a:p>
            <a:pPr algn="ctr" eaLnBrk="0" hangingPunct="0">
              <a:defRPr/>
            </a:pPr>
            <a:r>
              <a:rPr lang="zh-TW" altLang="en-US" sz="3600" b="1" kern="10" dirty="0">
                <a:ln w="9525" cap="sq">
                  <a:solidFill>
                    <a:srgbClr val="000000"/>
                  </a:solidFill>
                  <a:round/>
                  <a:headEnd type="none" w="sm" len="sm"/>
                  <a:tailEnd type="none" w="sm" len="sm"/>
                </a:ln>
                <a:solidFill>
                  <a:schemeClr val="accent1"/>
                </a:solidFill>
                <a:latin typeface="Arial Black"/>
                <a:ea typeface="+mn-ea"/>
                <a:cs typeface="+mn-cs"/>
              </a:rPr>
              <a:t>成熟和</a:t>
            </a:r>
            <a:r>
              <a:rPr lang="zh-TW" altLang="en-US" sz="3600" b="1" dirty="0">
                <a:solidFill>
                  <a:schemeClr val="accent1"/>
                </a:solidFill>
                <a:latin typeface="Verdana" pitchFamily="34" charset="0"/>
                <a:ea typeface="+mn-ea"/>
                <a:cs typeface="+mn-cs"/>
              </a:rPr>
              <a:t>完备</a:t>
            </a:r>
            <a:endParaRPr lang="en-US" sz="3600" b="1" kern="10" dirty="0">
              <a:ln w="9525" cap="sq">
                <a:solidFill>
                  <a:srgbClr val="000000"/>
                </a:solidFill>
                <a:round/>
                <a:headEnd type="none" w="sm" len="sm"/>
                <a:tailEnd type="none" w="sm" len="sm"/>
              </a:ln>
              <a:solidFill>
                <a:schemeClr val="accent1"/>
              </a:solidFill>
              <a:latin typeface="Arial Black"/>
              <a:ea typeface="+mn-ea"/>
              <a:cs typeface="+mn-cs"/>
            </a:endParaRPr>
          </a:p>
        </p:txBody>
      </p:sp>
      <p:sp>
        <p:nvSpPr>
          <p:cNvPr id="190472" name="Line 8"/>
          <p:cNvSpPr>
            <a:spLocks noChangeShapeType="1"/>
          </p:cNvSpPr>
          <p:nvPr/>
        </p:nvSpPr>
        <p:spPr bwMode="auto">
          <a:xfrm>
            <a:off x="4929188" y="3657600"/>
            <a:ext cx="1600200" cy="0"/>
          </a:xfrm>
          <a:prstGeom prst="line">
            <a:avLst/>
          </a:prstGeom>
          <a:noFill/>
          <a:ln w="12700" cap="sq">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a:lstStyle/>
          <a:p>
            <a:endParaRPr lang="en-US"/>
          </a:p>
        </p:txBody>
      </p:sp>
      <p:sp>
        <p:nvSpPr>
          <p:cNvPr id="190473" name="WordArt 9"/>
          <p:cNvSpPr>
            <a:spLocks noChangeArrowheads="1" noChangeShapeType="1" noTextEdit="1"/>
          </p:cNvSpPr>
          <p:nvPr/>
        </p:nvSpPr>
        <p:spPr bwMode="auto">
          <a:xfrm>
            <a:off x="1143000" y="2428875"/>
            <a:ext cx="1895475" cy="642938"/>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b="1" kern="10">
                <a:solidFill>
                  <a:schemeClr val="accent1"/>
                </a:solidFill>
                <a:latin typeface="+mn-ea"/>
                <a:ea typeface="+mn-ea"/>
                <a:cs typeface="+mn-ea"/>
              </a:rPr>
              <a:t>信心经过试验</a:t>
            </a:r>
            <a:endParaRPr lang="en-US" b="1" kern="10">
              <a:solidFill>
                <a:schemeClr val="accent1"/>
              </a:solidFill>
              <a:latin typeface="+mn-ea"/>
              <a:ea typeface="+mn-ea"/>
              <a:cs typeface="+mn-ea"/>
            </a:endParaRPr>
          </a:p>
        </p:txBody>
      </p:sp>
      <p:sp>
        <p:nvSpPr>
          <p:cNvPr id="190475" name="WordArt 11"/>
          <p:cNvSpPr>
            <a:spLocks noChangeArrowheads="1" noChangeShapeType="1" noTextEdit="1"/>
          </p:cNvSpPr>
          <p:nvPr/>
        </p:nvSpPr>
        <p:spPr bwMode="auto">
          <a:xfrm>
            <a:off x="4929188" y="2428875"/>
            <a:ext cx="1657350" cy="5715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a:solidFill>
                  <a:schemeClr val="accent1"/>
                </a:solidFill>
                <a:latin typeface="+mn-ea"/>
                <a:ea typeface="+mn-ea"/>
                <a:cs typeface="+mn-ea"/>
              </a:rPr>
              <a:t>忍耐成功</a:t>
            </a:r>
          </a:p>
        </p:txBody>
      </p:sp>
      <p:sp>
        <p:nvSpPr>
          <p:cNvPr id="190476" name="WordArt 12"/>
          <p:cNvSpPr>
            <a:spLocks noChangeArrowheads="1" noChangeShapeType="1" noTextEdit="1"/>
          </p:cNvSpPr>
          <p:nvPr/>
        </p:nvSpPr>
        <p:spPr bwMode="auto">
          <a:xfrm>
            <a:off x="7072330" y="5143512"/>
            <a:ext cx="1643074" cy="1000132"/>
          </a:xfrm>
          <a:prstGeom prst="rect">
            <a:avLst/>
          </a:prstGeom>
        </p:spPr>
        <p:txBody>
          <a:bodyPr wrap="none" fromWordArt="1">
            <a:prstTxWarp prst="textPlain">
              <a:avLst>
                <a:gd name="adj" fmla="val 50000"/>
              </a:avLst>
            </a:prstTxWarp>
          </a:bodyPr>
          <a:lstStyle/>
          <a:p>
            <a:pPr algn="ctr" eaLnBrk="0" hangingPunct="0">
              <a:defRPr/>
            </a:pPr>
            <a:r>
              <a:rPr lang="en-US" sz="6000" kern="10" dirty="0">
                <a:ln w="9525" cap="sq">
                  <a:solidFill>
                    <a:srgbClr val="000000"/>
                  </a:solidFill>
                  <a:round/>
                  <a:headEnd type="none" w="sm" len="sm"/>
                  <a:tailEnd type="none" w="sm" len="sm"/>
                </a:ln>
                <a:solidFill>
                  <a:schemeClr val="accent1"/>
                </a:solidFill>
                <a:latin typeface="Arial Black"/>
                <a:ea typeface="+mn-ea"/>
                <a:cs typeface="+mn-cs"/>
              </a:rPr>
              <a:t>(</a:t>
            </a:r>
            <a:r>
              <a:rPr lang="zh-TW" altLang="en-US" sz="6000" b="1" kern="10" dirty="0">
                <a:ln w="9525" cap="sq">
                  <a:solidFill>
                    <a:srgbClr val="000000"/>
                  </a:solidFill>
                  <a:round/>
                  <a:headEnd type="none" w="sm" len="sm"/>
                  <a:tailEnd type="none" w="sm" len="sm"/>
                </a:ln>
                <a:solidFill>
                  <a:schemeClr val="accent1"/>
                </a:solidFill>
                <a:latin typeface="Arial Black"/>
                <a:ea typeface="+mn-ea"/>
                <a:cs typeface="+mn-cs"/>
              </a:rPr>
              <a:t>喜樂</a:t>
            </a:r>
            <a:r>
              <a:rPr lang="en-US" sz="6000" kern="10" dirty="0">
                <a:ln w="9525" cap="sq">
                  <a:solidFill>
                    <a:srgbClr val="000000"/>
                  </a:solidFill>
                  <a:round/>
                  <a:headEnd type="none" w="sm" len="sm"/>
                  <a:tailEnd type="none" w="sm" len="sm"/>
                </a:ln>
                <a:solidFill>
                  <a:schemeClr val="accent1"/>
                </a:solidFill>
                <a:latin typeface="Arial Black"/>
                <a:ea typeface="+mn-ea"/>
                <a:cs typeface="+mn-cs"/>
              </a:rPr>
              <a:t>)</a:t>
            </a:r>
          </a:p>
        </p:txBody>
      </p:sp>
      <p:sp>
        <p:nvSpPr>
          <p:cNvPr id="190477" name="WordArt 13"/>
          <p:cNvSpPr>
            <a:spLocks noChangeArrowheads="1" noChangeShapeType="1" noTextEdit="1"/>
          </p:cNvSpPr>
          <p:nvPr/>
        </p:nvSpPr>
        <p:spPr bwMode="auto">
          <a:xfrm>
            <a:off x="857224" y="5572140"/>
            <a:ext cx="3071834" cy="1000132"/>
          </a:xfrm>
          <a:prstGeom prst="rect">
            <a:avLst/>
          </a:prstGeom>
        </p:spPr>
        <p:txBody>
          <a:bodyPr wrap="none" fromWordArt="1">
            <a:prstTxWarp prst="textPlain">
              <a:avLst>
                <a:gd name="adj" fmla="val 50000"/>
              </a:avLst>
            </a:prstTxWarp>
          </a:bodyPr>
          <a:lstStyle/>
          <a:p>
            <a:pPr algn="ctr" eaLnBrk="0" hangingPunct="0">
              <a:defRPr/>
            </a:pPr>
            <a:r>
              <a:rPr lang="zh-TW" altLang="en-US" sz="3600" b="1" kern="10" dirty="0">
                <a:ln w="9525" cap="sq">
                  <a:solidFill>
                    <a:srgbClr val="000000"/>
                  </a:solidFill>
                  <a:round/>
                  <a:headEnd type="none" w="sm" len="sm"/>
                  <a:tailEnd type="none" w="sm" len="sm"/>
                </a:ln>
                <a:solidFill>
                  <a:schemeClr val="accent1"/>
                </a:solidFill>
                <a:latin typeface="Arial Black"/>
                <a:ea typeface="+mn-ea"/>
                <a:cs typeface="+mn-cs"/>
              </a:rPr>
              <a:t>雅各</a:t>
            </a:r>
            <a:r>
              <a:rPr lang="en-US" sz="3600" kern="10" dirty="0">
                <a:ln w="9525" cap="sq">
                  <a:solidFill>
                    <a:srgbClr val="000000"/>
                  </a:solidFill>
                  <a:round/>
                  <a:headEnd type="none" w="sm" len="sm"/>
                  <a:tailEnd type="none" w="sm" len="sm"/>
                </a:ln>
                <a:solidFill>
                  <a:schemeClr val="accent1"/>
                </a:solidFill>
                <a:latin typeface="Arial" pitchFamily="34" charset="0"/>
                <a:ea typeface="+mn-ea"/>
                <a:cs typeface="Arial" pitchFamily="34" charset="0"/>
              </a:rPr>
              <a:t>1:2-4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0466"/>
                                        </p:tgtEl>
                                        <p:attrNameLst>
                                          <p:attrName>style.visibility</p:attrName>
                                        </p:attrNameLst>
                                      </p:cBhvr>
                                      <p:to>
                                        <p:strVal val="visible"/>
                                      </p:to>
                                    </p:set>
                                    <p:animEffect transition="in" filter="blinds(horizontal)">
                                      <p:cBhvr>
                                        <p:cTn id="7" dur="500"/>
                                        <p:tgtEl>
                                          <p:spTgt spid="1904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nodePh="1">
                                  <p:stCondLst>
                                    <p:cond delay="0"/>
                                  </p:stCondLst>
                                  <p:endCondLst>
                                    <p:cond evt="begin" delay="0">
                                      <p:tn val="10"/>
                                    </p:cond>
                                  </p:endCondLst>
                                  <p:childTnLst>
                                    <p:set>
                                      <p:cBhvr>
                                        <p:cTn id="11" dur="1" fill="hold">
                                          <p:stCondLst>
                                            <p:cond delay="0"/>
                                          </p:stCondLst>
                                        </p:cTn>
                                        <p:tgtEl>
                                          <p:spTgt spid="190467"/>
                                        </p:tgtEl>
                                        <p:attrNameLst>
                                          <p:attrName>style.visibility</p:attrName>
                                        </p:attrNameLst>
                                      </p:cBhvr>
                                      <p:to>
                                        <p:strVal val="visible"/>
                                      </p:to>
                                    </p:set>
                                    <p:animEffect transition="in" filter="blinds(horizontal)">
                                      <p:cBhvr>
                                        <p:cTn id="12" dur="500"/>
                                        <p:tgtEl>
                                          <p:spTgt spid="1904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0468"/>
                                        </p:tgtEl>
                                        <p:attrNameLst>
                                          <p:attrName>style.visibility</p:attrName>
                                        </p:attrNameLst>
                                      </p:cBhvr>
                                      <p:to>
                                        <p:strVal val="visible"/>
                                      </p:to>
                                    </p:set>
                                    <p:animEffect transition="in" filter="blinds(horizontal)">
                                      <p:cBhvr>
                                        <p:cTn id="17" dur="500"/>
                                        <p:tgtEl>
                                          <p:spTgt spid="1904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0469"/>
                                        </p:tgtEl>
                                        <p:attrNameLst>
                                          <p:attrName>style.visibility</p:attrName>
                                        </p:attrNameLst>
                                      </p:cBhvr>
                                      <p:to>
                                        <p:strVal val="visible"/>
                                      </p:to>
                                    </p:set>
                                    <p:animEffect transition="in" filter="blinds(horizontal)">
                                      <p:cBhvr>
                                        <p:cTn id="22" dur="500"/>
                                        <p:tgtEl>
                                          <p:spTgt spid="19046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0473"/>
                                        </p:tgtEl>
                                        <p:attrNameLst>
                                          <p:attrName>style.visibility</p:attrName>
                                        </p:attrNameLst>
                                      </p:cBhvr>
                                      <p:to>
                                        <p:strVal val="visible"/>
                                      </p:to>
                                    </p:set>
                                    <p:animEffect transition="in" filter="blinds(horizontal)">
                                      <p:cBhvr>
                                        <p:cTn id="27" dur="500"/>
                                        <p:tgtEl>
                                          <p:spTgt spid="19047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0470"/>
                                        </p:tgtEl>
                                        <p:attrNameLst>
                                          <p:attrName>style.visibility</p:attrName>
                                        </p:attrNameLst>
                                      </p:cBhvr>
                                      <p:to>
                                        <p:strVal val="visible"/>
                                      </p:to>
                                    </p:set>
                                    <p:animEffect transition="in" filter="blinds(horizontal)">
                                      <p:cBhvr>
                                        <p:cTn id="32" dur="500"/>
                                        <p:tgtEl>
                                          <p:spTgt spid="19047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90472"/>
                                        </p:tgtEl>
                                        <p:attrNameLst>
                                          <p:attrName>style.visibility</p:attrName>
                                        </p:attrNameLst>
                                      </p:cBhvr>
                                      <p:to>
                                        <p:strVal val="visible"/>
                                      </p:to>
                                    </p:set>
                                    <p:animEffect transition="in" filter="blinds(horizontal)">
                                      <p:cBhvr>
                                        <p:cTn id="37" dur="500"/>
                                        <p:tgtEl>
                                          <p:spTgt spid="19047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90475"/>
                                        </p:tgtEl>
                                        <p:attrNameLst>
                                          <p:attrName>style.visibility</p:attrName>
                                        </p:attrNameLst>
                                      </p:cBhvr>
                                      <p:to>
                                        <p:strVal val="visible"/>
                                      </p:to>
                                    </p:set>
                                    <p:animEffect transition="in" filter="blinds(horizontal)">
                                      <p:cBhvr>
                                        <p:cTn id="42" dur="500"/>
                                        <p:tgtEl>
                                          <p:spTgt spid="1904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90471"/>
                                        </p:tgtEl>
                                        <p:attrNameLst>
                                          <p:attrName>style.visibility</p:attrName>
                                        </p:attrNameLst>
                                      </p:cBhvr>
                                      <p:to>
                                        <p:strVal val="visible"/>
                                      </p:to>
                                    </p:set>
                                    <p:animEffect transition="in" filter="blinds(horizontal)">
                                      <p:cBhvr>
                                        <p:cTn id="47" dur="500"/>
                                        <p:tgtEl>
                                          <p:spTgt spid="19047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90476"/>
                                        </p:tgtEl>
                                        <p:attrNameLst>
                                          <p:attrName>style.visibility</p:attrName>
                                        </p:attrNameLst>
                                      </p:cBhvr>
                                      <p:to>
                                        <p:strVal val="visible"/>
                                      </p:to>
                                    </p:set>
                                    <p:animEffect transition="in" filter="blinds(horizontal)">
                                      <p:cBhvr>
                                        <p:cTn id="52" dur="500"/>
                                        <p:tgtEl>
                                          <p:spTgt spid="19047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90477"/>
                                        </p:tgtEl>
                                        <p:attrNameLst>
                                          <p:attrName>style.visibility</p:attrName>
                                        </p:attrNameLst>
                                      </p:cBhvr>
                                      <p:to>
                                        <p:strVal val="visible"/>
                                      </p:to>
                                    </p:set>
                                    <p:animEffect transition="in" filter="blinds(horizontal)">
                                      <p:cBhvr>
                                        <p:cTn id="57" dur="500"/>
                                        <p:tgtEl>
                                          <p:spTgt spid="190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6" grpId="0" autoUpdateAnimBg="0"/>
      <p:bldP spid="190467" grpId="0" autoUpdateAnimBg="0"/>
      <p:bldP spid="190468" grpId="0" animBg="1"/>
      <p:bldP spid="190469" grpId="0" animBg="1"/>
      <p:bldP spid="190470" grpId="0" animBg="1"/>
      <p:bldP spid="190472" grpId="0" animBg="1"/>
      <p:bldP spid="190473" grpId="0" animBg="1"/>
      <p:bldP spid="19047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a:xfrm>
            <a:off x="457200" y="304800"/>
            <a:ext cx="8305800" cy="1409700"/>
          </a:xfrm>
        </p:spPr>
        <p:txBody>
          <a:bodyPr/>
          <a:lstStyle/>
          <a:p>
            <a:pPr eaLnBrk="1" hangingPunct="1"/>
            <a:r>
              <a:rPr lang="zh-TW" altLang="en-US" b="1">
                <a:solidFill>
                  <a:srgbClr val="FF9933"/>
                </a:solidFill>
                <a:latin typeface="Impact" charset="0"/>
                <a:ea typeface="ＭＳ Ｐゴシック" charset="0"/>
              </a:rPr>
              <a:t>你要如何在我所列出的</a:t>
            </a:r>
            <a:br>
              <a:rPr lang="en-US" altLang="zh-TW" b="1">
                <a:solidFill>
                  <a:srgbClr val="FF9933"/>
                </a:solidFill>
                <a:latin typeface="Impact" charset="0"/>
                <a:ea typeface="ＭＳ Ｐゴシック" charset="0"/>
              </a:rPr>
            </a:br>
            <a:r>
              <a:rPr lang="zh-TW" altLang="en-US" b="1">
                <a:solidFill>
                  <a:srgbClr val="FF9933"/>
                </a:solidFill>
                <a:latin typeface="Impact" charset="0"/>
                <a:ea typeface="ＭＳ Ｐゴシック" charset="0"/>
              </a:rPr>
              <a:t>大綱上成長</a:t>
            </a:r>
            <a:r>
              <a:rPr lang="en-US" altLang="zh-TW" b="1">
                <a:solidFill>
                  <a:srgbClr val="FF9933"/>
                </a:solidFill>
                <a:latin typeface="Impact" charset="0"/>
                <a:ea typeface="ＭＳ Ｐゴシック" charset="0"/>
              </a:rPr>
              <a:t>﹖</a:t>
            </a:r>
            <a:endParaRPr lang="en-US">
              <a:solidFill>
                <a:srgbClr val="FF9933"/>
              </a:solidFill>
              <a:latin typeface="Impact" charset="0"/>
              <a:ea typeface="ＭＳ Ｐゴシック" charset="0"/>
            </a:endParaRPr>
          </a:p>
        </p:txBody>
      </p:sp>
      <p:sp>
        <p:nvSpPr>
          <p:cNvPr id="294915" name="Text Box 3"/>
          <p:cNvSpPr txBox="1">
            <a:spLocks noChangeArrowheads="1"/>
          </p:cNvSpPr>
          <p:nvPr/>
        </p:nvSpPr>
        <p:spPr bwMode="auto">
          <a:xfrm>
            <a:off x="685800" y="2286000"/>
            <a:ext cx="8077200" cy="277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61963" indent="-461963"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en-US" sz="3600" b="1">
                <a:solidFill>
                  <a:schemeClr val="accent1"/>
                </a:solidFill>
                <a:latin typeface="Times" charset="0"/>
              </a:rPr>
              <a:t>2.	(5-8) </a:t>
            </a:r>
            <a:r>
              <a:rPr lang="zh-TW" altLang="en-US" sz="4400">
                <a:solidFill>
                  <a:schemeClr val="accent1"/>
                </a:solidFill>
                <a:latin typeface="Times" charset="0"/>
              </a:rPr>
              <a:t>信心向</a:t>
            </a:r>
            <a:r>
              <a:rPr lang="zh-CN" altLang="en-US" sz="4400">
                <a:solidFill>
                  <a:schemeClr val="accent1"/>
                </a:solidFill>
              </a:rPr>
              <a:t>那厚赐与众人的神求智慧面對</a:t>
            </a:r>
            <a:r>
              <a:rPr lang="zh-TW" altLang="en-US" sz="4400">
                <a:solidFill>
                  <a:schemeClr val="accent1"/>
                </a:solidFill>
              </a:rPr>
              <a:t>試煉</a:t>
            </a:r>
            <a:r>
              <a:rPr lang="en-US" altLang="zh-TW" sz="4400">
                <a:solidFill>
                  <a:schemeClr val="accent1"/>
                </a:solidFill>
              </a:rPr>
              <a:t>﹐ </a:t>
            </a:r>
            <a:r>
              <a:rPr lang="zh-TW" altLang="en-US" sz="4400">
                <a:solidFill>
                  <a:schemeClr val="accent1"/>
                </a:solidFill>
              </a:rPr>
              <a:t>因為相信神是那</a:t>
            </a:r>
            <a:r>
              <a:rPr lang="zh-CN" altLang="en-US" sz="4400">
                <a:solidFill>
                  <a:schemeClr val="accent1"/>
                </a:solidFill>
              </a:rPr>
              <a:t>不斥责人的神</a:t>
            </a:r>
            <a:r>
              <a:rPr lang="en-US" altLang="zh-CN" sz="4400">
                <a:solidFill>
                  <a:schemeClr val="accent1"/>
                </a:solidFill>
              </a:rPr>
              <a:t>﹐</a:t>
            </a:r>
            <a:r>
              <a:rPr lang="zh-TW" altLang="en-US" sz="4400">
                <a:solidFill>
                  <a:schemeClr val="accent1"/>
                </a:solidFill>
              </a:rPr>
              <a:t>並且樂意加智慧給那些不疑惑的人</a:t>
            </a:r>
            <a:r>
              <a:rPr lang="ja-JP" altLang="en-US" sz="4400">
                <a:solidFill>
                  <a:schemeClr val="accent1"/>
                </a:solidFill>
                <a:latin typeface="Times" charset="0"/>
              </a:rPr>
              <a:t>。</a:t>
            </a:r>
            <a:endParaRPr lang="en-US" sz="3600">
              <a:solidFill>
                <a:schemeClr val="accent1"/>
              </a:solidFill>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4915"/>
                                        </p:tgtEl>
                                        <p:attrNameLst>
                                          <p:attrName>style.visibility</p:attrName>
                                        </p:attrNameLst>
                                      </p:cBhvr>
                                      <p:to>
                                        <p:strVal val="visible"/>
                                      </p:to>
                                    </p:set>
                                    <p:animEffect transition="in" filter="blinds(horizontal)">
                                      <p:cBhvr>
                                        <p:cTn id="7" dur="500"/>
                                        <p:tgtEl>
                                          <p:spTgt spid="294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5"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402" name="Rectangle 2"/>
          <p:cNvSpPr>
            <a:spLocks noGrp="1" noChangeArrowheads="1"/>
          </p:cNvSpPr>
          <p:nvPr>
            <p:ph type="title"/>
          </p:nvPr>
        </p:nvSpPr>
        <p:spPr>
          <a:xfrm>
            <a:off x="457200" y="304800"/>
            <a:ext cx="8305800" cy="1219200"/>
          </a:xfrm>
        </p:spPr>
        <p:txBody>
          <a:bodyPr/>
          <a:lstStyle/>
          <a:p>
            <a:pPr eaLnBrk="1" hangingPunct="1"/>
            <a:r>
              <a:rPr lang="zh-TW" altLang="en-US" b="1">
                <a:solidFill>
                  <a:srgbClr val="FF9933"/>
                </a:solidFill>
                <a:latin typeface="Impact" charset="0"/>
                <a:ea typeface="ＭＳ Ｐゴシック" charset="0"/>
              </a:rPr>
              <a:t>你要如何在我所列出的</a:t>
            </a:r>
            <a:br>
              <a:rPr lang="en-US" altLang="zh-TW" b="1">
                <a:solidFill>
                  <a:srgbClr val="FF9933"/>
                </a:solidFill>
                <a:latin typeface="Impact" charset="0"/>
                <a:ea typeface="ＭＳ Ｐゴシック" charset="0"/>
              </a:rPr>
            </a:br>
            <a:r>
              <a:rPr lang="zh-TW" altLang="en-US" b="1">
                <a:solidFill>
                  <a:srgbClr val="FF9933"/>
                </a:solidFill>
                <a:latin typeface="Impact" charset="0"/>
                <a:ea typeface="ＭＳ Ｐゴシック" charset="0"/>
              </a:rPr>
              <a:t>大綱上成長</a:t>
            </a:r>
            <a:r>
              <a:rPr lang="en-US" altLang="zh-TW" b="1">
                <a:solidFill>
                  <a:srgbClr val="FF9933"/>
                </a:solidFill>
                <a:latin typeface="Impact" charset="0"/>
                <a:ea typeface="ＭＳ Ｐゴシック" charset="0"/>
              </a:rPr>
              <a:t>﹖</a:t>
            </a:r>
            <a:endParaRPr lang="en-US">
              <a:solidFill>
                <a:srgbClr val="FF9933"/>
              </a:solidFill>
              <a:latin typeface="Impact" charset="0"/>
              <a:ea typeface="ＭＳ Ｐゴシック" charset="0"/>
            </a:endParaRPr>
          </a:p>
        </p:txBody>
      </p:sp>
      <p:sp>
        <p:nvSpPr>
          <p:cNvPr id="296963" name="Text Box 3"/>
          <p:cNvSpPr txBox="1">
            <a:spLocks noChangeArrowheads="1"/>
          </p:cNvSpPr>
          <p:nvPr/>
        </p:nvSpPr>
        <p:spPr bwMode="auto">
          <a:xfrm>
            <a:off x="685800" y="2286000"/>
            <a:ext cx="8077200" cy="210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61963" indent="-461963"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en-US" sz="3600" b="1">
                <a:solidFill>
                  <a:schemeClr val="accent1"/>
                </a:solidFill>
                <a:latin typeface="Times" charset="0"/>
              </a:rPr>
              <a:t>3.	(9-11) </a:t>
            </a:r>
            <a:r>
              <a:rPr lang="zh-TW" altLang="en-US" sz="4400" b="1">
                <a:solidFill>
                  <a:schemeClr val="accent1"/>
                </a:solidFill>
                <a:latin typeface="Times" charset="0"/>
              </a:rPr>
              <a:t>信心謙卑的接受</a:t>
            </a:r>
            <a:r>
              <a:rPr lang="zh-TW" altLang="en-US" sz="4400">
                <a:solidFill>
                  <a:schemeClr val="accent1"/>
                </a:solidFill>
              </a:rPr>
              <a:t>試煉</a:t>
            </a:r>
            <a:r>
              <a:rPr lang="en-US" altLang="zh-TW" sz="4400">
                <a:solidFill>
                  <a:schemeClr val="accent1"/>
                </a:solidFill>
              </a:rPr>
              <a:t>﹐ </a:t>
            </a:r>
            <a:r>
              <a:rPr lang="zh-TW" altLang="en-US" sz="4400">
                <a:solidFill>
                  <a:schemeClr val="accent1"/>
                </a:solidFill>
              </a:rPr>
              <a:t>因為相信神的認同勝過患難中的財富。</a:t>
            </a:r>
            <a:endParaRPr lang="en-US" sz="1800">
              <a:solidFill>
                <a:schemeClr val="accent1"/>
              </a:solidFill>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6963"/>
                                        </p:tgtEl>
                                        <p:attrNameLst>
                                          <p:attrName>style.visibility</p:attrName>
                                        </p:attrNameLst>
                                      </p:cBhvr>
                                      <p:to>
                                        <p:strVal val="visible"/>
                                      </p:to>
                                    </p:set>
                                    <p:animEffect transition="in" filter="blinds(horizontal)">
                                      <p:cBhvr>
                                        <p:cTn id="7" dur="500"/>
                                        <p:tgtEl>
                                          <p:spTgt spid="296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3"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a:xfrm>
            <a:off x="457200" y="304800"/>
            <a:ext cx="8305800" cy="1219200"/>
          </a:xfrm>
        </p:spPr>
        <p:txBody>
          <a:bodyPr/>
          <a:lstStyle/>
          <a:p>
            <a:pPr eaLnBrk="1" hangingPunct="1"/>
            <a:r>
              <a:rPr lang="zh-TW" altLang="en-US" b="1">
                <a:solidFill>
                  <a:srgbClr val="FF9933"/>
                </a:solidFill>
                <a:latin typeface="Impact" charset="0"/>
                <a:ea typeface="ＭＳ Ｐゴシック" charset="0"/>
              </a:rPr>
              <a:t>你要如何在我所列出的</a:t>
            </a:r>
            <a:br>
              <a:rPr lang="en-US" altLang="zh-TW" b="1">
                <a:solidFill>
                  <a:srgbClr val="FF9933"/>
                </a:solidFill>
                <a:latin typeface="Impact" charset="0"/>
                <a:ea typeface="ＭＳ Ｐゴシック" charset="0"/>
              </a:rPr>
            </a:br>
            <a:r>
              <a:rPr lang="zh-TW" altLang="en-US" b="1">
                <a:solidFill>
                  <a:srgbClr val="FF9933"/>
                </a:solidFill>
                <a:latin typeface="Impact" charset="0"/>
                <a:ea typeface="ＭＳ Ｐゴシック" charset="0"/>
              </a:rPr>
              <a:t>大綱上成長</a:t>
            </a:r>
            <a:r>
              <a:rPr lang="en-US" altLang="zh-TW" b="1">
                <a:solidFill>
                  <a:srgbClr val="FF9933"/>
                </a:solidFill>
                <a:latin typeface="Impact" charset="0"/>
                <a:ea typeface="ＭＳ Ｐゴシック" charset="0"/>
              </a:rPr>
              <a:t>﹖</a:t>
            </a:r>
            <a:endParaRPr lang="en-US">
              <a:solidFill>
                <a:srgbClr val="FF9933"/>
              </a:solidFill>
              <a:latin typeface="Impact" charset="0"/>
              <a:ea typeface="ＭＳ Ｐゴシック" charset="0"/>
            </a:endParaRPr>
          </a:p>
        </p:txBody>
      </p:sp>
      <p:sp>
        <p:nvSpPr>
          <p:cNvPr id="299011" name="Text Box 3"/>
          <p:cNvSpPr txBox="1">
            <a:spLocks noChangeArrowheads="1"/>
          </p:cNvSpPr>
          <p:nvPr/>
        </p:nvSpPr>
        <p:spPr bwMode="auto">
          <a:xfrm>
            <a:off x="685800" y="2286000"/>
            <a:ext cx="8077200" cy="210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61963" indent="-461963"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en-US" sz="3600" b="1">
                <a:solidFill>
                  <a:schemeClr val="accent1"/>
                </a:solidFill>
                <a:latin typeface="Times" charset="0"/>
              </a:rPr>
              <a:t>4.	(12) </a:t>
            </a:r>
            <a:r>
              <a:rPr lang="zh-TW" altLang="en-US" sz="4400">
                <a:solidFill>
                  <a:schemeClr val="accent1"/>
                </a:solidFill>
                <a:latin typeface="Times" charset="0"/>
              </a:rPr>
              <a:t>信心帶着蒙福的盼望接受</a:t>
            </a:r>
            <a:r>
              <a:rPr lang="zh-TW" altLang="en-US" sz="4400">
                <a:solidFill>
                  <a:schemeClr val="accent1"/>
                </a:solidFill>
              </a:rPr>
              <a:t>試煉</a:t>
            </a:r>
            <a:r>
              <a:rPr lang="en-US" altLang="zh-TW" sz="4400">
                <a:solidFill>
                  <a:schemeClr val="accent1"/>
                </a:solidFill>
              </a:rPr>
              <a:t>﹐ </a:t>
            </a:r>
            <a:r>
              <a:rPr lang="zh-TW" altLang="en-US" sz="4400">
                <a:solidFill>
                  <a:schemeClr val="accent1"/>
                </a:solidFill>
              </a:rPr>
              <a:t>因為相信神</a:t>
            </a:r>
            <a:r>
              <a:rPr lang="zh-CN" altLang="en-US" sz="4400">
                <a:solidFill>
                  <a:schemeClr val="accent1"/>
                </a:solidFill>
              </a:rPr>
              <a:t>祝福给那些</a:t>
            </a:r>
            <a:r>
              <a:rPr lang="zh-TW" altLang="en-US" sz="4400">
                <a:solidFill>
                  <a:schemeClr val="accent1"/>
                </a:solidFill>
              </a:rPr>
              <a:t>经过试验和</a:t>
            </a:r>
            <a:r>
              <a:rPr lang="zh-CN" altLang="en-US" sz="4400">
                <a:solidFill>
                  <a:schemeClr val="accent1"/>
                </a:solidFill>
              </a:rPr>
              <a:t>爱他之人。</a:t>
            </a:r>
            <a:endParaRPr lang="en-US" sz="1800">
              <a:solidFill>
                <a:schemeClr val="accent1"/>
              </a:solidFill>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9011"/>
                                        </p:tgtEl>
                                        <p:attrNameLst>
                                          <p:attrName>style.visibility</p:attrName>
                                        </p:attrNameLst>
                                      </p:cBhvr>
                                      <p:to>
                                        <p:strVal val="visible"/>
                                      </p:to>
                                    </p:set>
                                    <p:animEffect transition="in" filter="blinds(horizontal)">
                                      <p:cBhvr>
                                        <p:cTn id="7" dur="500"/>
                                        <p:tgtEl>
                                          <p:spTgt spid="299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1"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8498" name="Rectangle 2"/>
          <p:cNvSpPr>
            <a:spLocks noGrp="1" noChangeArrowheads="1"/>
          </p:cNvSpPr>
          <p:nvPr>
            <p:ph type="title"/>
          </p:nvPr>
        </p:nvSpPr>
        <p:spPr>
          <a:xfrm>
            <a:off x="457200" y="304800"/>
            <a:ext cx="8305800" cy="1219200"/>
          </a:xfrm>
        </p:spPr>
        <p:txBody>
          <a:bodyPr/>
          <a:lstStyle/>
          <a:p>
            <a:pPr eaLnBrk="1" hangingPunct="1"/>
            <a:r>
              <a:rPr lang="zh-TW" altLang="en-US" b="1">
                <a:solidFill>
                  <a:srgbClr val="FF9933"/>
                </a:solidFill>
                <a:latin typeface="Impact" charset="0"/>
                <a:ea typeface="ＭＳ Ｐゴシック" charset="0"/>
              </a:rPr>
              <a:t>你要如何在我所列出的</a:t>
            </a:r>
            <a:br>
              <a:rPr lang="en-US" altLang="zh-TW" b="1">
                <a:solidFill>
                  <a:srgbClr val="FF9933"/>
                </a:solidFill>
                <a:latin typeface="Impact" charset="0"/>
                <a:ea typeface="ＭＳ Ｐゴシック" charset="0"/>
              </a:rPr>
            </a:br>
            <a:r>
              <a:rPr lang="zh-TW" altLang="en-US" b="1">
                <a:solidFill>
                  <a:srgbClr val="FF9933"/>
                </a:solidFill>
                <a:latin typeface="Impact" charset="0"/>
                <a:ea typeface="ＭＳ Ｐゴシック" charset="0"/>
              </a:rPr>
              <a:t>大綱上成長</a:t>
            </a:r>
            <a:r>
              <a:rPr lang="en-US" altLang="zh-TW" b="1">
                <a:solidFill>
                  <a:srgbClr val="FF9933"/>
                </a:solidFill>
                <a:latin typeface="Impact" charset="0"/>
                <a:ea typeface="ＭＳ Ｐゴシック" charset="0"/>
              </a:rPr>
              <a:t>﹖</a:t>
            </a:r>
            <a:endParaRPr lang="en-US">
              <a:solidFill>
                <a:srgbClr val="FF9933"/>
              </a:solidFill>
              <a:latin typeface="Impact" charset="0"/>
              <a:ea typeface="ＭＳ Ｐゴシック" charset="0"/>
            </a:endParaRPr>
          </a:p>
        </p:txBody>
      </p:sp>
      <p:sp>
        <p:nvSpPr>
          <p:cNvPr id="301059" name="Text Box 3"/>
          <p:cNvSpPr txBox="1">
            <a:spLocks noChangeArrowheads="1"/>
          </p:cNvSpPr>
          <p:nvPr/>
        </p:nvSpPr>
        <p:spPr bwMode="auto">
          <a:xfrm>
            <a:off x="685800" y="2286000"/>
            <a:ext cx="8077200" cy="210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61963" indent="-461963"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en-US" sz="3600" b="1">
                <a:solidFill>
                  <a:schemeClr val="accent1"/>
                </a:solidFill>
                <a:latin typeface="Times" charset="0"/>
              </a:rPr>
              <a:t>5.	(13-18) </a:t>
            </a:r>
            <a:r>
              <a:rPr lang="zh-CN" altLang="en-US" sz="4400" b="1">
                <a:solidFill>
                  <a:schemeClr val="accent1"/>
                </a:solidFill>
              </a:rPr>
              <a:t>信心不以抱怨來接受</a:t>
            </a:r>
            <a:r>
              <a:rPr lang="zh-TW" altLang="en-US" sz="4400" b="1">
                <a:solidFill>
                  <a:schemeClr val="accent1"/>
                </a:solidFill>
              </a:rPr>
              <a:t>試煉</a:t>
            </a:r>
            <a:r>
              <a:rPr lang="en-US" altLang="zh-TW" sz="4400" b="1">
                <a:solidFill>
                  <a:schemeClr val="accent1"/>
                </a:solidFill>
              </a:rPr>
              <a:t>﹐ </a:t>
            </a:r>
            <a:r>
              <a:rPr lang="zh-TW" altLang="en-US" sz="4400" b="1">
                <a:solidFill>
                  <a:schemeClr val="accent1"/>
                </a:solidFill>
              </a:rPr>
              <a:t>因為相信神是厚賜于人的神。</a:t>
            </a:r>
            <a:endParaRPr lang="en-US" sz="1800" b="1">
              <a:solidFill>
                <a:schemeClr val="accent1"/>
              </a:solidFill>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1059"/>
                                        </p:tgtEl>
                                        <p:attrNameLst>
                                          <p:attrName>style.visibility</p:attrName>
                                        </p:attrNameLst>
                                      </p:cBhvr>
                                      <p:to>
                                        <p:strVal val="visible"/>
                                      </p:to>
                                    </p:set>
                                    <p:animEffect transition="in" filter="blinds(horizontal)">
                                      <p:cBhvr>
                                        <p:cTn id="7" dur="500"/>
                                        <p:tgtEl>
                                          <p:spTgt spid="301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9"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0" y="0"/>
            <a:ext cx="8839200" cy="857250"/>
          </a:xfrm>
        </p:spPr>
        <p:txBody>
          <a:bodyPr/>
          <a:lstStyle/>
          <a:p>
            <a:pPr eaLnBrk="1" hangingPunct="1"/>
            <a:r>
              <a:rPr lang="zh-TW" altLang="en-US">
                <a:solidFill>
                  <a:srgbClr val="FF9933"/>
                </a:solidFill>
                <a:latin typeface="Impact" charset="0"/>
                <a:ea typeface="ＭＳ Ｐゴシック" charset="0"/>
              </a:rPr>
              <a:t>我們為什麼會面對試煉和痛苦 </a:t>
            </a:r>
            <a:r>
              <a:rPr lang="en-US" altLang="zh-TW">
                <a:solidFill>
                  <a:srgbClr val="FF9933"/>
                </a:solidFill>
                <a:latin typeface="Impact" charset="0"/>
                <a:ea typeface="ＭＳ Ｐゴシック" charset="0"/>
              </a:rPr>
              <a:t>﹖</a:t>
            </a:r>
            <a:endParaRPr lang="en-US" b="1">
              <a:solidFill>
                <a:srgbClr val="FF9933"/>
              </a:solidFill>
              <a:latin typeface="Impact" charset="0"/>
              <a:ea typeface="ＭＳ Ｐゴシック" charset="0"/>
            </a:endParaRPr>
          </a:p>
        </p:txBody>
      </p:sp>
      <p:sp>
        <p:nvSpPr>
          <p:cNvPr id="192515" name="Text Box 3"/>
          <p:cNvSpPr txBox="1">
            <a:spLocks noChangeArrowheads="1"/>
          </p:cNvSpPr>
          <p:nvPr/>
        </p:nvSpPr>
        <p:spPr bwMode="auto">
          <a:xfrm>
            <a:off x="685800" y="2286000"/>
            <a:ext cx="8077200" cy="374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TW" altLang="en-US" sz="4000" b="1">
                <a:solidFill>
                  <a:schemeClr val="accent1"/>
                </a:solidFill>
                <a:ea typeface="新細明體" charset="0"/>
                <a:cs typeface="新細明體" charset="0"/>
              </a:rPr>
              <a:t>答案 </a:t>
            </a:r>
            <a:r>
              <a:rPr lang="en-GB" sz="4000" b="1">
                <a:solidFill>
                  <a:schemeClr val="accent1"/>
                </a:solidFill>
              </a:rPr>
              <a:t>: </a:t>
            </a:r>
          </a:p>
          <a:p>
            <a:pPr eaLnBrk="1" hangingPunct="1">
              <a:spcBef>
                <a:spcPct val="50000"/>
              </a:spcBef>
            </a:pPr>
            <a:r>
              <a:rPr lang="zh-TW" altLang="en-US" sz="4000" b="1">
                <a:solidFill>
                  <a:schemeClr val="accent1"/>
                </a:solidFill>
                <a:ea typeface="新細明體" charset="0"/>
                <a:cs typeface="新細明體" charset="0"/>
              </a:rPr>
              <a:t>約伯宣示上帝的主權而沒過問</a:t>
            </a:r>
            <a:r>
              <a:rPr lang="zh-TW" altLang="en-US" sz="4000">
                <a:solidFill>
                  <a:schemeClr val="accent1"/>
                </a:solidFill>
                <a:ea typeface="新細明體" charset="0"/>
                <a:cs typeface="新細明體" charset="0"/>
              </a:rPr>
              <a:t>試煉和痛苦的由來。</a:t>
            </a:r>
            <a:endParaRPr lang="en-GB" altLang="ja-JP" sz="4000" b="1">
              <a:solidFill>
                <a:schemeClr val="accent1"/>
              </a:solidFill>
            </a:endParaRPr>
          </a:p>
          <a:p>
            <a:pPr eaLnBrk="1" hangingPunct="1">
              <a:spcBef>
                <a:spcPct val="50000"/>
              </a:spcBef>
            </a:pPr>
            <a:r>
              <a:rPr lang="zh-TW" altLang="en-US" sz="4000" b="1">
                <a:solidFill>
                  <a:schemeClr val="accent1"/>
                </a:solidFill>
                <a:ea typeface="新細明體" charset="0"/>
                <a:cs typeface="新細明體" charset="0"/>
              </a:rPr>
              <a:t>雅各說我們面對試煉是為了塑造我們的性格。</a:t>
            </a:r>
            <a:endParaRPr lang="en-US" sz="4000" b="1">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2514"/>
                                        </p:tgtEl>
                                        <p:attrNameLst>
                                          <p:attrName>style.visibility</p:attrName>
                                        </p:attrNameLst>
                                      </p:cBhvr>
                                      <p:to>
                                        <p:strVal val="visible"/>
                                      </p:to>
                                    </p:set>
                                    <p:animEffect transition="in" filter="blinds(horizontal)">
                                      <p:cBhvr>
                                        <p:cTn id="7" dur="500"/>
                                        <p:tgtEl>
                                          <p:spTgt spid="192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2515"/>
                                        </p:tgtEl>
                                        <p:attrNameLst>
                                          <p:attrName>style.visibility</p:attrName>
                                        </p:attrNameLst>
                                      </p:cBhvr>
                                      <p:to>
                                        <p:strVal val="visible"/>
                                      </p:to>
                                    </p:set>
                                    <p:animEffect transition="in" filter="blinds(horizontal)">
                                      <p:cBhvr>
                                        <p:cTn id="12" dur="500"/>
                                        <p:tgtEl>
                                          <p:spTgt spid="192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4" grpId="0" autoUpdateAnimBg="0"/>
      <p:bldP spid="192515"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0" y="0"/>
            <a:ext cx="6500813" cy="1619250"/>
          </a:xfrm>
        </p:spPr>
        <p:txBody>
          <a:bodyPr/>
          <a:lstStyle/>
          <a:p>
            <a:pPr eaLnBrk="1" hangingPunct="1"/>
            <a:r>
              <a:rPr lang="zh-TW" altLang="en-US" sz="5400" b="1">
                <a:solidFill>
                  <a:srgbClr val="FF9933"/>
                </a:solidFill>
                <a:latin typeface="Impact" charset="0"/>
                <a:ea typeface="新細明體" charset="0"/>
                <a:cs typeface="新細明體" charset="0"/>
              </a:rPr>
              <a:t>沒有正面面對試煉的</a:t>
            </a:r>
            <a:br>
              <a:rPr lang="en-US" altLang="zh-TW" sz="5400" b="1">
                <a:solidFill>
                  <a:srgbClr val="FF9933"/>
                </a:solidFill>
                <a:latin typeface="Impact" charset="0"/>
                <a:ea typeface="ＭＳ Ｐゴシック" charset="0"/>
              </a:rPr>
            </a:br>
            <a:r>
              <a:rPr lang="zh-TW" altLang="en-US" sz="5400" b="1">
                <a:solidFill>
                  <a:srgbClr val="FF9933"/>
                </a:solidFill>
                <a:latin typeface="Impact" charset="0"/>
                <a:ea typeface="新細明體" charset="0"/>
                <a:cs typeface="新細明體" charset="0"/>
              </a:rPr>
              <a:t>後果是甚麼</a:t>
            </a:r>
            <a:r>
              <a:rPr lang="en-US" altLang="zh-TW" sz="5400" b="1">
                <a:solidFill>
                  <a:srgbClr val="FF9933"/>
                </a:solidFill>
                <a:latin typeface="Impact" charset="0"/>
                <a:ea typeface="ＭＳ Ｐゴシック" charset="0"/>
              </a:rPr>
              <a:t>﹖</a:t>
            </a:r>
            <a:endParaRPr lang="en-US" sz="4000" b="1">
              <a:solidFill>
                <a:srgbClr val="FF9933"/>
              </a:solidFill>
              <a:latin typeface="Impact" charset="0"/>
              <a:ea typeface="ＭＳ Ｐゴシック" charset="0"/>
            </a:endParaRPr>
          </a:p>
        </p:txBody>
      </p:sp>
      <p:sp>
        <p:nvSpPr>
          <p:cNvPr id="193539" name="WordArt 3"/>
          <p:cNvSpPr>
            <a:spLocks noChangeArrowheads="1" noChangeShapeType="1" noTextEdit="1"/>
          </p:cNvSpPr>
          <p:nvPr/>
        </p:nvSpPr>
        <p:spPr bwMode="auto">
          <a:xfrm>
            <a:off x="914400" y="2133600"/>
            <a:ext cx="1143000" cy="6477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HT" altLang="en-US" sz="3600" b="1" kern="10">
                <a:solidFill>
                  <a:schemeClr val="accent1"/>
                </a:solidFill>
                <a:latin typeface="SimSun"/>
                <a:ea typeface="SimSun"/>
                <a:cs typeface="SimSun"/>
              </a:rPr>
              <a:t>試煉</a:t>
            </a:r>
            <a:endParaRPr lang="en-US" sz="3600" b="1" kern="10">
              <a:solidFill>
                <a:schemeClr val="accent1"/>
              </a:solidFill>
              <a:latin typeface="SimSun"/>
              <a:ea typeface="SimSun"/>
              <a:cs typeface="SimSun"/>
            </a:endParaRPr>
          </a:p>
        </p:txBody>
      </p:sp>
      <p:sp>
        <p:nvSpPr>
          <p:cNvPr id="193540" name="WordArt 4"/>
          <p:cNvSpPr>
            <a:spLocks noChangeArrowheads="1" noChangeShapeType="1" noTextEdit="1"/>
          </p:cNvSpPr>
          <p:nvPr/>
        </p:nvSpPr>
        <p:spPr bwMode="auto">
          <a:xfrm>
            <a:off x="3357563" y="2786063"/>
            <a:ext cx="1857375" cy="966787"/>
          </a:xfrm>
          <a:prstGeom prst="rect">
            <a:avLst/>
          </a:prstGeom>
        </p:spPr>
        <p:txBody>
          <a:bodyPr wrap="none" fromWordArt="1">
            <a:prstTxWarp prst="textPlain">
              <a:avLst>
                <a:gd name="adj" fmla="val 50000"/>
              </a:avLst>
            </a:prstTxWarp>
          </a:bodyPr>
          <a:lstStyle/>
          <a:p>
            <a:pPr algn="ctr"/>
            <a:r>
              <a:rPr lang="zh-CHT" altLang="en-US" sz="3600" b="1" kern="10">
                <a:ln w="9525" cap="sq">
                  <a:solidFill>
                    <a:srgbClr val="000000"/>
                  </a:solidFill>
                  <a:round/>
                  <a:headEnd type="none" w="sm" len="sm"/>
                  <a:tailEnd type="none" w="sm" len="sm"/>
                </a:ln>
                <a:solidFill>
                  <a:srgbClr val="FFFFFF"/>
                </a:solidFill>
                <a:latin typeface="+mn-ea"/>
                <a:ea typeface="+mn-ea"/>
                <a:cs typeface="+mn-ea"/>
              </a:rPr>
              <a:t>放棄</a:t>
            </a:r>
            <a:endParaRPr lang="en-US" sz="3600" b="1" kern="10">
              <a:ln w="9525" cap="sq">
                <a:solidFill>
                  <a:srgbClr val="000000"/>
                </a:solidFill>
                <a:round/>
                <a:headEnd type="none" w="sm" len="sm"/>
                <a:tailEnd type="none" w="sm" len="sm"/>
              </a:ln>
              <a:solidFill>
                <a:srgbClr val="FFFFFF"/>
              </a:solidFill>
              <a:latin typeface="+mn-ea"/>
              <a:ea typeface="+mn-ea"/>
              <a:cs typeface="+mn-ea"/>
            </a:endParaRPr>
          </a:p>
        </p:txBody>
      </p:sp>
      <p:sp>
        <p:nvSpPr>
          <p:cNvPr id="193541" name="WordArt 5"/>
          <p:cNvSpPr>
            <a:spLocks noChangeArrowheads="1" noChangeShapeType="1" noTextEdit="1"/>
          </p:cNvSpPr>
          <p:nvPr/>
        </p:nvSpPr>
        <p:spPr bwMode="auto">
          <a:xfrm>
            <a:off x="6429375" y="3929063"/>
            <a:ext cx="2162175" cy="833437"/>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chemeClr val="accent1"/>
                </a:solidFill>
                <a:latin typeface="+mn-ea"/>
                <a:ea typeface="+mn-ea"/>
                <a:cs typeface="+mn-ea"/>
              </a:rPr>
              <a:t>苦毒</a:t>
            </a:r>
          </a:p>
        </p:txBody>
      </p:sp>
      <p:sp>
        <p:nvSpPr>
          <p:cNvPr id="193542" name="WordArt 6"/>
          <p:cNvSpPr>
            <a:spLocks noChangeArrowheads="1" noChangeShapeType="1" noTextEdit="1"/>
          </p:cNvSpPr>
          <p:nvPr/>
        </p:nvSpPr>
        <p:spPr bwMode="auto">
          <a:xfrm>
            <a:off x="5334000" y="5029200"/>
            <a:ext cx="3452813" cy="971550"/>
          </a:xfrm>
          <a:prstGeom prst="rect">
            <a:avLst/>
          </a:prstGeom>
        </p:spPr>
        <p:txBody>
          <a:bodyPr wrap="none" fromWordArt="1">
            <a:prstTxWarp prst="textPlain">
              <a:avLst>
                <a:gd name="adj" fmla="val 50000"/>
              </a:avLst>
            </a:prstTxWarp>
          </a:bodyPr>
          <a:lstStyle/>
          <a:p>
            <a:pPr algn="ctr"/>
            <a:r>
              <a:rPr lang="zh-CHT" altLang="en-US" b="1" kern="10">
                <a:ln w="9525" cap="sq">
                  <a:solidFill>
                    <a:srgbClr val="000000"/>
                  </a:solidFill>
                  <a:round/>
                  <a:headEnd type="none" w="sm" len="sm"/>
                  <a:tailEnd type="none" w="sm" len="sm"/>
                </a:ln>
                <a:solidFill>
                  <a:srgbClr val="FFFFFF"/>
                </a:solidFill>
                <a:latin typeface="+mn-ea"/>
                <a:ea typeface="+mn-ea"/>
                <a:cs typeface="+mn-ea"/>
              </a:rPr>
              <a:t>缺乏平安和喜樂</a:t>
            </a:r>
            <a:endParaRPr lang="en-US" b="1" kern="10">
              <a:ln w="9525" cap="sq">
                <a:solidFill>
                  <a:srgbClr val="000000"/>
                </a:solidFill>
                <a:round/>
                <a:headEnd type="none" w="sm" len="sm"/>
                <a:tailEnd type="none" w="sm" len="sm"/>
              </a:ln>
              <a:solidFill>
                <a:srgbClr val="FFFFFF"/>
              </a:solidFill>
              <a:latin typeface="+mn-ea"/>
              <a:ea typeface="+mn-ea"/>
              <a:cs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3538"/>
                                        </p:tgtEl>
                                        <p:attrNameLst>
                                          <p:attrName>style.visibility</p:attrName>
                                        </p:attrNameLst>
                                      </p:cBhvr>
                                      <p:to>
                                        <p:strVal val="visible"/>
                                      </p:to>
                                    </p:set>
                                    <p:anim calcmode="lin" valueType="num">
                                      <p:cBhvr additive="base">
                                        <p:cTn id="7" dur="500" fill="hold"/>
                                        <p:tgtEl>
                                          <p:spTgt spid="193538"/>
                                        </p:tgtEl>
                                        <p:attrNameLst>
                                          <p:attrName>ppt_x</p:attrName>
                                        </p:attrNameLst>
                                      </p:cBhvr>
                                      <p:tavLst>
                                        <p:tav tm="0">
                                          <p:val>
                                            <p:strVal val="0-#ppt_w/2"/>
                                          </p:val>
                                        </p:tav>
                                        <p:tav tm="100000">
                                          <p:val>
                                            <p:strVal val="#ppt_x"/>
                                          </p:val>
                                        </p:tav>
                                      </p:tavLst>
                                    </p:anim>
                                    <p:anim calcmode="lin" valueType="num">
                                      <p:cBhvr additive="base">
                                        <p:cTn id="8" dur="500" fill="hold"/>
                                        <p:tgtEl>
                                          <p:spTgt spid="1935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3539"/>
                                        </p:tgtEl>
                                        <p:attrNameLst>
                                          <p:attrName>style.visibility</p:attrName>
                                        </p:attrNameLst>
                                      </p:cBhvr>
                                      <p:to>
                                        <p:strVal val="visible"/>
                                      </p:to>
                                    </p:set>
                                    <p:anim calcmode="lin" valueType="num">
                                      <p:cBhvr additive="base">
                                        <p:cTn id="13" dur="500" fill="hold"/>
                                        <p:tgtEl>
                                          <p:spTgt spid="193539"/>
                                        </p:tgtEl>
                                        <p:attrNameLst>
                                          <p:attrName>ppt_x</p:attrName>
                                        </p:attrNameLst>
                                      </p:cBhvr>
                                      <p:tavLst>
                                        <p:tav tm="0">
                                          <p:val>
                                            <p:strVal val="0-#ppt_w/2"/>
                                          </p:val>
                                        </p:tav>
                                        <p:tav tm="100000">
                                          <p:val>
                                            <p:strVal val="#ppt_x"/>
                                          </p:val>
                                        </p:tav>
                                      </p:tavLst>
                                    </p:anim>
                                    <p:anim calcmode="lin" valueType="num">
                                      <p:cBhvr additive="base">
                                        <p:cTn id="14" dur="500" fill="hold"/>
                                        <p:tgtEl>
                                          <p:spTgt spid="19353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3540"/>
                                        </p:tgtEl>
                                        <p:attrNameLst>
                                          <p:attrName>style.visibility</p:attrName>
                                        </p:attrNameLst>
                                      </p:cBhvr>
                                      <p:to>
                                        <p:strVal val="visible"/>
                                      </p:to>
                                    </p:set>
                                    <p:anim calcmode="lin" valueType="num">
                                      <p:cBhvr additive="base">
                                        <p:cTn id="19" dur="500" fill="hold"/>
                                        <p:tgtEl>
                                          <p:spTgt spid="193540"/>
                                        </p:tgtEl>
                                        <p:attrNameLst>
                                          <p:attrName>ppt_x</p:attrName>
                                        </p:attrNameLst>
                                      </p:cBhvr>
                                      <p:tavLst>
                                        <p:tav tm="0">
                                          <p:val>
                                            <p:strVal val="0-#ppt_w/2"/>
                                          </p:val>
                                        </p:tav>
                                        <p:tav tm="100000">
                                          <p:val>
                                            <p:strVal val="#ppt_x"/>
                                          </p:val>
                                        </p:tav>
                                      </p:tavLst>
                                    </p:anim>
                                    <p:anim calcmode="lin" valueType="num">
                                      <p:cBhvr additive="base">
                                        <p:cTn id="20" dur="500" fill="hold"/>
                                        <p:tgtEl>
                                          <p:spTgt spid="19354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3541"/>
                                        </p:tgtEl>
                                        <p:attrNameLst>
                                          <p:attrName>style.visibility</p:attrName>
                                        </p:attrNameLst>
                                      </p:cBhvr>
                                      <p:to>
                                        <p:strVal val="visible"/>
                                      </p:to>
                                    </p:set>
                                    <p:anim calcmode="lin" valueType="num">
                                      <p:cBhvr additive="base">
                                        <p:cTn id="25" dur="500" fill="hold"/>
                                        <p:tgtEl>
                                          <p:spTgt spid="193541"/>
                                        </p:tgtEl>
                                        <p:attrNameLst>
                                          <p:attrName>ppt_x</p:attrName>
                                        </p:attrNameLst>
                                      </p:cBhvr>
                                      <p:tavLst>
                                        <p:tav tm="0">
                                          <p:val>
                                            <p:strVal val="0-#ppt_w/2"/>
                                          </p:val>
                                        </p:tav>
                                        <p:tav tm="100000">
                                          <p:val>
                                            <p:strVal val="#ppt_x"/>
                                          </p:val>
                                        </p:tav>
                                      </p:tavLst>
                                    </p:anim>
                                    <p:anim calcmode="lin" valueType="num">
                                      <p:cBhvr additive="base">
                                        <p:cTn id="26" dur="500" fill="hold"/>
                                        <p:tgtEl>
                                          <p:spTgt spid="19354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93542"/>
                                        </p:tgtEl>
                                        <p:attrNameLst>
                                          <p:attrName>style.visibility</p:attrName>
                                        </p:attrNameLst>
                                      </p:cBhvr>
                                      <p:to>
                                        <p:strVal val="visible"/>
                                      </p:to>
                                    </p:set>
                                    <p:anim calcmode="lin" valueType="num">
                                      <p:cBhvr additive="base">
                                        <p:cTn id="31" dur="500" fill="hold"/>
                                        <p:tgtEl>
                                          <p:spTgt spid="193542"/>
                                        </p:tgtEl>
                                        <p:attrNameLst>
                                          <p:attrName>ppt_x</p:attrName>
                                        </p:attrNameLst>
                                      </p:cBhvr>
                                      <p:tavLst>
                                        <p:tav tm="0">
                                          <p:val>
                                            <p:strVal val="0-#ppt_w/2"/>
                                          </p:val>
                                        </p:tav>
                                        <p:tav tm="100000">
                                          <p:val>
                                            <p:strVal val="#ppt_x"/>
                                          </p:val>
                                        </p:tav>
                                      </p:tavLst>
                                    </p:anim>
                                    <p:anim calcmode="lin" valueType="num">
                                      <p:cBhvr additive="base">
                                        <p:cTn id="32" dur="500" fill="hold"/>
                                        <p:tgtEl>
                                          <p:spTgt spid="1935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8" grpId="0" autoUpdateAnimBg="0"/>
      <p:bldP spid="193539" grpId="0" animBg="1"/>
      <p:bldP spid="193540" grpId="0" animBg="1"/>
      <p:bldP spid="193541" grpId="0" animBg="1"/>
      <p:bldP spid="19354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685800" y="357188"/>
            <a:ext cx="7772400" cy="857250"/>
          </a:xfrm>
        </p:spPr>
        <p:txBody>
          <a:bodyPr/>
          <a:lstStyle/>
          <a:p>
            <a:pPr eaLnBrk="1" hangingPunct="1"/>
            <a:r>
              <a:rPr lang="zh-TW" altLang="en-US" sz="6600" b="1">
                <a:solidFill>
                  <a:srgbClr val="FF9933"/>
                </a:solidFill>
                <a:latin typeface="Impact" charset="0"/>
                <a:ea typeface="ＭＳ Ｐゴシック" charset="0"/>
              </a:rPr>
              <a:t>智慧</a:t>
            </a:r>
            <a:endParaRPr lang="en-US" sz="6600" b="1">
              <a:solidFill>
                <a:srgbClr val="FF9933"/>
              </a:solidFill>
              <a:latin typeface="Impact" charset="0"/>
              <a:ea typeface="ＭＳ Ｐゴシック" charset="0"/>
            </a:endParaRPr>
          </a:p>
        </p:txBody>
      </p:sp>
      <p:sp>
        <p:nvSpPr>
          <p:cNvPr id="592899" name="Text Box 3"/>
          <p:cNvSpPr txBox="1">
            <a:spLocks noChangeArrowheads="1"/>
          </p:cNvSpPr>
          <p:nvPr/>
        </p:nvSpPr>
        <p:spPr bwMode="auto">
          <a:xfrm>
            <a:off x="685800" y="1981200"/>
            <a:ext cx="8458200" cy="2652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TW" altLang="en-US" sz="4000" b="1">
                <a:solidFill>
                  <a:schemeClr val="accent1"/>
                </a:solidFill>
                <a:ea typeface="新細明體" charset="0"/>
                <a:cs typeface="新細明體" charset="0"/>
              </a:rPr>
              <a:t>問題 </a:t>
            </a:r>
            <a:r>
              <a:rPr lang="en-GB" sz="4000" b="1">
                <a:solidFill>
                  <a:schemeClr val="accent1"/>
                </a:solidFill>
              </a:rPr>
              <a:t>: </a:t>
            </a:r>
            <a:r>
              <a:rPr lang="zh-TW" altLang="en-US" sz="4000" b="1">
                <a:solidFill>
                  <a:schemeClr val="accent1"/>
                </a:solidFill>
                <a:ea typeface="新細明體" charset="0"/>
                <a:cs typeface="新細明體" charset="0"/>
              </a:rPr>
              <a:t>你認為雅各為什麼談完試煉</a:t>
            </a:r>
            <a:r>
              <a:rPr lang="en-US" altLang="zh-TW" sz="4000" b="1">
                <a:solidFill>
                  <a:schemeClr val="accent1"/>
                </a:solidFill>
              </a:rPr>
              <a:t>(</a:t>
            </a:r>
            <a:r>
              <a:rPr lang="en-GB" altLang="ja-JP" sz="4000" b="1">
                <a:solidFill>
                  <a:schemeClr val="accent1"/>
                </a:solidFill>
              </a:rPr>
              <a:t>1:2-5</a:t>
            </a:r>
            <a:r>
              <a:rPr lang="en-US" altLang="zh-TW" sz="4000" b="1">
                <a:solidFill>
                  <a:schemeClr val="accent1"/>
                </a:solidFill>
              </a:rPr>
              <a:t>)</a:t>
            </a:r>
            <a:r>
              <a:rPr lang="zh-TW" altLang="en-US" sz="4000" b="1">
                <a:solidFill>
                  <a:schemeClr val="accent1"/>
                </a:solidFill>
              </a:rPr>
              <a:t>後就直接提到缺乏智慧的事呢</a:t>
            </a:r>
            <a:r>
              <a:rPr lang="en-US" altLang="zh-TW" sz="4000" b="1">
                <a:solidFill>
                  <a:schemeClr val="accent1"/>
                </a:solidFill>
              </a:rPr>
              <a:t>﹖</a:t>
            </a:r>
            <a:endParaRPr lang="en-GB" altLang="ja-JP" sz="4000" b="1">
              <a:solidFill>
                <a:schemeClr val="accent1"/>
              </a:solidFill>
              <a:latin typeface="Times New Roman" charset="0"/>
            </a:endParaRPr>
          </a:p>
          <a:p>
            <a:pPr eaLnBrk="1" hangingPunct="1">
              <a:spcBef>
                <a:spcPct val="50000"/>
              </a:spcBef>
            </a:pPr>
            <a:endParaRPr lang="en-US" sz="3200" b="1">
              <a:solidFill>
                <a:schemeClr val="accent1"/>
              </a:solidFill>
              <a:latin typeface="Times New Roman" charset="0"/>
            </a:endParaRPr>
          </a:p>
        </p:txBody>
      </p:sp>
      <p:sp>
        <p:nvSpPr>
          <p:cNvPr id="592900" name="Text Box 4"/>
          <p:cNvSpPr txBox="1">
            <a:spLocks noChangeArrowheads="1"/>
          </p:cNvSpPr>
          <p:nvPr/>
        </p:nvSpPr>
        <p:spPr bwMode="auto">
          <a:xfrm>
            <a:off x="685800" y="4676775"/>
            <a:ext cx="8153400" cy="143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TW" altLang="en-US" sz="4400" b="1">
                <a:solidFill>
                  <a:schemeClr val="accent1"/>
                </a:solidFill>
                <a:ea typeface="新細明體" charset="0"/>
                <a:cs typeface="新細明體" charset="0"/>
              </a:rPr>
              <a:t>答案</a:t>
            </a:r>
            <a:r>
              <a:rPr lang="en-US" altLang="zh-TW" sz="4400" b="1">
                <a:solidFill>
                  <a:schemeClr val="accent1"/>
                </a:solidFill>
              </a:rPr>
              <a:t>﹕</a:t>
            </a:r>
            <a:r>
              <a:rPr lang="zh-TW" altLang="en-US" sz="4400" b="1">
                <a:solidFill>
                  <a:schemeClr val="accent1"/>
                </a:solidFill>
                <a:ea typeface="新細明體" charset="0"/>
                <a:cs typeface="新細明體" charset="0"/>
              </a:rPr>
              <a:t>我們須要智慧面對</a:t>
            </a:r>
            <a:r>
              <a:rPr lang="zh-CN" altLang="en-US" sz="4400" b="1">
                <a:solidFill>
                  <a:schemeClr val="accent1"/>
                </a:solidFill>
                <a:ea typeface="宋体" charset="0"/>
                <a:cs typeface="宋体" charset="0"/>
              </a:rPr>
              <a:t>试验</a:t>
            </a:r>
            <a:r>
              <a:rPr lang="en-GB" altLang="ja-JP" sz="4400" b="1">
                <a:solidFill>
                  <a:schemeClr val="accent1"/>
                </a:solidFill>
              </a:rPr>
              <a:t>. 						  (1:5)</a:t>
            </a:r>
            <a:endParaRPr lang="en-US" sz="4400" b="1">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2898"/>
                                        </p:tgtEl>
                                        <p:attrNameLst>
                                          <p:attrName>style.visibility</p:attrName>
                                        </p:attrNameLst>
                                      </p:cBhvr>
                                      <p:to>
                                        <p:strVal val="visible"/>
                                      </p:to>
                                    </p:set>
                                    <p:animEffect transition="in" filter="blinds(horizontal)">
                                      <p:cBhvr>
                                        <p:cTn id="7" dur="500"/>
                                        <p:tgtEl>
                                          <p:spTgt spid="592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92899"/>
                                        </p:tgtEl>
                                        <p:attrNameLst>
                                          <p:attrName>style.visibility</p:attrName>
                                        </p:attrNameLst>
                                      </p:cBhvr>
                                      <p:to>
                                        <p:strVal val="visible"/>
                                      </p:to>
                                    </p:set>
                                    <p:animEffect transition="in" filter="blinds(horizontal)">
                                      <p:cBhvr>
                                        <p:cTn id="12" dur="500"/>
                                        <p:tgtEl>
                                          <p:spTgt spid="5928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92900"/>
                                        </p:tgtEl>
                                        <p:attrNameLst>
                                          <p:attrName>style.visibility</p:attrName>
                                        </p:attrNameLst>
                                      </p:cBhvr>
                                      <p:to>
                                        <p:strVal val="visible"/>
                                      </p:to>
                                    </p:set>
                                    <p:animEffect transition="in" filter="blinds(horizontal)">
                                      <p:cBhvr>
                                        <p:cTn id="17" dur="500"/>
                                        <p:tgtEl>
                                          <p:spTgt spid="592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898" grpId="0" autoUpdateAnimBg="0"/>
      <p:bldP spid="592899" grpId="0" autoUpdateAnimBg="0"/>
      <p:bldP spid="59290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新约（教会）社区被称为“犹太会堂”</a:t>
            </a:r>
            <a:b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（“会议”，</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2:2</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），因为所有早期的信徒都是犹太人，这封早期的信是在写下来的（</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1:1</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27a</a:t>
            </a:r>
          </a:p>
        </p:txBody>
      </p:sp>
      <p:sp>
        <p:nvSpPr>
          <p:cNvPr id="7" name="Rectangle 2">
            <a:extLst>
              <a:ext uri="{FF2B5EF4-FFF2-40B4-BE49-F238E27FC236}">
                <a16:creationId xmlns:a16="http://schemas.microsoft.com/office/drawing/2014/main" id="{42B58FBB-6855-9E47-B6FA-FF13DA1A06B0}"/>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79070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a:xfrm>
            <a:off x="304800" y="357188"/>
            <a:ext cx="8839200" cy="857250"/>
          </a:xfrm>
        </p:spPr>
        <p:txBody>
          <a:bodyPr/>
          <a:lstStyle/>
          <a:p>
            <a:pPr eaLnBrk="1" hangingPunct="1"/>
            <a:r>
              <a:rPr lang="zh-TW" altLang="en-US" sz="4800" b="1">
                <a:solidFill>
                  <a:srgbClr val="FF9933"/>
                </a:solidFill>
                <a:latin typeface="Impact" charset="0"/>
                <a:ea typeface="新細明體" charset="0"/>
                <a:cs typeface="新細明體" charset="0"/>
              </a:rPr>
              <a:t>第六題</a:t>
            </a:r>
            <a:r>
              <a:rPr lang="en-GB" altLang="ja-JP" sz="4800" b="1">
                <a:solidFill>
                  <a:srgbClr val="FF9933"/>
                </a:solidFill>
                <a:latin typeface="Impact" charset="0"/>
                <a:ea typeface="ＭＳ Ｐゴシック" charset="0"/>
              </a:rPr>
              <a:t>:</a:t>
            </a:r>
            <a:r>
              <a:rPr lang="zh-TW" altLang="en-US" sz="4800" b="1">
                <a:solidFill>
                  <a:srgbClr val="FF9933"/>
                </a:solidFill>
                <a:latin typeface="Impact" charset="0"/>
                <a:ea typeface="新細明體" charset="0"/>
                <a:cs typeface="新細明體" charset="0"/>
              </a:rPr>
              <a:t>向神求智慧的確據是</a:t>
            </a:r>
            <a:r>
              <a:rPr lang="en-US" altLang="zh-TW" sz="4800" b="1">
                <a:solidFill>
                  <a:srgbClr val="FF9933"/>
                </a:solidFill>
                <a:latin typeface="Impact" charset="0"/>
                <a:ea typeface="ＭＳ Ｐゴシック" charset="0"/>
              </a:rPr>
              <a:t>﹖ </a:t>
            </a:r>
            <a:endParaRPr lang="en-US" sz="4800" b="1">
              <a:solidFill>
                <a:srgbClr val="FF9933"/>
              </a:solidFill>
              <a:latin typeface="Impact" charset="0"/>
              <a:ea typeface="ＭＳ Ｐゴシック" charset="0"/>
            </a:endParaRPr>
          </a:p>
        </p:txBody>
      </p:sp>
      <p:sp>
        <p:nvSpPr>
          <p:cNvPr id="594947" name="Rectangle 3"/>
          <p:cNvSpPr>
            <a:spLocks noGrp="1" noChangeArrowheads="1"/>
          </p:cNvSpPr>
          <p:nvPr>
            <p:ph type="body" idx="1"/>
          </p:nvPr>
        </p:nvSpPr>
        <p:spPr>
          <a:xfrm>
            <a:off x="304800" y="1981200"/>
            <a:ext cx="7543800" cy="3519488"/>
          </a:xfrm>
        </p:spPr>
        <p:txBody>
          <a:bodyPr/>
          <a:lstStyle/>
          <a:p>
            <a:pPr marL="1797050" indent="-1797050" eaLnBrk="1" hangingPunct="1">
              <a:buFontTx/>
              <a:buNone/>
            </a:pPr>
            <a:r>
              <a:rPr lang="zh-TW" altLang="en-US" sz="4000" b="1">
                <a:solidFill>
                  <a:schemeClr val="accent1"/>
                </a:solidFill>
                <a:latin typeface="Impact" charset="0"/>
                <a:ea typeface="新細明體" charset="0"/>
                <a:cs typeface="新細明體" charset="0"/>
              </a:rPr>
              <a:t>答案 </a:t>
            </a:r>
            <a:r>
              <a:rPr lang="en-GB" sz="4000" b="1">
                <a:solidFill>
                  <a:schemeClr val="accent1"/>
                </a:solidFill>
                <a:latin typeface="Impact" charset="0"/>
                <a:ea typeface="ＭＳ Ｐゴシック" charset="0"/>
              </a:rPr>
              <a:t>: </a:t>
            </a:r>
            <a:r>
              <a:rPr lang="zh-CN" altLang="en-US" sz="4000" b="1">
                <a:solidFill>
                  <a:schemeClr val="accent1"/>
                </a:solidFill>
                <a:latin typeface="Impact" charset="0"/>
                <a:ea typeface="宋体" charset="0"/>
                <a:cs typeface="宋体" charset="0"/>
              </a:rPr>
              <a:t>你们中间若有缺少智慧的，应当求那厚赐与众人、也不斥责人的神，主就必赐给他。</a:t>
            </a:r>
            <a:endParaRPr lang="en-GB" altLang="ja-JP" sz="4000" b="1">
              <a:solidFill>
                <a:schemeClr val="accent1"/>
              </a:solidFill>
              <a:latin typeface="Impact" charset="0"/>
              <a:ea typeface="ＭＳ Ｐゴシック" charset="0"/>
            </a:endParaRPr>
          </a:p>
          <a:p>
            <a:pPr marL="1797050" indent="-1797050" eaLnBrk="1" hangingPunct="1">
              <a:buFontTx/>
              <a:buNone/>
            </a:pPr>
            <a:r>
              <a:rPr lang="en-GB" b="1">
                <a:solidFill>
                  <a:schemeClr val="accent1"/>
                </a:solidFill>
                <a:latin typeface="Impact" charset="0"/>
                <a:ea typeface="ＭＳ Ｐゴシック" charset="0"/>
              </a:rPr>
              <a:t>			</a:t>
            </a:r>
            <a:r>
              <a:rPr lang="en-GB">
                <a:solidFill>
                  <a:schemeClr val="accent1"/>
                </a:solidFill>
                <a:latin typeface="Impact" charset="0"/>
                <a:ea typeface="ＭＳ Ｐゴシック" charset="0"/>
              </a:rPr>
              <a:t>				   (1:5)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4946"/>
                                        </p:tgtEl>
                                        <p:attrNameLst>
                                          <p:attrName>style.visibility</p:attrName>
                                        </p:attrNameLst>
                                      </p:cBhvr>
                                      <p:to>
                                        <p:strVal val="visible"/>
                                      </p:to>
                                    </p:set>
                                    <p:animEffect transition="in" filter="blinds(horizontal)">
                                      <p:cBhvr>
                                        <p:cTn id="7" dur="500"/>
                                        <p:tgtEl>
                                          <p:spTgt spid="5949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94947">
                                            <p:txEl>
                                              <p:pRg st="0" end="0"/>
                                            </p:txEl>
                                          </p:spTgt>
                                        </p:tgtEl>
                                        <p:attrNameLst>
                                          <p:attrName>style.visibility</p:attrName>
                                        </p:attrNameLst>
                                      </p:cBhvr>
                                      <p:to>
                                        <p:strVal val="visible"/>
                                      </p:to>
                                    </p:set>
                                    <p:animEffect transition="in" filter="blinds(horizontal)">
                                      <p:cBhvr>
                                        <p:cTn id="12" dur="500"/>
                                        <p:tgtEl>
                                          <p:spTgt spid="59494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94947">
                                            <p:txEl>
                                              <p:pRg st="1" end="1"/>
                                            </p:txEl>
                                          </p:spTgt>
                                        </p:tgtEl>
                                        <p:attrNameLst>
                                          <p:attrName>style.visibility</p:attrName>
                                        </p:attrNameLst>
                                      </p:cBhvr>
                                      <p:to>
                                        <p:strVal val="visible"/>
                                      </p:to>
                                    </p:set>
                                    <p:animEffect transition="in" filter="blinds(horizontal)">
                                      <p:cBhvr>
                                        <p:cTn id="17" dur="500"/>
                                        <p:tgtEl>
                                          <p:spTgt spid="5949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46" grpId="0" autoUpdateAnimBg="0"/>
      <p:bldP spid="594947"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304800" y="428625"/>
            <a:ext cx="8839200" cy="1143000"/>
          </a:xfrm>
        </p:spPr>
        <p:txBody>
          <a:bodyPr/>
          <a:lstStyle/>
          <a:p>
            <a:pPr eaLnBrk="1" hangingPunct="1"/>
            <a:r>
              <a:rPr lang="zh-TW" altLang="en-US" sz="4000" b="1">
                <a:solidFill>
                  <a:srgbClr val="FF9933"/>
                </a:solidFill>
                <a:latin typeface="Impact" charset="0"/>
                <a:ea typeface="新細明體" charset="0"/>
                <a:cs typeface="新細明體" charset="0"/>
              </a:rPr>
              <a:t>面臨試煉和痛苦時 </a:t>
            </a:r>
            <a:r>
              <a:rPr lang="en-US" altLang="zh-TW" sz="4000" b="1">
                <a:solidFill>
                  <a:srgbClr val="FF9933"/>
                </a:solidFill>
                <a:latin typeface="Impact" charset="0"/>
                <a:ea typeface="ＭＳ Ｐゴシック" charset="0"/>
              </a:rPr>
              <a:t>﹐</a:t>
            </a:r>
            <a:r>
              <a:rPr lang="zh-TW" altLang="en-US" sz="4000" b="1">
                <a:solidFill>
                  <a:srgbClr val="FF9933"/>
                </a:solidFill>
                <a:latin typeface="Impact" charset="0"/>
                <a:ea typeface="新細明體" charset="0"/>
                <a:cs typeface="新細明體" charset="0"/>
              </a:rPr>
              <a:t>雅各鼓勵我們當有那哪兩種回應</a:t>
            </a:r>
            <a:r>
              <a:rPr lang="en-US" altLang="zh-TW" sz="4000" b="1">
                <a:solidFill>
                  <a:srgbClr val="FF9933"/>
                </a:solidFill>
                <a:latin typeface="Impact" charset="0"/>
                <a:ea typeface="ＭＳ Ｐゴシック" charset="0"/>
              </a:rPr>
              <a:t>﹖</a:t>
            </a:r>
            <a:endParaRPr lang="en-US" sz="4000" b="1">
              <a:solidFill>
                <a:srgbClr val="FF9933"/>
              </a:solidFill>
              <a:latin typeface="Impact" charset="0"/>
              <a:ea typeface="ＭＳ Ｐゴシック" charset="0"/>
            </a:endParaRPr>
          </a:p>
        </p:txBody>
      </p:sp>
      <p:sp>
        <p:nvSpPr>
          <p:cNvPr id="194563" name="Rectangle 3"/>
          <p:cNvSpPr>
            <a:spLocks noGrp="1" noChangeArrowheads="1"/>
          </p:cNvSpPr>
          <p:nvPr>
            <p:ph type="body" idx="1"/>
          </p:nvPr>
        </p:nvSpPr>
        <p:spPr>
          <a:xfrm>
            <a:off x="685800" y="2571750"/>
            <a:ext cx="7772400" cy="2071688"/>
          </a:xfrm>
        </p:spPr>
        <p:txBody>
          <a:bodyPr/>
          <a:lstStyle/>
          <a:p>
            <a:pPr eaLnBrk="1" hangingPunct="1"/>
            <a:r>
              <a:rPr lang="zh-TW" altLang="en-US" sz="4400" b="1">
                <a:solidFill>
                  <a:schemeClr val="accent1"/>
                </a:solidFill>
                <a:latin typeface="Impact" charset="0"/>
                <a:ea typeface="新細明體" charset="0"/>
                <a:cs typeface="新細明體" charset="0"/>
              </a:rPr>
              <a:t>忍耐 </a:t>
            </a:r>
            <a:r>
              <a:rPr lang="en-GB" sz="4400" b="1">
                <a:solidFill>
                  <a:schemeClr val="accent1"/>
                </a:solidFill>
                <a:latin typeface="Impact" charset="0"/>
                <a:ea typeface="ＭＳ Ｐゴシック" charset="0"/>
              </a:rPr>
              <a:t>(5:7-8)</a:t>
            </a:r>
          </a:p>
          <a:p>
            <a:pPr eaLnBrk="1" hangingPunct="1"/>
            <a:r>
              <a:rPr lang="zh-TW" altLang="en-US" sz="4400" b="1">
                <a:solidFill>
                  <a:schemeClr val="accent1"/>
                </a:solidFill>
                <a:latin typeface="Impact" charset="0"/>
                <a:ea typeface="新細明體" charset="0"/>
                <a:cs typeface="新細明體" charset="0"/>
              </a:rPr>
              <a:t>坚持不懈</a:t>
            </a:r>
            <a:r>
              <a:rPr lang="en-GB" altLang="ja-JP" sz="4400" b="1">
                <a:solidFill>
                  <a:schemeClr val="accent1"/>
                </a:solidFill>
                <a:latin typeface="Impact" charset="0"/>
                <a:ea typeface="ＭＳ Ｐゴシック" charset="0"/>
              </a:rPr>
              <a:t>(1:2-4)</a:t>
            </a:r>
            <a:endParaRPr lang="en-US" sz="4400" b="1">
              <a:solidFill>
                <a:schemeClr val="accent1"/>
              </a:solidFill>
              <a:latin typeface="Impact"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456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945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2" grpId="0" autoUpdateAnimBg="0"/>
      <p:bldP spid="194563"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pitchFamily="-112" charset="0"/>
              <a:ea typeface="+mn-ea"/>
              <a:cs typeface="+mn-cs"/>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0669" y="0"/>
            <a:ext cx="5063331" cy="6858000"/>
          </a:xfrm>
          <a:prstGeom prst="rect">
            <a:avLst/>
          </a:prstGeom>
        </p:spPr>
      </p:pic>
      <p:sp>
        <p:nvSpPr>
          <p:cNvPr id="572417" name="Rectangle 1026"/>
          <p:cNvSpPr>
            <a:spLocks noGrp="1" noChangeArrowheads="1"/>
          </p:cNvSpPr>
          <p:nvPr>
            <p:ph type="ctrTitle"/>
          </p:nvPr>
        </p:nvSpPr>
        <p:spPr>
          <a:xfrm>
            <a:off x="6228184" y="5329344"/>
            <a:ext cx="2514600" cy="838200"/>
          </a:xfrm>
        </p:spPr>
        <p:txBody>
          <a:bodyPr/>
          <a:lstStyle/>
          <a:p>
            <a:pPr eaLnBrk="1" hangingPunct="1"/>
            <a:r>
              <a:rPr lang="ko-KR" altLang="en-US" sz="4000" b="1" dirty="0" err="1">
                <a:effectLst>
                  <a:glow rad="228600">
                    <a:schemeClr val="bg1"/>
                  </a:glow>
                </a:effectLst>
                <a:latin typeface="Arial"/>
                <a:cs typeface="Arial"/>
              </a:rPr>
              <a:t>火焰</a:t>
            </a:r>
            <a:endParaRPr lang="en-US" sz="4000" b="1" dirty="0">
              <a:effectLst>
                <a:glow rad="228600">
                  <a:schemeClr val="bg1"/>
                </a:glow>
              </a:effectLst>
              <a:latin typeface="Arial"/>
              <a:cs typeface="Arial"/>
            </a:endParaRPr>
          </a:p>
        </p:txBody>
      </p:sp>
      <p:sp>
        <p:nvSpPr>
          <p:cNvPr id="572418" name="Rectangle 1027"/>
          <p:cNvSpPr>
            <a:spLocks noGrp="1" noChangeArrowheads="1"/>
          </p:cNvSpPr>
          <p:nvPr>
            <p:ph type="subTitle" idx="1"/>
          </p:nvPr>
        </p:nvSpPr>
        <p:spPr>
          <a:xfrm>
            <a:off x="0" y="152400"/>
            <a:ext cx="7740352" cy="6003352"/>
          </a:xfrm>
        </p:spPr>
        <p:txBody>
          <a:bodyPr/>
          <a:lstStyle/>
          <a:p>
            <a:pPr marL="228600" lvl="2" indent="0" algn="just" eaLnBrk="1" hangingPunct="1">
              <a:buFontTx/>
              <a:buNone/>
            </a:pPr>
            <a:r>
              <a:rPr lang="zh-TW" altLang="en-US" sz="3200" b="1" dirty="0">
                <a:effectLst>
                  <a:glow rad="228600">
                    <a:schemeClr val="bg1"/>
                  </a:glow>
                </a:effectLst>
                <a:latin typeface="Arial"/>
                <a:ea typeface="Geneva" charset="0"/>
                <a:cs typeface="Arial"/>
              </a:rPr>
              <a:t>我已經經過那令我更加渴慕那位永生上帝的火。雖然這路不易走</a:t>
            </a:r>
            <a:r>
              <a:rPr lang="en-US" altLang="zh-TW" sz="3200" b="1" dirty="0">
                <a:effectLst>
                  <a:glow rad="228600">
                    <a:schemeClr val="bg1"/>
                  </a:glow>
                </a:effectLst>
                <a:latin typeface="Arial"/>
                <a:ea typeface="Geneva" charset="0"/>
                <a:cs typeface="Arial"/>
              </a:rPr>
              <a:t>﹐</a:t>
            </a:r>
            <a:r>
              <a:rPr lang="zh-TW" altLang="en-US" sz="3200" b="1" dirty="0">
                <a:effectLst>
                  <a:glow rad="228600">
                    <a:schemeClr val="bg1"/>
                  </a:glow>
                </a:effectLst>
                <a:latin typeface="Arial"/>
                <a:ea typeface="Geneva" charset="0"/>
                <a:cs typeface="Arial"/>
              </a:rPr>
              <a:t>但它在我生命中所動的工是值得的</a:t>
            </a:r>
            <a:r>
              <a:rPr lang="en-US" altLang="zh-TW" sz="3200" b="1" dirty="0">
                <a:effectLst>
                  <a:glow rad="228600">
                    <a:schemeClr val="bg1"/>
                  </a:glow>
                </a:effectLst>
                <a:latin typeface="Arial"/>
                <a:ea typeface="Geneva" charset="0"/>
                <a:cs typeface="Arial"/>
              </a:rPr>
              <a:t>﹐</a:t>
            </a:r>
            <a:r>
              <a:rPr lang="zh-TW" altLang="en-US" sz="3200" b="1" dirty="0">
                <a:effectLst>
                  <a:glow rad="228600">
                    <a:schemeClr val="bg1"/>
                  </a:glow>
                </a:effectLst>
                <a:latin typeface="Arial"/>
                <a:ea typeface="Geneva" charset="0"/>
                <a:cs typeface="Arial"/>
              </a:rPr>
              <a:t>甚至勝過一切的痛苦。</a:t>
            </a:r>
          </a:p>
          <a:p>
            <a:pPr marL="228600" lvl="2" indent="0" algn="just" eaLnBrk="1" hangingPunct="1">
              <a:buFontTx/>
              <a:buNone/>
            </a:pPr>
            <a:endParaRPr lang="zh-TW" altLang="en-US" sz="3200" b="1" dirty="0">
              <a:effectLst>
                <a:glow rad="228600">
                  <a:schemeClr val="bg1"/>
                </a:glow>
              </a:effectLst>
              <a:latin typeface="Arial"/>
              <a:ea typeface="Geneva" charset="0"/>
              <a:cs typeface="Arial"/>
            </a:endParaRPr>
          </a:p>
          <a:p>
            <a:pPr marL="228600" lvl="2" indent="0" algn="just" eaLnBrk="1" hangingPunct="1">
              <a:buFontTx/>
              <a:buNone/>
            </a:pPr>
            <a:r>
              <a:rPr lang="zh-TW" altLang="en-US" sz="3200" b="1" dirty="0">
                <a:effectLst>
                  <a:glow rad="228600">
                    <a:schemeClr val="bg1"/>
                  </a:glow>
                </a:effectLst>
                <a:latin typeface="Arial"/>
                <a:ea typeface="Geneva" charset="0"/>
                <a:cs typeface="Arial"/>
              </a:rPr>
              <a:t>其實</a:t>
            </a:r>
            <a:r>
              <a:rPr lang="en-US" altLang="zh-TW" sz="3200" b="1" dirty="0">
                <a:effectLst>
                  <a:glow rad="228600">
                    <a:schemeClr val="bg1"/>
                  </a:glow>
                </a:effectLst>
                <a:latin typeface="Arial"/>
                <a:ea typeface="Geneva" charset="0"/>
                <a:cs typeface="Arial"/>
              </a:rPr>
              <a:t>﹐</a:t>
            </a:r>
            <a:r>
              <a:rPr lang="zh-TW" altLang="en-US" sz="3200" b="1" dirty="0">
                <a:effectLst>
                  <a:glow rad="228600">
                    <a:schemeClr val="bg1"/>
                  </a:glow>
                </a:effectLst>
                <a:latin typeface="Arial"/>
                <a:ea typeface="Geneva" charset="0"/>
                <a:cs typeface="Arial"/>
              </a:rPr>
              <a:t>我們生命常須要一些患難使我們屈膝謙卑。否則我們便為所欲為而忘記了主。</a:t>
            </a:r>
          </a:p>
          <a:p>
            <a:pPr marL="228600" lvl="2" indent="0" algn="just" eaLnBrk="1" hangingPunct="1">
              <a:buFontTx/>
              <a:buNone/>
            </a:pPr>
            <a:endParaRPr lang="zh-TW" altLang="en-US" sz="3200" b="1" dirty="0">
              <a:effectLst>
                <a:glow rad="228600">
                  <a:schemeClr val="bg1"/>
                </a:glow>
              </a:effectLst>
              <a:latin typeface="Arial"/>
              <a:ea typeface="Geneva" charset="0"/>
              <a:cs typeface="Arial"/>
            </a:endParaRPr>
          </a:p>
          <a:p>
            <a:pPr marL="228600" lvl="2" indent="0" algn="just" eaLnBrk="1" hangingPunct="1">
              <a:buFontTx/>
              <a:buNone/>
            </a:pPr>
            <a:r>
              <a:rPr lang="zh-TW" altLang="en-US" sz="3200" b="1" dirty="0">
                <a:effectLst>
                  <a:glow rad="228600">
                    <a:schemeClr val="bg1"/>
                  </a:glow>
                </a:effectLst>
                <a:latin typeface="Arial"/>
                <a:ea typeface="Geneva" charset="0"/>
                <a:cs typeface="Arial"/>
              </a:rPr>
              <a:t>上帝知道甚麼是對我們最有益處的</a:t>
            </a:r>
            <a:r>
              <a:rPr lang="en-US" altLang="zh-TW" sz="3200" b="1" dirty="0">
                <a:effectLst>
                  <a:glow rad="228600">
                    <a:schemeClr val="bg1"/>
                  </a:glow>
                </a:effectLst>
                <a:latin typeface="Arial"/>
                <a:ea typeface="Geneva" charset="0"/>
                <a:cs typeface="Arial"/>
              </a:rPr>
              <a:t>﹐</a:t>
            </a:r>
          </a:p>
          <a:p>
            <a:pPr marL="228600" lvl="2" indent="0" algn="just" eaLnBrk="1" hangingPunct="1">
              <a:buFontTx/>
              <a:buNone/>
            </a:pPr>
            <a:r>
              <a:rPr lang="zh-TW" altLang="en-US" sz="3200" b="1" dirty="0">
                <a:effectLst>
                  <a:glow rad="228600">
                    <a:schemeClr val="bg1"/>
                  </a:glow>
                </a:effectLst>
                <a:latin typeface="Arial"/>
                <a:ea typeface="Geneva" charset="0"/>
                <a:cs typeface="Arial"/>
              </a:rPr>
              <a:t>而往往當我們在試煉中時</a:t>
            </a:r>
            <a:r>
              <a:rPr lang="en-US" altLang="zh-TW" sz="3200" b="1" dirty="0">
                <a:effectLst>
                  <a:glow rad="228600">
                    <a:schemeClr val="bg1"/>
                  </a:glow>
                </a:effectLst>
                <a:latin typeface="Arial"/>
                <a:ea typeface="Geneva" charset="0"/>
                <a:cs typeface="Arial"/>
              </a:rPr>
              <a:t>﹐</a:t>
            </a:r>
          </a:p>
          <a:p>
            <a:pPr marL="228600" lvl="2" indent="0" algn="just" eaLnBrk="1" hangingPunct="1">
              <a:buFontTx/>
              <a:buNone/>
            </a:pPr>
            <a:r>
              <a:rPr lang="zh-TW" altLang="en-US" sz="3200" b="1" dirty="0">
                <a:effectLst>
                  <a:glow rad="228600">
                    <a:schemeClr val="bg1"/>
                  </a:glow>
                </a:effectLst>
                <a:latin typeface="Arial"/>
                <a:ea typeface="Geneva" charset="0"/>
                <a:cs typeface="Arial"/>
              </a:rPr>
              <a:t>我們才能真正的認識神。</a:t>
            </a:r>
          </a:p>
        </p:txBody>
      </p:sp>
    </p:spTree>
    <p:extLst>
      <p:ext uri="{BB962C8B-B14F-4D97-AF65-F5344CB8AC3E}">
        <p14:creationId xmlns:p14="http://schemas.microsoft.com/office/powerpoint/2010/main" val="1227295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a:effectLst/>
        </p:spPr>
        <p:txBody>
          <a:bodyPr/>
          <a:lstStyle/>
          <a:p>
            <a:pPr algn="ctr" eaLnBrk="1" hangingPunct="1"/>
            <a:r>
              <a:rPr lang="zh-TW" altLang="en-US" sz="5400" dirty="0">
                <a:solidFill>
                  <a:schemeClr val="accent1"/>
                </a:solidFill>
                <a:effectLst>
                  <a:outerShdw blurRad="50800" dist="50800" dir="5400000" algn="ctr" rotWithShape="0">
                    <a:schemeClr val="tx1"/>
                  </a:outerShdw>
                </a:effectLst>
                <a:latin typeface="Impact" charset="0"/>
                <a:ea typeface="ＭＳ Ｐゴシック" charset="0"/>
              </a:rPr>
              <a:t>以不同角度看信心</a:t>
            </a:r>
            <a:r>
              <a:rPr lang="en-US" altLang="ja-JP" sz="5400" dirty="0">
                <a:solidFill>
                  <a:schemeClr val="accent1"/>
                </a:solidFill>
                <a:effectLst>
                  <a:outerShdw blurRad="50800" dist="50800" dir="5400000" algn="ctr" rotWithShape="0">
                    <a:schemeClr val="tx1"/>
                  </a:outerShdw>
                </a:effectLst>
                <a:latin typeface="Impact" charset="0"/>
                <a:ea typeface="ＭＳ Ｐゴシック" charset="0"/>
              </a:rPr>
              <a:t>…</a:t>
            </a:r>
            <a:endParaRPr lang="en-US" sz="5400" dirty="0">
              <a:solidFill>
                <a:schemeClr val="accent1"/>
              </a:solidFill>
              <a:effectLst>
                <a:outerShdw blurRad="50800" dist="50800" dir="5400000" algn="ctr" rotWithShape="0">
                  <a:schemeClr val="tx1"/>
                </a:outerShdw>
              </a:effectLst>
              <a:latin typeface="Impact" charset="0"/>
              <a:ea typeface="ＭＳ Ｐゴシック" charset="0"/>
            </a:endParaRPr>
          </a:p>
        </p:txBody>
      </p:sp>
      <p:sp>
        <p:nvSpPr>
          <p:cNvPr id="271365" name="Text Box 5"/>
          <p:cNvSpPr txBox="1">
            <a:spLocks noChangeArrowheads="1"/>
          </p:cNvSpPr>
          <p:nvPr/>
        </p:nvSpPr>
        <p:spPr bwMode="auto">
          <a:xfrm>
            <a:off x="8458200" y="87313"/>
            <a:ext cx="671513"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1800" b="1" dirty="0">
                <a:solidFill>
                  <a:srgbClr val="FFFFFF"/>
                </a:solidFill>
                <a:latin typeface="Verdana" pitchFamily="8" charset="0"/>
                <a:ea typeface="ＭＳ Ｐゴシック"/>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試探</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聽</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憤怒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說話</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憐憫</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偏袒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世屬化</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彼此供應</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影響</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不受約束</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爭執</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批判</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受苦</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禱告</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主後</a:t>
                      </a:r>
                      <a:r>
                        <a:rPr kumimoji="0" lang="en-US" altLang="zh-TW" sz="2000" b="0" i="0" u="none" strike="noStrike" cap="none" normalizeH="0" baseline="0" dirty="0">
                          <a:ln>
                            <a:noFill/>
                          </a:ln>
                          <a:solidFill>
                            <a:schemeClr val="accent1"/>
                          </a:solidFill>
                          <a:effectLst/>
                          <a:latin typeface="Impact" charset="0"/>
                          <a:ea typeface="ＭＳ Ｐゴシック" charset="0"/>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6" name="Rounded Rectangle 5">
            <a:extLst>
              <a:ext uri="{FF2B5EF4-FFF2-40B4-BE49-F238E27FC236}">
                <a16:creationId xmlns:a16="http://schemas.microsoft.com/office/drawing/2014/main" id="{52D274FE-7AA6-404E-BCF7-E489284C6C3D}"/>
              </a:ext>
            </a:extLst>
          </p:cNvPr>
          <p:cNvSpPr/>
          <p:nvPr/>
        </p:nvSpPr>
        <p:spPr bwMode="auto">
          <a:xfrm>
            <a:off x="1043608" y="1988841"/>
            <a:ext cx="1368152" cy="3384376"/>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319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雅各</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731392900"/>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81" name="Picture 4" descr="IMG_630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882" name="Rectangle 2"/>
          <p:cNvSpPr>
            <a:spLocks noGrp="1" noChangeArrowheads="1"/>
          </p:cNvSpPr>
          <p:nvPr>
            <p:ph type="ctrTitle"/>
          </p:nvPr>
        </p:nvSpPr>
        <p:spPr>
          <a:xfrm>
            <a:off x="381000" y="228600"/>
            <a:ext cx="4724400" cy="898525"/>
          </a:xfrm>
        </p:spPr>
        <p:txBody>
          <a:bodyPr/>
          <a:lstStyle/>
          <a:p>
            <a:pPr algn="l" eaLnBrk="1" hangingPunct="1"/>
            <a:r>
              <a:rPr lang="en-US" sz="4800" b="1">
                <a:solidFill>
                  <a:schemeClr val="accent1"/>
                </a:solidFill>
                <a:latin typeface="Times New Roman" charset="0"/>
                <a:ea typeface="ＭＳ Ｐゴシック" charset="0"/>
                <a:cs typeface="Times New Roman" charset="0"/>
              </a:rPr>
              <a:t>Miles</a:t>
            </a:r>
            <a:r>
              <a:rPr lang="en-US" sz="4800" b="1">
                <a:solidFill>
                  <a:schemeClr val="accent1"/>
                </a:solidFill>
                <a:latin typeface="Impact" charset="0"/>
                <a:ea typeface="ＭＳ Ｐゴシック" charset="0"/>
              </a:rPr>
              <a:t> </a:t>
            </a:r>
            <a:r>
              <a:rPr lang="zh-TW" altLang="en-US" sz="4800" b="1">
                <a:solidFill>
                  <a:schemeClr val="accent1"/>
                </a:solidFill>
                <a:latin typeface="Impact" charset="0"/>
                <a:ea typeface="ＭＳ Ｐゴシック" charset="0"/>
                <a:cs typeface="Times New Roman" charset="0"/>
              </a:rPr>
              <a:t>先生太太</a:t>
            </a:r>
            <a:endParaRPr lang="en-US" b="1">
              <a:solidFill>
                <a:schemeClr val="accent1"/>
              </a:solidFill>
              <a:latin typeface="Impact" charset="0"/>
              <a:ea typeface="ＭＳ Ｐゴシック" charset="0"/>
              <a:cs typeface="Times New Roman"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a:effectLst/>
        </p:spPr>
        <p:txBody>
          <a:bodyPr/>
          <a:lstStyle/>
          <a:p>
            <a:pPr algn="ctr" eaLnBrk="1" hangingPunct="1"/>
            <a:r>
              <a:rPr lang="zh-TW" altLang="en-US" sz="5400" dirty="0">
                <a:solidFill>
                  <a:schemeClr val="accent1"/>
                </a:solidFill>
                <a:effectLst>
                  <a:outerShdw blurRad="50800" dist="50800" dir="5400000" algn="ctr" rotWithShape="0">
                    <a:schemeClr val="tx1"/>
                  </a:outerShdw>
                </a:effectLst>
                <a:latin typeface="Impact" charset="0"/>
                <a:ea typeface="ＭＳ Ｐゴシック" charset="0"/>
              </a:rPr>
              <a:t>以不同角度看信心</a:t>
            </a:r>
            <a:r>
              <a:rPr lang="en-US" altLang="ja-JP" sz="5400" dirty="0">
                <a:solidFill>
                  <a:schemeClr val="accent1"/>
                </a:solidFill>
                <a:effectLst>
                  <a:outerShdw blurRad="50800" dist="50800" dir="5400000" algn="ctr" rotWithShape="0">
                    <a:schemeClr val="tx1"/>
                  </a:outerShdw>
                </a:effectLst>
                <a:latin typeface="Impact" charset="0"/>
                <a:ea typeface="ＭＳ Ｐゴシック" charset="0"/>
              </a:rPr>
              <a:t>…</a:t>
            </a:r>
            <a:endParaRPr lang="en-US" sz="5400" dirty="0">
              <a:solidFill>
                <a:schemeClr val="accent1"/>
              </a:solidFill>
              <a:effectLst>
                <a:outerShdw blurRad="50800" dist="50800" dir="5400000" algn="ctr" rotWithShape="0">
                  <a:schemeClr val="tx1"/>
                </a:outerShdw>
              </a:effectLst>
              <a:latin typeface="Impact" charset="0"/>
              <a:ea typeface="ＭＳ Ｐゴシック" charset="0"/>
            </a:endParaRPr>
          </a:p>
        </p:txBody>
      </p:sp>
      <p:sp>
        <p:nvSpPr>
          <p:cNvPr id="271365" name="Text Box 5"/>
          <p:cNvSpPr txBox="1">
            <a:spLocks noChangeArrowheads="1"/>
          </p:cNvSpPr>
          <p:nvPr/>
        </p:nvSpPr>
        <p:spPr bwMode="auto">
          <a:xfrm>
            <a:off x="8458200" y="87313"/>
            <a:ext cx="671513"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1800" b="1" dirty="0">
                <a:solidFill>
                  <a:srgbClr val="FFFFFF"/>
                </a:solidFill>
                <a:latin typeface="Verdana" pitchFamily="8" charset="0"/>
                <a:ea typeface="ＭＳ Ｐゴシック"/>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試探</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聽</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憤怒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說話</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憐憫</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偏袒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世屬化</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彼此供應</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影響</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不受約束</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爭執</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批判</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受苦</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禱告</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主後</a:t>
                      </a:r>
                      <a:r>
                        <a:rPr kumimoji="0" lang="en-US" altLang="zh-TW" sz="2000" b="0" i="0" u="none" strike="noStrike" cap="none" normalizeH="0" baseline="0" dirty="0">
                          <a:ln>
                            <a:noFill/>
                          </a:ln>
                          <a:solidFill>
                            <a:schemeClr val="accent1"/>
                          </a:solidFill>
                          <a:effectLst/>
                          <a:latin typeface="Impact" charset="0"/>
                          <a:ea typeface="ＭＳ Ｐゴシック" charset="0"/>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6" name="Rounded Rectangle 5">
            <a:extLst>
              <a:ext uri="{FF2B5EF4-FFF2-40B4-BE49-F238E27FC236}">
                <a16:creationId xmlns:a16="http://schemas.microsoft.com/office/drawing/2014/main" id="{52D274FE-7AA6-404E-BCF7-E489284C6C3D}"/>
              </a:ext>
            </a:extLst>
          </p:cNvPr>
          <p:cNvSpPr/>
          <p:nvPr/>
        </p:nvSpPr>
        <p:spPr bwMode="auto">
          <a:xfrm>
            <a:off x="2483768" y="1988841"/>
            <a:ext cx="1296144" cy="3456384"/>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734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398338" name="Rectangle 2"/>
          <p:cNvSpPr>
            <a:spLocks noGrp="1" noChangeArrowheads="1"/>
          </p:cNvSpPr>
          <p:nvPr>
            <p:ph type="ctrTitle"/>
          </p:nvPr>
        </p:nvSpPr>
        <p:spPr>
          <a:xfrm>
            <a:off x="0" y="428625"/>
            <a:ext cx="7500938" cy="1371600"/>
          </a:xfrm>
          <a:effectLst>
            <a:outerShdw blurRad="63500" dist="107763" dir="13500000" algn="ctr" rotWithShape="0">
              <a:srgbClr val="000000">
                <a:alpha val="75000"/>
              </a:srgbClr>
            </a:outerShdw>
          </a:effectLst>
        </p:spPr>
        <p:txBody>
          <a:bodyPr/>
          <a:lstStyle/>
          <a:p>
            <a:pPr eaLnBrk="1" hangingPunct="1">
              <a:defRPr/>
            </a:pPr>
            <a:r>
              <a:rPr lang="zh-TW" altLang="en-US" sz="5400" b="1">
                <a:solidFill>
                  <a:schemeClr val="accent2"/>
                </a:solidFill>
                <a:latin typeface="Impact" charset="0"/>
                <a:ea typeface="ＭＳ Ｐゴシック" charset="0"/>
              </a:rPr>
              <a:t>新加坡的有錢人有甚麼特別優待</a:t>
            </a:r>
            <a:r>
              <a:rPr lang="en-US" altLang="zh-TW" sz="5400" b="1">
                <a:solidFill>
                  <a:schemeClr val="accent2"/>
                </a:solidFill>
                <a:latin typeface="Impact" charset="0"/>
                <a:ea typeface="ＭＳ Ｐゴシック" charset="0"/>
              </a:rPr>
              <a:t>﹖</a:t>
            </a:r>
            <a:endParaRPr lang="en-US" sz="5400">
              <a:latin typeface="Impact" charset="0"/>
              <a:ea typeface="ＭＳ Ｐゴシック" charset="0"/>
            </a:endParaRPr>
          </a:p>
        </p:txBody>
      </p:sp>
      <p:sp>
        <p:nvSpPr>
          <p:cNvPr id="398339" name="Rectangle 3"/>
          <p:cNvSpPr>
            <a:spLocks noGrp="1" noChangeArrowheads="1"/>
          </p:cNvSpPr>
          <p:nvPr>
            <p:ph type="subTitle" idx="1"/>
          </p:nvPr>
        </p:nvSpPr>
        <p:spPr>
          <a:xfrm>
            <a:off x="142875" y="5500688"/>
            <a:ext cx="4419600" cy="1428750"/>
          </a:xfrm>
        </p:spPr>
        <p:txBody>
          <a:bodyPr/>
          <a:lstStyle/>
          <a:p>
            <a:pPr marL="461963" indent="-461963" algn="l" eaLnBrk="1" hangingPunct="1">
              <a:buFontTx/>
              <a:buChar char="»"/>
            </a:pPr>
            <a:r>
              <a:rPr lang="zh-TW" altLang="en-US" sz="3600" b="1">
                <a:solidFill>
                  <a:schemeClr val="accent1"/>
                </a:solidFill>
                <a:latin typeface="Impact" charset="0"/>
                <a:ea typeface="ＭＳ Ｐゴシック" charset="0"/>
              </a:rPr>
              <a:t>嬰孩補助金</a:t>
            </a:r>
            <a:endParaRPr lang="en-US" altLang="ja-JP" sz="3600" b="1">
              <a:solidFill>
                <a:schemeClr val="accent1"/>
              </a:solidFill>
              <a:latin typeface="Impact" charset="0"/>
              <a:ea typeface="ＭＳ Ｐゴシック" charset="0"/>
            </a:endParaRPr>
          </a:p>
          <a:p>
            <a:pPr marL="461963" indent="-461963" algn="l" eaLnBrk="1" hangingPunct="1">
              <a:buFontTx/>
              <a:buChar char="»"/>
            </a:pPr>
            <a:r>
              <a:rPr lang="zh-TW" altLang="en-US" sz="3600" b="1">
                <a:solidFill>
                  <a:schemeClr val="accent1"/>
                </a:solidFill>
                <a:latin typeface="Impact" charset="0"/>
                <a:ea typeface="ＭＳ Ｐゴシック" charset="0"/>
              </a:rPr>
              <a:t>購買公民身份</a:t>
            </a:r>
            <a:endParaRPr lang="en-US" sz="3600" b="1">
              <a:solidFill>
                <a:schemeClr val="accent1"/>
              </a:solidFill>
              <a:latin typeface="Impact"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98339">
                                            <p:txEl>
                                              <p:pRg st="0" end="0"/>
                                            </p:txEl>
                                          </p:spTgt>
                                        </p:tgtEl>
                                        <p:attrNameLst>
                                          <p:attrName>style.visibility</p:attrName>
                                        </p:attrNameLst>
                                      </p:cBhvr>
                                      <p:to>
                                        <p:strVal val="visible"/>
                                      </p:to>
                                    </p:set>
                                    <p:animEffect transition="in" filter="fade">
                                      <p:cBhvr>
                                        <p:cTn id="7" dur="770" decel="100000"/>
                                        <p:tgtEl>
                                          <p:spTgt spid="398339">
                                            <p:txEl>
                                              <p:pRg st="0" end="0"/>
                                            </p:txEl>
                                          </p:spTgt>
                                        </p:tgtEl>
                                      </p:cBhvr>
                                    </p:animEffect>
                                    <p:animScale>
                                      <p:cBhvr>
                                        <p:cTn id="8" dur="770" decel="100000"/>
                                        <p:tgtEl>
                                          <p:spTgt spid="398339">
                                            <p:txEl>
                                              <p:pRg st="0" end="0"/>
                                            </p:txEl>
                                          </p:spTgt>
                                        </p:tgtEl>
                                      </p:cBhvr>
                                      <p:from x="10000" y="10000"/>
                                      <p:to x="200000" y="450000"/>
                                    </p:animScale>
                                    <p:animScale>
                                      <p:cBhvr>
                                        <p:cTn id="9" dur="1230" accel="100000" fill="hold">
                                          <p:stCondLst>
                                            <p:cond delay="770"/>
                                          </p:stCondLst>
                                        </p:cTn>
                                        <p:tgtEl>
                                          <p:spTgt spid="398339">
                                            <p:txEl>
                                              <p:pRg st="0" end="0"/>
                                            </p:txEl>
                                          </p:spTgt>
                                        </p:tgtEl>
                                      </p:cBhvr>
                                      <p:from x="200000" y="450000"/>
                                      <p:to x="100000" y="100000"/>
                                    </p:animScale>
                                    <p:set>
                                      <p:cBhvr>
                                        <p:cTn id="10" dur="770" fill="hold"/>
                                        <p:tgtEl>
                                          <p:spTgt spid="398339">
                                            <p:txEl>
                                              <p:pRg st="0" end="0"/>
                                            </p:txEl>
                                          </p:spTgt>
                                        </p:tgtEl>
                                        <p:attrNameLst>
                                          <p:attrName>ppt_x</p:attrName>
                                        </p:attrNameLst>
                                      </p:cBhvr>
                                      <p:to>
                                        <p:strVal val="(0.5)"/>
                                      </p:to>
                                    </p:set>
                                    <p:anim from="(0.5)" to="(#ppt_x)" calcmode="lin" valueType="num">
                                      <p:cBhvr>
                                        <p:cTn id="11" dur="1230" accel="100000" fill="hold">
                                          <p:stCondLst>
                                            <p:cond delay="770"/>
                                          </p:stCondLst>
                                        </p:cTn>
                                        <p:tgtEl>
                                          <p:spTgt spid="398339">
                                            <p:txEl>
                                              <p:pRg st="0" end="0"/>
                                            </p:txEl>
                                          </p:spTgt>
                                        </p:tgtEl>
                                        <p:attrNameLst>
                                          <p:attrName>ppt_x</p:attrName>
                                        </p:attrNameLst>
                                      </p:cBhvr>
                                    </p:anim>
                                    <p:set>
                                      <p:cBhvr>
                                        <p:cTn id="12" dur="770" fill="hold"/>
                                        <p:tgtEl>
                                          <p:spTgt spid="398339">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398339">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398339">
                                            <p:txEl>
                                              <p:pRg st="1" end="1"/>
                                            </p:txEl>
                                          </p:spTgt>
                                        </p:tgtEl>
                                        <p:attrNameLst>
                                          <p:attrName>style.visibility</p:attrName>
                                        </p:attrNameLst>
                                      </p:cBhvr>
                                      <p:to>
                                        <p:strVal val="visible"/>
                                      </p:to>
                                    </p:set>
                                    <p:animEffect transition="in" filter="fade">
                                      <p:cBhvr>
                                        <p:cTn id="18" dur="770" decel="100000"/>
                                        <p:tgtEl>
                                          <p:spTgt spid="398339">
                                            <p:txEl>
                                              <p:pRg st="1" end="1"/>
                                            </p:txEl>
                                          </p:spTgt>
                                        </p:tgtEl>
                                      </p:cBhvr>
                                    </p:animEffect>
                                    <p:animScale>
                                      <p:cBhvr>
                                        <p:cTn id="19" dur="770" decel="100000"/>
                                        <p:tgtEl>
                                          <p:spTgt spid="398339">
                                            <p:txEl>
                                              <p:pRg st="1" end="1"/>
                                            </p:txEl>
                                          </p:spTgt>
                                        </p:tgtEl>
                                      </p:cBhvr>
                                      <p:from x="10000" y="10000"/>
                                      <p:to x="200000" y="450000"/>
                                    </p:animScale>
                                    <p:animScale>
                                      <p:cBhvr>
                                        <p:cTn id="20" dur="1230" accel="100000" fill="hold">
                                          <p:stCondLst>
                                            <p:cond delay="770"/>
                                          </p:stCondLst>
                                        </p:cTn>
                                        <p:tgtEl>
                                          <p:spTgt spid="398339">
                                            <p:txEl>
                                              <p:pRg st="1" end="1"/>
                                            </p:txEl>
                                          </p:spTgt>
                                        </p:tgtEl>
                                      </p:cBhvr>
                                      <p:from x="200000" y="450000"/>
                                      <p:to x="100000" y="100000"/>
                                    </p:animScale>
                                    <p:set>
                                      <p:cBhvr>
                                        <p:cTn id="21" dur="770" fill="hold"/>
                                        <p:tgtEl>
                                          <p:spTgt spid="398339">
                                            <p:txEl>
                                              <p:pRg st="1" end="1"/>
                                            </p:txEl>
                                          </p:spTgt>
                                        </p:tgtEl>
                                        <p:attrNameLst>
                                          <p:attrName>ppt_x</p:attrName>
                                        </p:attrNameLst>
                                      </p:cBhvr>
                                      <p:to>
                                        <p:strVal val="(0.5)"/>
                                      </p:to>
                                    </p:set>
                                    <p:anim from="(0.5)" to="(#ppt_x)" calcmode="lin" valueType="num">
                                      <p:cBhvr>
                                        <p:cTn id="22" dur="1230" accel="100000" fill="hold">
                                          <p:stCondLst>
                                            <p:cond delay="770"/>
                                          </p:stCondLst>
                                        </p:cTn>
                                        <p:tgtEl>
                                          <p:spTgt spid="398339">
                                            <p:txEl>
                                              <p:pRg st="1" end="1"/>
                                            </p:txEl>
                                          </p:spTgt>
                                        </p:tgtEl>
                                        <p:attrNameLst>
                                          <p:attrName>ppt_x</p:attrName>
                                        </p:attrNameLst>
                                      </p:cBhvr>
                                    </p:anim>
                                    <p:set>
                                      <p:cBhvr>
                                        <p:cTn id="23" dur="770" fill="hold"/>
                                        <p:tgtEl>
                                          <p:spTgt spid="398339">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398339">
                                            <p:txEl>
                                              <p:pRg st="1" end="1"/>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39"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63" name="Rectangle 3"/>
          <p:cNvSpPr>
            <a:spLocks noGrp="1" noChangeArrowheads="1"/>
          </p:cNvSpPr>
          <p:nvPr>
            <p:ph type="subTitle" idx="1"/>
          </p:nvPr>
        </p:nvSpPr>
        <p:spPr>
          <a:xfrm>
            <a:off x="838200" y="1524000"/>
            <a:ext cx="8153400" cy="4905375"/>
          </a:xfrm>
          <a:effectLst/>
        </p:spPr>
        <p:txBody>
          <a:bodyPr/>
          <a:lstStyle/>
          <a:p>
            <a:pPr marL="533400" indent="-533400" algn="l" eaLnBrk="1" hangingPunct="1">
              <a:buFont typeface="Arial" charset="0"/>
              <a:buAutoNum type="arabicPeriod"/>
              <a:defRPr/>
            </a:pPr>
            <a:r>
              <a:rPr lang="zh-TW" altLang="en-US" sz="3600" b="1" dirty="0">
                <a:solidFill>
                  <a:srgbClr val="FFFFFF"/>
                </a:solidFill>
                <a:effectLst>
                  <a:outerShdw blurRad="50800" dist="88900" dir="2700000" algn="tl" rotWithShape="0">
                    <a:srgbClr val="000000"/>
                  </a:outerShdw>
                </a:effectLst>
                <a:latin typeface="Impact" charset="0"/>
                <a:ea typeface="ＭＳ Ｐゴシック" charset="0"/>
              </a:rPr>
              <a:t>教會委員只限新加坡人。</a:t>
            </a:r>
            <a:endParaRPr lang="en-US" sz="3600" b="1" dirty="0">
              <a:solidFill>
                <a:srgbClr val="FFFFFF"/>
              </a:solidFill>
              <a:effectLst>
                <a:outerShdw blurRad="50800" dist="88900" dir="2700000" algn="tl" rotWithShape="0">
                  <a:srgbClr val="000000"/>
                </a:outerShdw>
              </a:effectLst>
              <a:latin typeface="Impact" charset="0"/>
              <a:ea typeface="ＭＳ Ｐゴシック" charset="0"/>
            </a:endParaRPr>
          </a:p>
          <a:p>
            <a:pPr marL="533400" indent="-533400" algn="l" eaLnBrk="1" hangingPunct="1">
              <a:buFont typeface="Arial" charset="0"/>
              <a:buAutoNum type="arabicPeriod"/>
              <a:defRPr/>
            </a:pPr>
            <a:r>
              <a:rPr lang="zh-TW" altLang="en-US" sz="3600" b="1" dirty="0">
                <a:solidFill>
                  <a:srgbClr val="FFFFFF"/>
                </a:solidFill>
                <a:effectLst>
                  <a:outerShdw blurRad="50800" dist="88900" dir="2700000" algn="tl" rotWithShape="0">
                    <a:srgbClr val="000000"/>
                  </a:outerShdw>
                </a:effectLst>
                <a:latin typeface="Impact" charset="0"/>
                <a:ea typeface="ＭＳ Ｐゴシック" charset="0"/>
              </a:rPr>
              <a:t>教會男性領袖必須是中層階級以上的人士。</a:t>
            </a:r>
            <a:endParaRPr lang="en-US" sz="3600" b="1" dirty="0">
              <a:solidFill>
                <a:srgbClr val="FFFFFF"/>
              </a:solidFill>
              <a:effectLst>
                <a:outerShdw blurRad="50800" dist="88900" dir="2700000" algn="tl" rotWithShape="0">
                  <a:srgbClr val="000000"/>
                </a:outerShdw>
              </a:effectLst>
              <a:latin typeface="Impact" charset="0"/>
              <a:ea typeface="ＭＳ Ｐゴシック" charset="0"/>
            </a:endParaRPr>
          </a:p>
          <a:p>
            <a:pPr marL="533400" indent="-533400" algn="l" eaLnBrk="1" hangingPunct="1">
              <a:buFont typeface="Arial" charset="0"/>
              <a:buAutoNum type="arabicPeriod"/>
              <a:defRPr/>
            </a:pPr>
            <a:r>
              <a:rPr lang="zh-TW" altLang="en-US" sz="3600" b="1" dirty="0">
                <a:solidFill>
                  <a:srgbClr val="FFFFFF"/>
                </a:solidFill>
                <a:effectLst>
                  <a:outerShdw blurRad="50800" dist="88900" dir="2700000" algn="tl" rotWithShape="0">
                    <a:srgbClr val="000000"/>
                  </a:outerShdw>
                </a:effectLst>
                <a:latin typeface="Impact" charset="0"/>
                <a:ea typeface="ＭＳ Ｐゴシック" charset="0"/>
              </a:rPr>
              <a:t>牧者必須是美國人。</a:t>
            </a:r>
            <a:endParaRPr lang="en-US" sz="3600" b="1" dirty="0">
              <a:solidFill>
                <a:srgbClr val="FFFFFF"/>
              </a:solidFill>
              <a:effectLst>
                <a:outerShdw blurRad="50800" dist="88900" dir="2700000" algn="tl" rotWithShape="0">
                  <a:srgbClr val="000000"/>
                </a:outerShdw>
              </a:effectLst>
              <a:latin typeface="Impact" charset="0"/>
              <a:ea typeface="ＭＳ Ｐゴシック" charset="0"/>
            </a:endParaRPr>
          </a:p>
          <a:p>
            <a:pPr marL="533400" indent="-533400" algn="l" eaLnBrk="1" hangingPunct="1">
              <a:buFont typeface="Arial" charset="0"/>
              <a:buAutoNum type="arabicPeriod"/>
              <a:defRPr/>
            </a:pPr>
            <a:r>
              <a:rPr lang="zh-TW" altLang="en-US" sz="3600" b="1" dirty="0">
                <a:solidFill>
                  <a:srgbClr val="FFFFFF"/>
                </a:solidFill>
                <a:effectLst>
                  <a:outerShdw blurRad="50800" dist="88900" dir="2700000" algn="tl" rotWithShape="0">
                    <a:srgbClr val="000000"/>
                  </a:outerShdw>
                </a:effectLst>
                <a:latin typeface="Impact" charset="0"/>
                <a:ea typeface="ＭＳ Ｐゴシック" charset="0"/>
              </a:rPr>
              <a:t>教會的座位應該為某些人保留</a:t>
            </a:r>
            <a:r>
              <a:rPr lang="en-US" altLang="zh-TW" sz="3600" b="1" dirty="0">
                <a:solidFill>
                  <a:srgbClr val="FFFFFF"/>
                </a:solidFill>
                <a:effectLst>
                  <a:outerShdw blurRad="50800" dist="88900" dir="2700000" algn="tl" rotWithShape="0">
                    <a:srgbClr val="000000"/>
                  </a:outerShdw>
                </a:effectLst>
                <a:latin typeface="Impact" charset="0"/>
                <a:ea typeface="ＭＳ Ｐゴシック" charset="0"/>
              </a:rPr>
              <a:t>.</a:t>
            </a:r>
            <a:endParaRPr lang="en-US" sz="3600" b="1" dirty="0">
              <a:solidFill>
                <a:srgbClr val="FFFFFF"/>
              </a:solidFill>
              <a:effectLst>
                <a:outerShdw blurRad="50800" dist="88900" dir="2700000" algn="tl" rotWithShape="0">
                  <a:srgbClr val="000000"/>
                </a:outerShdw>
              </a:effectLst>
              <a:latin typeface="Impact" charset="0"/>
              <a:ea typeface="ＭＳ Ｐゴシック" charset="0"/>
            </a:endParaRPr>
          </a:p>
          <a:p>
            <a:pPr marL="533400" indent="-533400" algn="l" eaLnBrk="1" hangingPunct="1">
              <a:buFont typeface="Arial" charset="0"/>
              <a:buAutoNum type="arabicPeriod"/>
              <a:defRPr/>
            </a:pPr>
            <a:r>
              <a:rPr lang="zh-TW" altLang="en-US" sz="3600" b="1" dirty="0">
                <a:solidFill>
                  <a:srgbClr val="FFFFFF"/>
                </a:solidFill>
                <a:effectLst>
                  <a:outerShdw blurRad="50800" dist="88900" dir="2700000" algn="tl" rotWithShape="0">
                    <a:srgbClr val="000000"/>
                  </a:outerShdw>
                </a:effectLst>
                <a:latin typeface="Impact" charset="0"/>
                <a:ea typeface="ＭＳ Ｐゴシック" charset="0"/>
              </a:rPr>
              <a:t>美國牧師應該比本地相同經驗和職位的牧者領更高的薪水。</a:t>
            </a:r>
            <a:endParaRPr lang="en-US" sz="3600" b="1" dirty="0">
              <a:solidFill>
                <a:srgbClr val="FFFFFF"/>
              </a:solidFill>
              <a:effectLst>
                <a:outerShdw blurRad="50800" dist="88900" dir="2700000" algn="tl" rotWithShape="0">
                  <a:srgbClr val="000000"/>
                </a:outerShdw>
              </a:effectLst>
              <a:latin typeface="Impact" charset="0"/>
              <a:ea typeface="ＭＳ Ｐゴシック" charset="0"/>
            </a:endParaRPr>
          </a:p>
        </p:txBody>
      </p:sp>
      <p:sp>
        <p:nvSpPr>
          <p:cNvPr id="348164" name="WordArt 4"/>
          <p:cNvSpPr>
            <a:spLocks noChangeArrowheads="1" noChangeShapeType="1" noTextEdit="1"/>
          </p:cNvSpPr>
          <p:nvPr/>
        </p:nvSpPr>
        <p:spPr bwMode="auto">
          <a:xfrm>
            <a:off x="1752600" y="1219200"/>
            <a:ext cx="6172200" cy="4114800"/>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eaLnBrk="0" hangingPunct="0">
              <a:defRPr/>
            </a:pPr>
            <a:r>
              <a:rPr lang="zh-TW" altLang="en-US" sz="3600" kern="10" dirty="0">
                <a:ln w="9525">
                  <a:round/>
                  <a:headEnd/>
                  <a:tailEnd/>
                </a:ln>
                <a:gradFill rotWithShape="1">
                  <a:gsLst>
                    <a:gs pos="0">
                      <a:srgbClr val="FFE701"/>
                    </a:gs>
                    <a:gs pos="100000">
                      <a:srgbClr val="FE3E02"/>
                    </a:gs>
                  </a:gsLst>
                  <a:lin ang="5400000" scaled="1"/>
                </a:gradFill>
                <a:latin typeface="Impact"/>
                <a:ea typeface="+mn-ea"/>
                <a:cs typeface="+mn-cs"/>
              </a:rPr>
              <a:t>偏心</a:t>
            </a:r>
            <a:r>
              <a:rPr lang="en-US" altLang="zh-TW" sz="3600" kern="10" dirty="0">
                <a:ln w="9525">
                  <a:round/>
                  <a:headEnd/>
                  <a:tailEnd/>
                </a:ln>
                <a:gradFill rotWithShape="1">
                  <a:gsLst>
                    <a:gs pos="0">
                      <a:srgbClr val="FFE701"/>
                    </a:gs>
                    <a:gs pos="100000">
                      <a:srgbClr val="FE3E02"/>
                    </a:gs>
                  </a:gsLst>
                  <a:lin ang="5400000" scaled="1"/>
                </a:gradFill>
                <a:latin typeface="Impact"/>
                <a:ea typeface="+mn-ea"/>
                <a:cs typeface="+mn-cs"/>
              </a:rPr>
              <a:t>﹗</a:t>
            </a:r>
            <a:endParaRPr lang="en-US" sz="3600" kern="10" dirty="0">
              <a:ln w="9525">
                <a:round/>
                <a:headEnd/>
                <a:tailEnd/>
              </a:ln>
              <a:gradFill rotWithShape="1">
                <a:gsLst>
                  <a:gs pos="0">
                    <a:srgbClr val="FFE701"/>
                  </a:gs>
                  <a:gs pos="100000">
                    <a:srgbClr val="FE3E02"/>
                  </a:gs>
                </a:gsLst>
                <a:lin ang="5400000" scaled="1"/>
              </a:gradFill>
              <a:latin typeface="Impact"/>
              <a:ea typeface="+mn-ea"/>
              <a:cs typeface="+mn-cs"/>
            </a:endParaRPr>
          </a:p>
        </p:txBody>
      </p:sp>
      <p:sp>
        <p:nvSpPr>
          <p:cNvPr id="638980" name="Rectangle 2"/>
          <p:cNvSpPr>
            <a:spLocks noGrp="1" noChangeArrowheads="1"/>
          </p:cNvSpPr>
          <p:nvPr>
            <p:ph type="ctrTitle"/>
          </p:nvPr>
        </p:nvSpPr>
        <p:spPr>
          <a:xfrm>
            <a:off x="685800" y="457200"/>
            <a:ext cx="7772400" cy="838200"/>
          </a:xfrm>
        </p:spPr>
        <p:txBody>
          <a:bodyPr/>
          <a:lstStyle/>
          <a:p>
            <a:pPr algn="ctr" eaLnBrk="1" hangingPunct="1"/>
            <a:r>
              <a:rPr lang="zh-TW" altLang="en-US" b="1">
                <a:solidFill>
                  <a:srgbClr val="000000"/>
                </a:solidFill>
                <a:latin typeface="Impact" charset="0"/>
                <a:ea typeface="ＭＳ Ｐゴシック" charset="0"/>
              </a:rPr>
              <a:t>同意嗎</a:t>
            </a:r>
            <a:r>
              <a:rPr lang="en-US" altLang="zh-TW" b="1">
                <a:solidFill>
                  <a:srgbClr val="000000"/>
                </a:solidFill>
                <a:latin typeface="Impact" charset="0"/>
                <a:ea typeface="ＭＳ Ｐゴシック" charset="0"/>
              </a:rPr>
              <a:t>﹖</a:t>
            </a:r>
            <a:endParaRPr lang="en-US" b="1">
              <a:solidFill>
                <a:srgbClr val="000000"/>
              </a:solidFill>
              <a:latin typeface="Impact"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48163">
                                            <p:txEl>
                                              <p:pRg st="0" end="0"/>
                                            </p:txEl>
                                          </p:spTgt>
                                        </p:tgtEl>
                                        <p:attrNameLst>
                                          <p:attrName>style.visibility</p:attrName>
                                        </p:attrNameLst>
                                      </p:cBhvr>
                                      <p:to>
                                        <p:strVal val="visible"/>
                                      </p:to>
                                    </p:set>
                                    <p:animEffect transition="in" filter="wheel(4)">
                                      <p:cBhvr>
                                        <p:cTn id="7" dur="2000"/>
                                        <p:tgtEl>
                                          <p:spTgt spid="3481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348163">
                                            <p:txEl>
                                              <p:pRg st="1" end="1"/>
                                            </p:txEl>
                                          </p:spTgt>
                                        </p:tgtEl>
                                        <p:attrNameLst>
                                          <p:attrName>style.visibility</p:attrName>
                                        </p:attrNameLst>
                                      </p:cBhvr>
                                      <p:to>
                                        <p:strVal val="visible"/>
                                      </p:to>
                                    </p:set>
                                    <p:animEffect transition="in" filter="wheel(4)">
                                      <p:cBhvr>
                                        <p:cTn id="12" dur="2000"/>
                                        <p:tgtEl>
                                          <p:spTgt spid="3481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348163">
                                            <p:txEl>
                                              <p:pRg st="2" end="2"/>
                                            </p:txEl>
                                          </p:spTgt>
                                        </p:tgtEl>
                                        <p:attrNameLst>
                                          <p:attrName>style.visibility</p:attrName>
                                        </p:attrNameLst>
                                      </p:cBhvr>
                                      <p:to>
                                        <p:strVal val="visible"/>
                                      </p:to>
                                    </p:set>
                                    <p:animEffect transition="in" filter="wheel(4)">
                                      <p:cBhvr>
                                        <p:cTn id="17" dur="2000"/>
                                        <p:tgtEl>
                                          <p:spTgt spid="3481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48163">
                                            <p:txEl>
                                              <p:pRg st="3" end="3"/>
                                            </p:txEl>
                                          </p:spTgt>
                                        </p:tgtEl>
                                        <p:attrNameLst>
                                          <p:attrName>style.visibility</p:attrName>
                                        </p:attrNameLst>
                                      </p:cBhvr>
                                      <p:to>
                                        <p:strVal val="visible"/>
                                      </p:to>
                                    </p:set>
                                    <p:animEffect transition="in" filter="wheel(4)">
                                      <p:cBhvr>
                                        <p:cTn id="22" dur="2000"/>
                                        <p:tgtEl>
                                          <p:spTgt spid="3481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348163">
                                            <p:txEl>
                                              <p:pRg st="4" end="4"/>
                                            </p:txEl>
                                          </p:spTgt>
                                        </p:tgtEl>
                                        <p:attrNameLst>
                                          <p:attrName>style.visibility</p:attrName>
                                        </p:attrNameLst>
                                      </p:cBhvr>
                                      <p:to>
                                        <p:strVal val="visible"/>
                                      </p:to>
                                    </p:set>
                                    <p:animEffect transition="in" filter="wheel(4)">
                                      <p:cBhvr>
                                        <p:cTn id="27" dur="2000"/>
                                        <p:tgtEl>
                                          <p:spTgt spid="34816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5" presetClass="entr" presetSubtype="0" fill="hold" nodeType="clickEffect">
                                  <p:stCondLst>
                                    <p:cond delay="0"/>
                                  </p:stCondLst>
                                  <p:childTnLst>
                                    <p:set>
                                      <p:cBhvr>
                                        <p:cTn id="31" dur="1" fill="hold">
                                          <p:stCondLst>
                                            <p:cond delay="0"/>
                                          </p:stCondLst>
                                        </p:cTn>
                                        <p:tgtEl>
                                          <p:spTgt spid="348164"/>
                                        </p:tgtEl>
                                        <p:attrNameLst>
                                          <p:attrName>style.visibility</p:attrName>
                                        </p:attrNameLst>
                                      </p:cBhvr>
                                      <p:to>
                                        <p:strVal val="visible"/>
                                      </p:to>
                                    </p:set>
                                    <p:anim calcmode="lin" valueType="num">
                                      <p:cBhvr>
                                        <p:cTn id="32" dur="500" decel="50000" fill="hold">
                                          <p:stCondLst>
                                            <p:cond delay="0"/>
                                          </p:stCondLst>
                                        </p:cTn>
                                        <p:tgtEl>
                                          <p:spTgt spid="348164"/>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348164"/>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348164"/>
                                        </p:tgtEl>
                                        <p:attrNameLst>
                                          <p:attrName>ppt_w</p:attrName>
                                        </p:attrNameLst>
                                      </p:cBhvr>
                                      <p:tavLst>
                                        <p:tav tm="0">
                                          <p:val>
                                            <p:strVal val="#ppt_w*.05"/>
                                          </p:val>
                                        </p:tav>
                                        <p:tav tm="100000">
                                          <p:val>
                                            <p:strVal val="#ppt_w"/>
                                          </p:val>
                                        </p:tav>
                                      </p:tavLst>
                                    </p:anim>
                                    <p:anim calcmode="lin" valueType="num">
                                      <p:cBhvr>
                                        <p:cTn id="35" dur="1000" fill="hold"/>
                                        <p:tgtEl>
                                          <p:spTgt spid="348164"/>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348164"/>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348164"/>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348164"/>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34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41026" name="Rectangle 2"/>
          <p:cNvSpPr>
            <a:spLocks noGrp="1" noChangeArrowheads="1"/>
          </p:cNvSpPr>
          <p:nvPr>
            <p:ph type="ctrTitle"/>
          </p:nvPr>
        </p:nvSpPr>
        <p:spPr>
          <a:xfrm>
            <a:off x="685800" y="457200"/>
            <a:ext cx="7772400" cy="838200"/>
          </a:xfrm>
        </p:spPr>
        <p:txBody>
          <a:bodyPr/>
          <a:lstStyle/>
          <a:p>
            <a:pPr algn="ctr" eaLnBrk="1" hangingPunct="1"/>
            <a:r>
              <a:rPr lang="zh-TW" altLang="en-US" b="1">
                <a:solidFill>
                  <a:srgbClr val="000000"/>
                </a:solidFill>
                <a:latin typeface="Impact" charset="0"/>
                <a:ea typeface="ＭＳ Ｐゴシック" charset="0"/>
              </a:rPr>
              <a:t>其他例子</a:t>
            </a:r>
            <a:r>
              <a:rPr lang="en-US" altLang="zh-TW" b="1">
                <a:solidFill>
                  <a:srgbClr val="000000"/>
                </a:solidFill>
                <a:latin typeface="Impact" charset="0"/>
                <a:ea typeface="ＭＳ Ｐゴシック" charset="0"/>
              </a:rPr>
              <a:t>﹖</a:t>
            </a:r>
            <a:endParaRPr lang="en-US" b="1">
              <a:solidFill>
                <a:srgbClr val="000000"/>
              </a:solidFill>
              <a:latin typeface="Impact" charset="0"/>
              <a:ea typeface="ＭＳ Ｐゴシック" charset="0"/>
            </a:endParaRPr>
          </a:p>
        </p:txBody>
      </p:sp>
      <p:sp>
        <p:nvSpPr>
          <p:cNvPr id="284675" name="Text Box 7"/>
          <p:cNvSpPr txBox="1">
            <a:spLocks noChangeArrowheads="1"/>
          </p:cNvSpPr>
          <p:nvPr/>
        </p:nvSpPr>
        <p:spPr bwMode="auto">
          <a:xfrm>
            <a:off x="609600" y="1812925"/>
            <a:ext cx="8382000" cy="1920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buFont typeface="Arial" charset="0"/>
              <a:buNone/>
              <a:defRPr/>
            </a:pPr>
            <a:r>
              <a:rPr lang="zh-TW" altLang="en-US" sz="6000" dirty="0">
                <a:solidFill>
                  <a:schemeClr val="accent1"/>
                </a:solidFill>
                <a:effectLst>
                  <a:outerShdw blurRad="50800" dist="76200" dir="2700000" algn="tl" rotWithShape="0">
                    <a:srgbClr val="000000"/>
                  </a:outerShdw>
                </a:effectLst>
                <a:latin typeface="Times" charset="0"/>
              </a:rPr>
              <a:t>你認為教會常會怎樣的</a:t>
            </a:r>
            <a:r>
              <a:rPr lang="zh-CN" altLang="en-US" sz="6000" dirty="0">
                <a:solidFill>
                  <a:schemeClr val="accent1"/>
                </a:solidFill>
                <a:effectLst>
                  <a:outerShdw blurRad="50800" dist="76200" dir="2700000" algn="tl" rotWithShape="0">
                    <a:srgbClr val="000000"/>
                  </a:outerShdw>
                </a:effectLst>
              </a:rPr>
              <a:t>偏心待人</a:t>
            </a:r>
            <a:r>
              <a:rPr lang="en-US" altLang="zh-TW" sz="6000" dirty="0">
                <a:solidFill>
                  <a:schemeClr val="accent1"/>
                </a:solidFill>
                <a:effectLst>
                  <a:outerShdw blurRad="50800" dist="76200" dir="2700000" algn="tl" rotWithShape="0">
                    <a:srgbClr val="000000"/>
                  </a:outerShdw>
                </a:effectLst>
                <a:latin typeface="Times" charset="0"/>
              </a:rPr>
              <a:t>﹖</a:t>
            </a:r>
            <a:endParaRPr lang="en-US" sz="6000" dirty="0">
              <a:solidFill>
                <a:schemeClr val="accent1"/>
              </a:solidFill>
              <a:effectLst>
                <a:outerShdw blurRad="50800" dist="76200" dir="2700000" algn="tl" rotWithShape="0">
                  <a:srgbClr val="000000"/>
                </a:outerShdw>
              </a:effectLst>
              <a:latin typeface="Times"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280999" y="1602007"/>
            <a:ext cx="8577943" cy="40966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雅各使用五次“拯救”的词语（</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1:21; 2:14; 4:12; 5</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15,20</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没有涉及救恩，而是“拯救生命”免于过早死亡。</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27a</a:t>
            </a:r>
          </a:p>
        </p:txBody>
      </p:sp>
      <p:sp>
        <p:nvSpPr>
          <p:cNvPr id="7" name="Rectangle 2">
            <a:extLst>
              <a:ext uri="{FF2B5EF4-FFF2-40B4-BE49-F238E27FC236}">
                <a16:creationId xmlns:a16="http://schemas.microsoft.com/office/drawing/2014/main" id="{403EBB53-D2DB-EF40-982A-C1D64A70D8E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9819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43074" name="Rectangle 3"/>
          <p:cNvSpPr>
            <a:spLocks noGrp="1" noChangeArrowheads="1"/>
          </p:cNvSpPr>
          <p:nvPr>
            <p:ph type="subTitle" idx="1"/>
          </p:nvPr>
        </p:nvSpPr>
        <p:spPr>
          <a:xfrm>
            <a:off x="2357438" y="928688"/>
            <a:ext cx="4357687" cy="2714625"/>
          </a:xfrm>
        </p:spPr>
        <p:txBody>
          <a:bodyPr/>
          <a:lstStyle/>
          <a:p>
            <a:pPr algn="ctr" eaLnBrk="1" hangingPunct="1">
              <a:buFont typeface="Wingdings" charset="0"/>
              <a:buNone/>
            </a:pPr>
            <a:r>
              <a:rPr lang="zh-TW" altLang="en-US" sz="4400" b="1">
                <a:solidFill>
                  <a:srgbClr val="FFC000"/>
                </a:solidFill>
                <a:latin typeface="Impact" charset="0"/>
                <a:ea typeface="ＭＳ Ｐゴシック" charset="0"/>
              </a:rPr>
              <a:t>雅各</a:t>
            </a:r>
            <a:r>
              <a:rPr lang="en-US" altLang="ja-JP" sz="3600" b="1">
                <a:solidFill>
                  <a:srgbClr val="FFC000"/>
                </a:solidFill>
                <a:latin typeface="Impact" charset="0"/>
                <a:ea typeface="ＭＳ Ｐゴシック" charset="0"/>
              </a:rPr>
              <a:t>2:1</a:t>
            </a:r>
            <a:endParaRPr lang="en-US" altLang="ja-JP" sz="4400" b="1">
              <a:solidFill>
                <a:srgbClr val="FFC000"/>
              </a:solidFill>
              <a:latin typeface="Impact" charset="0"/>
              <a:ea typeface="ＭＳ Ｐゴシック" charset="0"/>
            </a:endParaRPr>
          </a:p>
          <a:p>
            <a:pPr algn="ctr" eaLnBrk="1" hangingPunct="1">
              <a:buFont typeface="Wingdings" charset="0"/>
              <a:buNone/>
            </a:pPr>
            <a:r>
              <a:rPr lang="zh-TW" altLang="en-US" sz="4400" b="1">
                <a:solidFill>
                  <a:srgbClr val="FFC000"/>
                </a:solidFill>
                <a:latin typeface="Impact" charset="0"/>
                <a:ea typeface="ＭＳ Ｐゴシック" charset="0"/>
              </a:rPr>
              <a:t>不可</a:t>
            </a:r>
            <a:r>
              <a:rPr lang="zh-CN" altLang="en-US" sz="4400" b="1">
                <a:solidFill>
                  <a:srgbClr val="FFC000"/>
                </a:solidFill>
                <a:latin typeface="Impact" charset="0"/>
                <a:ea typeface="ＭＳ Ｐゴシック" charset="0"/>
              </a:rPr>
              <a:t>偏心</a:t>
            </a:r>
            <a:endParaRPr lang="en-US" altLang="zh-CN" sz="4400" b="1">
              <a:solidFill>
                <a:srgbClr val="FFC000"/>
              </a:solidFill>
              <a:latin typeface="Impact" charset="0"/>
              <a:ea typeface="ＭＳ Ｐゴシック" charset="0"/>
            </a:endParaRPr>
          </a:p>
          <a:p>
            <a:pPr algn="ctr" eaLnBrk="1" hangingPunct="1">
              <a:buFont typeface="Wingdings" charset="0"/>
              <a:buNone/>
            </a:pPr>
            <a:r>
              <a:rPr lang="zh-CN" altLang="en-US" sz="4400" b="1">
                <a:solidFill>
                  <a:srgbClr val="FFC000"/>
                </a:solidFill>
                <a:latin typeface="Impact" charset="0"/>
                <a:ea typeface="ＭＳ Ｐゴシック" charset="0"/>
              </a:rPr>
              <a:t>待人</a:t>
            </a:r>
            <a:endParaRPr lang="en-US" sz="4400" b="1">
              <a:solidFill>
                <a:srgbClr val="FFC000"/>
              </a:solidFill>
              <a:latin typeface="Impact" charset="0"/>
              <a:ea typeface="ＭＳ Ｐゴシック" charset="0"/>
            </a:endParaRPr>
          </a:p>
        </p:txBody>
      </p:sp>
      <p:sp>
        <p:nvSpPr>
          <p:cNvPr id="643075" name="Rectangle 2"/>
          <p:cNvSpPr>
            <a:spLocks noGrp="1" noChangeArrowheads="1"/>
          </p:cNvSpPr>
          <p:nvPr>
            <p:ph type="ctrTitle"/>
          </p:nvPr>
        </p:nvSpPr>
        <p:spPr>
          <a:xfrm>
            <a:off x="1000125" y="4267200"/>
            <a:ext cx="7286625" cy="2438400"/>
          </a:xfrm>
        </p:spPr>
        <p:txBody>
          <a:bodyPr/>
          <a:lstStyle/>
          <a:p>
            <a:pPr algn="ctr" eaLnBrk="1" hangingPunct="1"/>
            <a:r>
              <a:rPr lang="zh-CN" altLang="en-US" sz="4800">
                <a:solidFill>
                  <a:schemeClr val="accent1"/>
                </a:solidFill>
                <a:latin typeface="Impact" charset="0"/>
                <a:ea typeface="ＭＳ Ｐゴシック" charset="0"/>
              </a:rPr>
              <a:t>我的弟兄们，你们信奉我们荣耀的主耶稣基督，便不可按著外貌待人。</a:t>
            </a:r>
            <a:endParaRPr lang="en-US" sz="4800" b="1">
              <a:solidFill>
                <a:schemeClr val="accent1"/>
              </a:solidFill>
              <a:latin typeface="Impact" charset="0"/>
              <a:ea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45122" name="Rectangle 2"/>
          <p:cNvSpPr>
            <a:spLocks noGrp="1" noChangeArrowheads="1"/>
          </p:cNvSpPr>
          <p:nvPr>
            <p:ph type="ctrTitle"/>
          </p:nvPr>
        </p:nvSpPr>
        <p:spPr>
          <a:xfrm>
            <a:off x="1752600" y="4267200"/>
            <a:ext cx="3748088" cy="2286000"/>
          </a:xfrm>
        </p:spPr>
        <p:txBody>
          <a:bodyPr/>
          <a:lstStyle/>
          <a:p>
            <a:pPr eaLnBrk="1" hangingPunct="1"/>
            <a:r>
              <a:rPr lang="zh-TW" altLang="en-US" sz="4800" b="1">
                <a:latin typeface="Impact" charset="0"/>
                <a:ea typeface="ＭＳ Ｐゴシック" charset="0"/>
              </a:rPr>
              <a:t>為什麼不可</a:t>
            </a:r>
            <a:br>
              <a:rPr lang="en-US" altLang="zh-TW" sz="4800" b="1">
                <a:latin typeface="Impact" charset="0"/>
                <a:ea typeface="ＭＳ Ｐゴシック" charset="0"/>
              </a:rPr>
            </a:br>
            <a:r>
              <a:rPr lang="zh-CN" altLang="en-US" sz="4800" b="1">
                <a:latin typeface="Impact" charset="0"/>
                <a:ea typeface="ＭＳ Ｐゴシック" charset="0"/>
              </a:rPr>
              <a:t>偏心待人</a:t>
            </a:r>
            <a:r>
              <a:rPr lang="en-US" altLang="zh-CN" sz="4800" b="1">
                <a:latin typeface="Impact" charset="0"/>
                <a:ea typeface="ＭＳ Ｐゴシック" charset="0"/>
              </a:rPr>
              <a:t>﹖</a:t>
            </a:r>
            <a:endParaRPr lang="en-US" sz="4800" b="1">
              <a:latin typeface="Impact" charset="0"/>
              <a:ea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ctrTitle"/>
          </p:nvPr>
        </p:nvSpPr>
        <p:spPr>
          <a:xfrm>
            <a:off x="92075" y="838200"/>
            <a:ext cx="5638800" cy="838200"/>
          </a:xfrm>
          <a:effectLst>
            <a:outerShdw blurRad="63500" dist="35921" dir="2700000" algn="ctr" rotWithShape="0">
              <a:srgbClr val="000000"/>
            </a:outerShdw>
          </a:effectLst>
        </p:spPr>
        <p:txBody>
          <a:bodyPr/>
          <a:lstStyle/>
          <a:p>
            <a:pPr algn="l" eaLnBrk="1" hangingPunct="1">
              <a:defRPr/>
            </a:pPr>
            <a:r>
              <a:rPr lang="zh-CN" altLang="en-US" sz="5400" b="1">
                <a:solidFill>
                  <a:schemeClr val="accent1"/>
                </a:solidFill>
                <a:latin typeface="Impact" charset="0"/>
                <a:ea typeface="ＭＳ Ｐゴシック" charset="0"/>
              </a:rPr>
              <a:t>偏心待人 </a:t>
            </a:r>
            <a:r>
              <a:rPr lang="en-US">
                <a:solidFill>
                  <a:schemeClr val="accent1"/>
                </a:solidFill>
                <a:latin typeface="Impact" charset="0"/>
                <a:ea typeface="ＭＳ Ｐゴシック" charset="0"/>
              </a:rPr>
              <a:t>…</a:t>
            </a:r>
          </a:p>
        </p:txBody>
      </p:sp>
      <p:sp>
        <p:nvSpPr>
          <p:cNvPr id="647170" name="Text Box 3"/>
          <p:cNvSpPr txBox="1">
            <a:spLocks noChangeArrowheads="1"/>
          </p:cNvSpPr>
          <p:nvPr/>
        </p:nvSpPr>
        <p:spPr bwMode="auto">
          <a:xfrm>
            <a:off x="60325" y="0"/>
            <a:ext cx="3368675" cy="519113"/>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2800" b="1">
                <a:solidFill>
                  <a:schemeClr val="accent1"/>
                </a:solidFill>
              </a:rPr>
              <a:t>雅各書二章大綱 </a:t>
            </a:r>
            <a:r>
              <a:rPr lang="en-US" sz="2800" b="1">
                <a:solidFill>
                  <a:schemeClr val="accent1"/>
                </a:solidFill>
              </a:rPr>
              <a:t>…</a:t>
            </a:r>
          </a:p>
        </p:txBody>
      </p:sp>
      <p:sp>
        <p:nvSpPr>
          <p:cNvPr id="382980" name="Text Box 4"/>
          <p:cNvSpPr txBox="1">
            <a:spLocks noChangeArrowheads="1"/>
          </p:cNvSpPr>
          <p:nvPr/>
        </p:nvSpPr>
        <p:spPr bwMode="auto">
          <a:xfrm>
            <a:off x="0" y="1857375"/>
            <a:ext cx="8245475" cy="1311275"/>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19113" indent="-519113"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buFont typeface="Arial" charset="0"/>
              <a:buAutoNum type="arabicPeriod"/>
            </a:pPr>
            <a:r>
              <a:rPr lang="zh-TW" altLang="en-US" sz="4000" b="1">
                <a:solidFill>
                  <a:schemeClr val="accent1"/>
                </a:solidFill>
              </a:rPr>
              <a:t>這展現了你們的不義動機</a:t>
            </a:r>
            <a:r>
              <a:rPr lang="en-US" altLang="ja-JP" sz="4000" b="1">
                <a:solidFill>
                  <a:schemeClr val="accent1"/>
                </a:solidFill>
              </a:rPr>
              <a:t>(2-4)</a:t>
            </a:r>
          </a:p>
          <a:p>
            <a:pPr>
              <a:buFont typeface="Arial" charset="0"/>
              <a:buNone/>
            </a:pPr>
            <a:endParaRPr lang="en-US" sz="4000" b="1">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82980">
                                            <p:txEl>
                                              <p:pRg st="0" end="0"/>
                                            </p:txEl>
                                          </p:spTgt>
                                        </p:tgtEl>
                                        <p:attrNameLst>
                                          <p:attrName>style.visibility</p:attrName>
                                        </p:attrNameLst>
                                      </p:cBhvr>
                                      <p:to>
                                        <p:strVal val="visible"/>
                                      </p:to>
                                    </p:set>
                                    <p:anim calcmode="lin" valueType="num">
                                      <p:cBhvr>
                                        <p:cTn id="7" dur="500" fill="hold"/>
                                        <p:tgtEl>
                                          <p:spTgt spid="382980">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82980">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82980">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82980">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829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a:xfrm>
            <a:off x="3214688" y="228600"/>
            <a:ext cx="5319712" cy="1143000"/>
          </a:xfrm>
        </p:spPr>
        <p:txBody>
          <a:bodyPr/>
          <a:lstStyle/>
          <a:p>
            <a:pPr eaLnBrk="1" hangingPunct="1"/>
            <a:r>
              <a:rPr lang="zh-TW" altLang="en-US" b="1">
                <a:solidFill>
                  <a:srgbClr val="FFFF00"/>
                </a:solidFill>
                <a:latin typeface="Impact" charset="0"/>
                <a:ea typeface="ＭＳ Ｐゴシック" charset="0"/>
              </a:rPr>
              <a:t>甚麼是偏心待人</a:t>
            </a:r>
            <a:r>
              <a:rPr lang="en-US" altLang="zh-TW" b="1">
                <a:solidFill>
                  <a:srgbClr val="FFFF00"/>
                </a:solidFill>
                <a:latin typeface="Impact" charset="0"/>
                <a:ea typeface="ＭＳ Ｐゴシック" charset="0"/>
              </a:rPr>
              <a:t>﹖</a:t>
            </a:r>
            <a:endParaRPr lang="en-US" b="1">
              <a:solidFill>
                <a:srgbClr val="FFFF00"/>
              </a:solidFill>
              <a:latin typeface="Impact" charset="0"/>
              <a:ea typeface="ＭＳ Ｐゴシック" charset="0"/>
            </a:endParaRPr>
          </a:p>
        </p:txBody>
      </p:sp>
      <p:sp>
        <p:nvSpPr>
          <p:cNvPr id="649219" name="Rectangle 3"/>
          <p:cNvSpPr>
            <a:spLocks noGrp="1" noChangeArrowheads="1"/>
          </p:cNvSpPr>
          <p:nvPr>
            <p:ph type="body" idx="1"/>
          </p:nvPr>
        </p:nvSpPr>
        <p:spPr>
          <a:xfrm>
            <a:off x="2514600" y="1524000"/>
            <a:ext cx="6172200" cy="4343400"/>
          </a:xfrm>
        </p:spPr>
        <p:txBody>
          <a:bodyPr/>
          <a:lstStyle/>
          <a:p>
            <a:pPr eaLnBrk="1" hangingPunct="1">
              <a:lnSpc>
                <a:spcPct val="90000"/>
              </a:lnSpc>
            </a:pPr>
            <a:r>
              <a:rPr lang="zh-TW" altLang="en-US" sz="4000" b="1">
                <a:solidFill>
                  <a:srgbClr val="FFFF00"/>
                </a:solidFill>
                <a:latin typeface="Impact" charset="0"/>
                <a:ea typeface="ＭＳ Ｐゴシック" charset="0"/>
              </a:rPr>
              <a:t>偏爱行為</a:t>
            </a:r>
            <a:r>
              <a:rPr lang="en-US" altLang="zh-TW" sz="4000" b="1">
                <a:solidFill>
                  <a:srgbClr val="FFFF00"/>
                </a:solidFill>
                <a:latin typeface="Impact" charset="0"/>
                <a:ea typeface="ＭＳ Ｐゴシック" charset="0"/>
              </a:rPr>
              <a:t>﹐</a:t>
            </a:r>
            <a:r>
              <a:rPr lang="zh-TW" altLang="en-US" sz="4000" b="1">
                <a:solidFill>
                  <a:srgbClr val="FFFF00"/>
                </a:solidFill>
                <a:latin typeface="Impact" charset="0"/>
                <a:ea typeface="ＭＳ Ｐゴシック" charset="0"/>
              </a:rPr>
              <a:t>特別是不公義和区别待遇。</a:t>
            </a:r>
            <a:r>
              <a:rPr lang="en-US" altLang="ja-JP" b="1">
                <a:solidFill>
                  <a:srgbClr val="FFFF00"/>
                </a:solidFill>
                <a:latin typeface="Impact" charset="0"/>
                <a:ea typeface="ＭＳ Ｐゴシック" charset="0"/>
              </a:rPr>
              <a:t>(Funk &amp; Wagnalls)</a:t>
            </a:r>
          </a:p>
          <a:p>
            <a:pPr eaLnBrk="1" hangingPunct="1">
              <a:lnSpc>
                <a:spcPct val="90000"/>
              </a:lnSpc>
            </a:pPr>
            <a:endParaRPr lang="en-US" b="1">
              <a:solidFill>
                <a:srgbClr val="FFFF00"/>
              </a:solidFill>
              <a:latin typeface="Impact" charset="0"/>
              <a:ea typeface="ＭＳ Ｐゴシック" charset="0"/>
            </a:endParaRPr>
          </a:p>
          <a:p>
            <a:pPr eaLnBrk="1" hangingPunct="1">
              <a:lnSpc>
                <a:spcPct val="90000"/>
              </a:lnSpc>
            </a:pPr>
            <a:r>
              <a:rPr lang="zh-TW" altLang="en-US" sz="4000" b="1">
                <a:solidFill>
                  <a:srgbClr val="FFFF00"/>
                </a:solidFill>
                <a:latin typeface="Impact" charset="0"/>
                <a:ea typeface="ＭＳ Ｐゴシック" charset="0"/>
              </a:rPr>
              <a:t>安貌待人</a:t>
            </a:r>
            <a:r>
              <a:rPr lang="en-US" altLang="zh-TW" sz="4000" b="1">
                <a:solidFill>
                  <a:srgbClr val="FFFF00"/>
                </a:solidFill>
                <a:latin typeface="Impact" charset="0"/>
                <a:ea typeface="ＭＳ Ｐゴシック" charset="0"/>
              </a:rPr>
              <a:t>﹐</a:t>
            </a:r>
            <a:r>
              <a:rPr lang="zh-TW" altLang="en-US" sz="4000" b="1">
                <a:solidFill>
                  <a:srgbClr val="FFFF00"/>
                </a:solidFill>
                <a:latin typeface="Impact" charset="0"/>
                <a:ea typeface="ＭＳ Ｐゴシック" charset="0"/>
              </a:rPr>
              <a:t>偏愛他的經濟狀況 和存不義的動機</a:t>
            </a:r>
            <a:r>
              <a:rPr lang="en-US" altLang="ja-JP" sz="4000" b="1">
                <a:solidFill>
                  <a:srgbClr val="FFFF00"/>
                </a:solidFill>
                <a:latin typeface="Impact" charset="0"/>
                <a:ea typeface="ＭＳ Ｐゴシック" charset="0"/>
              </a:rPr>
              <a:t>(</a:t>
            </a:r>
            <a:r>
              <a:rPr lang="zh-TW" altLang="en-US" sz="4000" b="1">
                <a:solidFill>
                  <a:srgbClr val="FFFF00"/>
                </a:solidFill>
                <a:latin typeface="Impact" charset="0"/>
                <a:ea typeface="ＭＳ Ｐゴシック" charset="0"/>
              </a:rPr>
              <a:t>雅各</a:t>
            </a:r>
            <a:r>
              <a:rPr lang="en-US" altLang="zh-TW" sz="4000" b="1">
                <a:solidFill>
                  <a:srgbClr val="FFFF00"/>
                </a:solidFill>
                <a:latin typeface="Impact" charset="0"/>
                <a:ea typeface="ＭＳ Ｐゴシック" charset="0"/>
              </a:rPr>
              <a:t>2</a:t>
            </a:r>
            <a:r>
              <a:rPr lang="en-US" altLang="ja-JP" sz="4000" b="1">
                <a:solidFill>
                  <a:srgbClr val="FFFF00"/>
                </a:solidFill>
                <a:latin typeface="Impact" charset="0"/>
                <a:ea typeface="ＭＳ Ｐゴシック" charset="0"/>
              </a:rPr>
              <a:t>:4)</a:t>
            </a:r>
            <a:r>
              <a:rPr lang="zh-TW" altLang="en-US" sz="4000" b="1">
                <a:solidFill>
                  <a:srgbClr val="FFFF00"/>
                </a:solidFill>
                <a:latin typeface="Impact" charset="0"/>
                <a:ea typeface="ＭＳ Ｐゴシック" charset="0"/>
              </a:rPr>
              <a:t>。</a:t>
            </a:r>
            <a:endParaRPr lang="en-US" sz="4000" b="1">
              <a:solidFill>
                <a:srgbClr val="FFFF00"/>
              </a:solidFill>
              <a:latin typeface="Impact" charset="0"/>
              <a:ea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ctrTitle"/>
          </p:nvPr>
        </p:nvSpPr>
        <p:spPr>
          <a:xfrm>
            <a:off x="92075" y="838200"/>
            <a:ext cx="5638800" cy="838200"/>
          </a:xfrm>
          <a:effectLst>
            <a:outerShdw blurRad="63500" dist="35921" dir="2700000" algn="ctr" rotWithShape="0">
              <a:srgbClr val="000000"/>
            </a:outerShdw>
          </a:effectLst>
        </p:spPr>
        <p:txBody>
          <a:bodyPr/>
          <a:lstStyle/>
          <a:p>
            <a:pPr algn="l" eaLnBrk="1" hangingPunct="1">
              <a:defRPr/>
            </a:pPr>
            <a:r>
              <a:rPr lang="zh-TW" altLang="en-US" sz="5400">
                <a:solidFill>
                  <a:schemeClr val="accent1"/>
                </a:solidFill>
                <a:latin typeface="Impact" charset="0"/>
                <a:ea typeface="ＭＳ Ｐゴシック" charset="0"/>
              </a:rPr>
              <a:t>偏愛有錢人 </a:t>
            </a:r>
            <a:r>
              <a:rPr lang="en-US" sz="5400">
                <a:solidFill>
                  <a:schemeClr val="accent1"/>
                </a:solidFill>
                <a:latin typeface="Impact" charset="0"/>
                <a:ea typeface="ＭＳ Ｐゴシック" charset="0"/>
              </a:rPr>
              <a:t>…</a:t>
            </a:r>
          </a:p>
        </p:txBody>
      </p:sp>
      <p:sp>
        <p:nvSpPr>
          <p:cNvPr id="651266" name="Text Box 4"/>
          <p:cNvSpPr txBox="1">
            <a:spLocks noChangeArrowheads="1"/>
          </p:cNvSpPr>
          <p:nvPr/>
        </p:nvSpPr>
        <p:spPr bwMode="auto">
          <a:xfrm>
            <a:off x="60325" y="0"/>
            <a:ext cx="3368675" cy="519113"/>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2800" b="1">
                <a:solidFill>
                  <a:schemeClr val="accent1"/>
                </a:solidFill>
              </a:rPr>
              <a:t>雅各書二章大綱 </a:t>
            </a:r>
            <a:r>
              <a:rPr lang="en-US" sz="2800" b="1">
                <a:solidFill>
                  <a:schemeClr val="accent1"/>
                </a:solidFill>
              </a:rPr>
              <a:t>…</a:t>
            </a:r>
          </a:p>
        </p:txBody>
      </p:sp>
      <p:sp>
        <p:nvSpPr>
          <p:cNvPr id="358405" name="Text Box 5"/>
          <p:cNvSpPr txBox="1">
            <a:spLocks noChangeArrowheads="1"/>
          </p:cNvSpPr>
          <p:nvPr/>
        </p:nvSpPr>
        <p:spPr bwMode="auto">
          <a:xfrm>
            <a:off x="0" y="1857375"/>
            <a:ext cx="8245475" cy="2589213"/>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42950" indent="-74295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buFont typeface="Impact" charset="0"/>
              <a:buAutoNum type="arabicPeriod"/>
            </a:pPr>
            <a:r>
              <a:rPr lang="zh-TW" altLang="en-US" sz="4400" b="1">
                <a:solidFill>
                  <a:schemeClr val="accent1"/>
                </a:solidFill>
              </a:rPr>
              <a:t>這展現了你們的不義動機</a:t>
            </a:r>
            <a:r>
              <a:rPr lang="en-US" altLang="ja-JP" sz="4400" b="1">
                <a:solidFill>
                  <a:schemeClr val="accent1"/>
                </a:solidFill>
              </a:rPr>
              <a:t>(</a:t>
            </a:r>
            <a:r>
              <a:rPr lang="en-US" altLang="ja-JP" sz="3600" b="1">
                <a:solidFill>
                  <a:schemeClr val="accent1"/>
                </a:solidFill>
              </a:rPr>
              <a:t>2-4</a:t>
            </a:r>
            <a:r>
              <a:rPr lang="en-US" altLang="ja-JP" sz="4400">
                <a:solidFill>
                  <a:schemeClr val="accent1"/>
                </a:solidFill>
              </a:rPr>
              <a:t>)</a:t>
            </a:r>
          </a:p>
          <a:p>
            <a:pPr>
              <a:buFont typeface="Impact" charset="0"/>
              <a:buAutoNum type="arabicPeriod"/>
            </a:pPr>
            <a:r>
              <a:rPr lang="zh-TW" altLang="en-US" sz="4400" b="1">
                <a:solidFill>
                  <a:schemeClr val="accent1"/>
                </a:solidFill>
              </a:rPr>
              <a:t>凌辱貧窮的人</a:t>
            </a:r>
            <a:r>
              <a:rPr lang="en-US" altLang="ja-JP" sz="4400">
                <a:solidFill>
                  <a:schemeClr val="accent1"/>
                </a:solidFill>
              </a:rPr>
              <a:t>(</a:t>
            </a:r>
            <a:r>
              <a:rPr lang="en-US" altLang="ja-JP" sz="3200">
                <a:solidFill>
                  <a:schemeClr val="accent1"/>
                </a:solidFill>
              </a:rPr>
              <a:t>5-6</a:t>
            </a:r>
            <a:r>
              <a:rPr lang="zh-TW" altLang="en-US" sz="4400">
                <a:solidFill>
                  <a:schemeClr val="accent1"/>
                </a:solidFill>
              </a:rPr>
              <a:t>上</a:t>
            </a:r>
            <a:r>
              <a:rPr lang="en-US" altLang="ja-JP" sz="4400">
                <a:solidFill>
                  <a:schemeClr val="accent1"/>
                </a:solidFill>
              </a:rPr>
              <a:t>)</a:t>
            </a:r>
          </a:p>
          <a:p>
            <a:pPr>
              <a:buFont typeface="Arial" charset="0"/>
              <a:buNone/>
            </a:pPr>
            <a:endParaRPr lang="en-US" sz="3200" b="1">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58405">
                                            <p:txEl>
                                              <p:pRg st="0" end="0"/>
                                            </p:txEl>
                                          </p:spTgt>
                                        </p:tgtEl>
                                        <p:attrNameLst>
                                          <p:attrName>style.visibility</p:attrName>
                                        </p:attrNameLst>
                                      </p:cBhvr>
                                      <p:to>
                                        <p:strVal val="visible"/>
                                      </p:to>
                                    </p:set>
                                    <p:anim calcmode="lin" valueType="num">
                                      <p:cBhvr>
                                        <p:cTn id="7" dur="500" fill="hold"/>
                                        <p:tgtEl>
                                          <p:spTgt spid="358405">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58405">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58405">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58405">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5840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358405">
                                            <p:txEl>
                                              <p:pRg st="1" end="1"/>
                                            </p:txEl>
                                          </p:spTgt>
                                        </p:tgtEl>
                                        <p:attrNameLst>
                                          <p:attrName>style.visibility</p:attrName>
                                        </p:attrNameLst>
                                      </p:cBhvr>
                                      <p:to>
                                        <p:strVal val="visible"/>
                                      </p:to>
                                    </p:set>
                                    <p:anim calcmode="lin" valueType="num">
                                      <p:cBhvr>
                                        <p:cTn id="16" dur="500" fill="hold"/>
                                        <p:tgtEl>
                                          <p:spTgt spid="358405">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358405">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358405">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358405">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35840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rPr>
              <a:t>Malayalam</a:t>
            </a:r>
          </a:p>
        </p:txBody>
      </p:sp>
      <p:sp>
        <p:nvSpPr>
          <p:cNvPr id="653314" name="Rectangle 3"/>
          <p:cNvSpPr>
            <a:spLocks noGrp="1" noChangeArrowheads="1"/>
          </p:cNvSpPr>
          <p:nvPr>
            <p:ph type="subTitle" idx="1"/>
          </p:nvPr>
        </p:nvSpPr>
        <p:spPr/>
        <p:txBody>
          <a:bodyPr/>
          <a:lstStyle/>
          <a:p>
            <a:pPr eaLnBrk="1" hangingPunct="1"/>
            <a:endParaRPr lang="en-US">
              <a:latin typeface="Arial" charset="0"/>
              <a:ea typeface="ＭＳ Ｐゴシック" charset="0"/>
            </a:endParaRPr>
          </a:p>
        </p:txBody>
      </p:sp>
      <p:pic>
        <p:nvPicPr>
          <p:cNvPr id="653315" name="Picture 4" descr="IMG_611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2933" name="Text Box 5"/>
          <p:cNvSpPr txBox="1">
            <a:spLocks noChangeArrowheads="1"/>
          </p:cNvSpPr>
          <p:nvPr/>
        </p:nvSpPr>
        <p:spPr bwMode="auto">
          <a:xfrm>
            <a:off x="304800" y="130175"/>
            <a:ext cx="3581400" cy="1920875"/>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sz="4000" b="1">
                <a:solidFill>
                  <a:schemeClr val="bg1"/>
                </a:solidFill>
                <a:latin typeface="Arial" charset="0"/>
                <a:ea typeface="+mn-ea"/>
                <a:cs typeface="+mn-cs"/>
              </a:rPr>
              <a:t>Prasad</a:t>
            </a:r>
          </a:p>
          <a:p>
            <a:pPr eaLnBrk="0" hangingPunct="0">
              <a:defRPr/>
            </a:pPr>
            <a:r>
              <a:rPr lang="en-US" sz="4000" b="1">
                <a:solidFill>
                  <a:schemeClr val="bg1"/>
                </a:solidFill>
                <a:latin typeface="Arial" charset="0"/>
                <a:ea typeface="+mn-ea"/>
                <a:cs typeface="+mn-cs"/>
              </a:rPr>
              <a:t>India</a:t>
            </a:r>
          </a:p>
          <a:p>
            <a:pPr eaLnBrk="0" hangingPunct="0">
              <a:defRPr/>
            </a:pPr>
            <a:r>
              <a:rPr lang="en-US" sz="4000" b="1">
                <a:solidFill>
                  <a:schemeClr val="bg1"/>
                </a:solidFill>
                <a:latin typeface="Arial" charset="0"/>
                <a:ea typeface="+mn-ea"/>
                <a:cs typeface="+mn-cs"/>
              </a:rPr>
              <a:t>Malayalam</a:t>
            </a:r>
          </a:p>
        </p:txBody>
      </p:sp>
      <p:sp>
        <p:nvSpPr>
          <p:cNvPr id="653317" name="Text Box 6"/>
          <p:cNvSpPr txBox="1">
            <a:spLocks noChangeArrowheads="1"/>
          </p:cNvSpPr>
          <p:nvPr/>
        </p:nvSpPr>
        <p:spPr bwMode="auto">
          <a:xfrm>
            <a:off x="-76200" y="5326063"/>
            <a:ext cx="9829800" cy="1608137"/>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nSpc>
                <a:spcPct val="140000"/>
              </a:lnSpc>
            </a:pPr>
            <a:r>
              <a:rPr lang="en-US" sz="7100" b="1">
                <a:solidFill>
                  <a:srgbClr val="FFFF07"/>
                </a:solidFill>
              </a:rPr>
              <a:t>Æß èÌÌßZ çÌØßAÜß</a:t>
            </a:r>
          </a:p>
        </p:txBody>
      </p:sp>
      <p:pic>
        <p:nvPicPr>
          <p:cNvPr id="653318" name="Picture 7" descr="9 Malayal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3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3319" name="Rectangle 7"/>
          <p:cNvSpPr>
            <a:spLocks noChangeArrowheads="1"/>
          </p:cNvSpPr>
          <p:nvPr/>
        </p:nvSpPr>
        <p:spPr bwMode="auto">
          <a:xfrm>
            <a:off x="381000" y="2000250"/>
            <a:ext cx="3232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r>
              <a:rPr lang="zh-TW" altLang="en-US" sz="4000" b="1">
                <a:solidFill>
                  <a:schemeClr val="bg1"/>
                </a:solidFill>
              </a:rPr>
              <a:t>印度西南部人</a:t>
            </a:r>
            <a:endParaRPr lang="en-US" sz="4000" b="1">
              <a:solidFill>
                <a:schemeClr val="bg1"/>
              </a:solidFill>
            </a:endParaRPr>
          </a:p>
        </p:txBody>
      </p:sp>
    </p:spTree>
  </p:cSld>
  <p:clrMapOvr>
    <a:masterClrMapping/>
  </p:clrMapOvr>
  <p:transition advClick="0" advTm="3000">
    <p:rand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2"/>
          <p:cNvSpPr>
            <a:spLocks noGrp="1" noChangeArrowheads="1"/>
          </p:cNvSpPr>
          <p:nvPr>
            <p:ph type="title"/>
          </p:nvPr>
        </p:nvSpPr>
        <p:spPr/>
        <p:txBody>
          <a:bodyPr/>
          <a:lstStyle/>
          <a:p>
            <a:pPr eaLnBrk="1" hangingPunct="1"/>
            <a:r>
              <a:rPr lang="en-US">
                <a:latin typeface="Arial" charset="0"/>
                <a:ea typeface="ＭＳ Ｐゴシック" charset="0"/>
              </a:rPr>
              <a:t>Burmese</a:t>
            </a:r>
          </a:p>
        </p:txBody>
      </p:sp>
      <p:sp>
        <p:nvSpPr>
          <p:cNvPr id="655362" name="Rectangle 3"/>
          <p:cNvSpPr>
            <a:spLocks noGrp="1" noChangeArrowheads="1"/>
          </p:cNvSpPr>
          <p:nvPr>
            <p:ph type="body" idx="1"/>
          </p:nvPr>
        </p:nvSpPr>
        <p:spPr/>
        <p:txBody>
          <a:bodyPr/>
          <a:lstStyle/>
          <a:p>
            <a:pPr eaLnBrk="1" hangingPunct="1"/>
            <a:endParaRPr lang="en-US">
              <a:latin typeface="Arial" charset="0"/>
              <a:ea typeface="ＭＳ Ｐゴシック" charset="0"/>
            </a:endParaRPr>
          </a:p>
        </p:txBody>
      </p:sp>
      <p:pic>
        <p:nvPicPr>
          <p:cNvPr id="655363" name="Picture 4" descr="IMG_611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4981" name="Text Box 5"/>
          <p:cNvSpPr txBox="1">
            <a:spLocks noChangeArrowheads="1"/>
          </p:cNvSpPr>
          <p:nvPr/>
        </p:nvSpPr>
        <p:spPr bwMode="auto">
          <a:xfrm>
            <a:off x="304800" y="130175"/>
            <a:ext cx="3581400" cy="1920875"/>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sz="4000" b="1">
                <a:solidFill>
                  <a:schemeClr val="bg1"/>
                </a:solidFill>
                <a:latin typeface="Arial" charset="0"/>
                <a:ea typeface="+mn-ea"/>
                <a:cs typeface="+mn-cs"/>
              </a:rPr>
              <a:t>No Pum</a:t>
            </a:r>
          </a:p>
          <a:p>
            <a:pPr eaLnBrk="0" hangingPunct="0">
              <a:defRPr/>
            </a:pPr>
            <a:r>
              <a:rPr lang="en-US" sz="4000" b="1">
                <a:solidFill>
                  <a:schemeClr val="bg1"/>
                </a:solidFill>
                <a:latin typeface="Arial" charset="0"/>
                <a:ea typeface="+mn-ea"/>
                <a:cs typeface="+mn-cs"/>
              </a:rPr>
              <a:t>Myanmar</a:t>
            </a:r>
          </a:p>
          <a:p>
            <a:pPr eaLnBrk="0" hangingPunct="0">
              <a:defRPr/>
            </a:pPr>
            <a:r>
              <a:rPr lang="en-US" sz="4000" b="1">
                <a:solidFill>
                  <a:schemeClr val="bg1"/>
                </a:solidFill>
                <a:latin typeface="Arial" charset="0"/>
                <a:ea typeface="+mn-ea"/>
                <a:cs typeface="+mn-cs"/>
              </a:rPr>
              <a:t>Burmese</a:t>
            </a:r>
          </a:p>
        </p:txBody>
      </p:sp>
      <p:sp>
        <p:nvSpPr>
          <p:cNvPr id="655365" name="Text Box 6"/>
          <p:cNvSpPr txBox="1">
            <a:spLocks noChangeArrowheads="1"/>
          </p:cNvSpPr>
          <p:nvPr/>
        </p:nvSpPr>
        <p:spPr bwMode="auto">
          <a:xfrm>
            <a:off x="25400" y="5011738"/>
            <a:ext cx="8689975" cy="1555750"/>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9600" b="1">
                <a:solidFill>
                  <a:srgbClr val="FFFF00"/>
                </a:solidFill>
              </a:rPr>
              <a:t>Lai Siangtho…Abulpi</a:t>
            </a:r>
          </a:p>
        </p:txBody>
      </p:sp>
      <p:pic>
        <p:nvPicPr>
          <p:cNvPr id="655366" name="Picture 7" descr="10 Burme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67" name="Rectangle 8"/>
          <p:cNvSpPr>
            <a:spLocks noChangeArrowheads="1"/>
          </p:cNvSpPr>
          <p:nvPr/>
        </p:nvSpPr>
        <p:spPr bwMode="auto">
          <a:xfrm>
            <a:off x="342900" y="2000250"/>
            <a:ext cx="1728788"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zh-TW" altLang="en-US" sz="4000" b="1">
                <a:solidFill>
                  <a:schemeClr val="bg1"/>
                </a:solidFill>
              </a:rPr>
              <a:t>緬甸人</a:t>
            </a:r>
            <a:endParaRPr lang="en-US" sz="4000" b="1">
              <a:solidFill>
                <a:schemeClr val="bg1"/>
              </a:solidFill>
            </a:endParaRPr>
          </a:p>
        </p:txBody>
      </p:sp>
    </p:spTree>
  </p:cSld>
  <p:clrMapOvr>
    <a:masterClrMapping/>
  </p:clrMapOvr>
  <p:transition advClick="0" advTm="3000">
    <p:random/>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Rectangle 2"/>
          <p:cNvSpPr>
            <a:spLocks noGrp="1" noChangeArrowheads="1"/>
          </p:cNvSpPr>
          <p:nvPr>
            <p:ph type="title"/>
          </p:nvPr>
        </p:nvSpPr>
        <p:spPr/>
        <p:txBody>
          <a:bodyPr/>
          <a:lstStyle/>
          <a:p>
            <a:pPr eaLnBrk="1" hangingPunct="1"/>
            <a:r>
              <a:rPr lang="en-US">
                <a:latin typeface="Arial" charset="0"/>
                <a:ea typeface="ＭＳ Ｐゴシック" charset="0"/>
              </a:rPr>
              <a:t>Tamil</a:t>
            </a:r>
          </a:p>
        </p:txBody>
      </p:sp>
      <p:sp>
        <p:nvSpPr>
          <p:cNvPr id="657410" name="Rectangle 3"/>
          <p:cNvSpPr>
            <a:spLocks noGrp="1" noChangeArrowheads="1"/>
          </p:cNvSpPr>
          <p:nvPr>
            <p:ph type="body" idx="1"/>
          </p:nvPr>
        </p:nvSpPr>
        <p:spPr/>
        <p:txBody>
          <a:bodyPr/>
          <a:lstStyle/>
          <a:p>
            <a:pPr eaLnBrk="1" hangingPunct="1"/>
            <a:endParaRPr lang="en-US">
              <a:latin typeface="Arial" charset="0"/>
              <a:ea typeface="ＭＳ Ｐゴシック" charset="0"/>
            </a:endParaRPr>
          </a:p>
        </p:txBody>
      </p:sp>
      <p:pic>
        <p:nvPicPr>
          <p:cNvPr id="657411" name="Picture 4" descr="IMG_611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7029" name="Text Box 5"/>
          <p:cNvSpPr txBox="1">
            <a:spLocks noChangeArrowheads="1"/>
          </p:cNvSpPr>
          <p:nvPr/>
        </p:nvSpPr>
        <p:spPr bwMode="auto">
          <a:xfrm>
            <a:off x="304800" y="252413"/>
            <a:ext cx="3505200" cy="1920875"/>
          </a:xfrm>
          <a:prstGeom prst="rect">
            <a:avLst/>
          </a:prstGeom>
          <a:noFill/>
          <a:ln w="9525">
            <a:noFill/>
            <a:miter lim="800000"/>
            <a:headEnd/>
            <a:tailEnd/>
          </a:ln>
          <a:effectLst>
            <a:outerShdw dist="35921" dir="2700000" algn="ctr" rotWithShape="0">
              <a:schemeClr val="bg1"/>
            </a:outerShdw>
          </a:effectLst>
        </p:spPr>
        <p:txBody>
          <a:bodyPr>
            <a:spAutoFit/>
          </a:bodyPr>
          <a:lstStyle/>
          <a:p>
            <a:pPr eaLnBrk="0" hangingPunct="0">
              <a:defRPr/>
            </a:pPr>
            <a:r>
              <a:rPr lang="en-US" sz="4000" b="1">
                <a:solidFill>
                  <a:schemeClr val="tx2"/>
                </a:solidFill>
                <a:latin typeface="Arial" charset="0"/>
                <a:ea typeface="+mn-ea"/>
                <a:cs typeface="+mn-cs"/>
              </a:rPr>
              <a:t>Suresh</a:t>
            </a:r>
          </a:p>
          <a:p>
            <a:pPr eaLnBrk="0" hangingPunct="0">
              <a:defRPr/>
            </a:pPr>
            <a:r>
              <a:rPr lang="en-US" sz="4000" b="1">
                <a:solidFill>
                  <a:schemeClr val="tx2"/>
                </a:solidFill>
                <a:latin typeface="Arial" charset="0"/>
                <a:ea typeface="+mn-ea"/>
                <a:cs typeface="+mn-cs"/>
              </a:rPr>
              <a:t>Sri Lanka</a:t>
            </a:r>
          </a:p>
          <a:p>
            <a:pPr eaLnBrk="0" hangingPunct="0">
              <a:defRPr/>
            </a:pPr>
            <a:r>
              <a:rPr lang="en-US" sz="4000" b="1">
                <a:solidFill>
                  <a:schemeClr val="tx2"/>
                </a:solidFill>
                <a:latin typeface="Arial" charset="0"/>
                <a:ea typeface="+mn-ea"/>
                <a:cs typeface="+mn-cs"/>
              </a:rPr>
              <a:t>Tamil</a:t>
            </a:r>
          </a:p>
        </p:txBody>
      </p:sp>
      <p:sp>
        <p:nvSpPr>
          <p:cNvPr id="657413" name="Text Box 6"/>
          <p:cNvSpPr txBox="1">
            <a:spLocks noChangeArrowheads="1"/>
          </p:cNvSpPr>
          <p:nvPr/>
        </p:nvSpPr>
        <p:spPr bwMode="auto">
          <a:xfrm>
            <a:off x="152400" y="5454650"/>
            <a:ext cx="10668000" cy="1098550"/>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6600" b="1">
                <a:solidFill>
                  <a:srgbClr val="FFEA18"/>
                </a:solidFill>
              </a:rPr>
              <a:t>jpUkiwapd;…mbg;gil</a:t>
            </a:r>
            <a:endParaRPr lang="en-US" altLang="ko-KR" sz="6600" b="1">
              <a:solidFill>
                <a:srgbClr val="FFEA18"/>
              </a:solidFill>
            </a:endParaRPr>
          </a:p>
        </p:txBody>
      </p:sp>
      <p:pic>
        <p:nvPicPr>
          <p:cNvPr id="657414" name="Picture 7" descr="11 Tam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7415" name="Rectangle 7"/>
          <p:cNvSpPr>
            <a:spLocks noChangeArrowheads="1"/>
          </p:cNvSpPr>
          <p:nvPr/>
        </p:nvSpPr>
        <p:spPr bwMode="auto">
          <a:xfrm>
            <a:off x="357188" y="2143125"/>
            <a:ext cx="2724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r>
              <a:rPr lang="zh-TW" altLang="en-US" sz="4000" b="1"/>
              <a:t>斯里兰卡人</a:t>
            </a:r>
            <a:endParaRPr lang="en-US" sz="4000" b="1"/>
          </a:p>
        </p:txBody>
      </p:sp>
    </p:spTree>
  </p:cSld>
  <p:clrMapOvr>
    <a:masterClrMapping/>
  </p:clrMapOvr>
  <p:transition advClick="0" advTm="3000">
    <p:rand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2"/>
          <p:cNvSpPr>
            <a:spLocks noGrp="1" noChangeArrowheads="1"/>
          </p:cNvSpPr>
          <p:nvPr>
            <p:ph type="title"/>
          </p:nvPr>
        </p:nvSpPr>
        <p:spPr/>
        <p:txBody>
          <a:bodyPr/>
          <a:lstStyle/>
          <a:p>
            <a:pPr eaLnBrk="1" hangingPunct="1"/>
            <a:r>
              <a:rPr lang="en-US">
                <a:latin typeface="Arial" charset="0"/>
                <a:ea typeface="ＭＳ Ｐゴシック" charset="0"/>
              </a:rPr>
              <a:t>Cambodian</a:t>
            </a:r>
          </a:p>
        </p:txBody>
      </p:sp>
      <p:sp>
        <p:nvSpPr>
          <p:cNvPr id="659458" name="Rectangle 3"/>
          <p:cNvSpPr>
            <a:spLocks noGrp="1" noChangeArrowheads="1"/>
          </p:cNvSpPr>
          <p:nvPr>
            <p:ph type="body" idx="1"/>
          </p:nvPr>
        </p:nvSpPr>
        <p:spPr/>
        <p:txBody>
          <a:bodyPr/>
          <a:lstStyle/>
          <a:p>
            <a:pPr eaLnBrk="1" hangingPunct="1"/>
            <a:endParaRPr lang="en-US">
              <a:latin typeface="Arial" charset="0"/>
              <a:ea typeface="ＭＳ Ｐゴシック" charset="0"/>
            </a:endParaRPr>
          </a:p>
        </p:txBody>
      </p:sp>
      <p:pic>
        <p:nvPicPr>
          <p:cNvPr id="659459" name="Picture 4" descr="IMG_623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25" name="Text Box 5"/>
          <p:cNvSpPr txBox="1">
            <a:spLocks noChangeArrowheads="1"/>
          </p:cNvSpPr>
          <p:nvPr/>
        </p:nvSpPr>
        <p:spPr bwMode="auto">
          <a:xfrm>
            <a:off x="152400" y="130175"/>
            <a:ext cx="3886200" cy="1920875"/>
          </a:xfrm>
          <a:prstGeom prst="rect">
            <a:avLst/>
          </a:prstGeom>
          <a:noFill/>
          <a:ln w="9525">
            <a:noFill/>
            <a:miter lim="800000"/>
            <a:headEnd/>
            <a:tailEnd/>
          </a:ln>
          <a:effectLst>
            <a:outerShdw dist="35921" dir="2700000" algn="ctr" rotWithShape="0">
              <a:schemeClr val="bg1"/>
            </a:outerShdw>
          </a:effectLst>
        </p:spPr>
        <p:txBody>
          <a:bodyPr>
            <a:spAutoFit/>
          </a:bodyPr>
          <a:lstStyle/>
          <a:p>
            <a:pPr eaLnBrk="0" hangingPunct="0">
              <a:defRPr/>
            </a:pPr>
            <a:r>
              <a:rPr lang="en-US" sz="4000" b="1">
                <a:latin typeface="Arial" charset="0"/>
                <a:ea typeface="+mn-ea"/>
                <a:cs typeface="+mn-cs"/>
              </a:rPr>
              <a:t>Sokheang </a:t>
            </a:r>
          </a:p>
          <a:p>
            <a:pPr eaLnBrk="0" hangingPunct="0">
              <a:defRPr/>
            </a:pPr>
            <a:r>
              <a:rPr lang="en-US" sz="4000" b="1">
                <a:latin typeface="Arial" charset="0"/>
                <a:ea typeface="+mn-ea"/>
                <a:cs typeface="+mn-cs"/>
              </a:rPr>
              <a:t>Cambodia</a:t>
            </a:r>
          </a:p>
          <a:p>
            <a:pPr eaLnBrk="0" hangingPunct="0">
              <a:defRPr/>
            </a:pPr>
            <a:r>
              <a:rPr lang="en-US" sz="4000" b="1">
                <a:latin typeface="Arial" charset="0"/>
                <a:ea typeface="+mn-ea"/>
                <a:cs typeface="+mn-cs"/>
              </a:rPr>
              <a:t>Khmer</a:t>
            </a:r>
          </a:p>
        </p:txBody>
      </p:sp>
      <p:sp>
        <p:nvSpPr>
          <p:cNvPr id="659461" name="Text Box 6"/>
          <p:cNvSpPr txBox="1">
            <a:spLocks noChangeArrowheads="1"/>
          </p:cNvSpPr>
          <p:nvPr/>
        </p:nvSpPr>
        <p:spPr bwMode="auto">
          <a:xfrm>
            <a:off x="212725" y="4800600"/>
            <a:ext cx="8731250" cy="2255838"/>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14200">
                <a:solidFill>
                  <a:srgbClr val="FFFC1E"/>
                </a:solidFill>
              </a:rPr>
              <a:t>mUldæanRKw³énRBHKm&lt;Ir</a:t>
            </a:r>
          </a:p>
        </p:txBody>
      </p:sp>
      <p:pic>
        <p:nvPicPr>
          <p:cNvPr id="659462" name="Picture 7" descr="13 Cambod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2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9463" name="Rectangle 7"/>
          <p:cNvSpPr>
            <a:spLocks noChangeArrowheads="1"/>
          </p:cNvSpPr>
          <p:nvPr/>
        </p:nvSpPr>
        <p:spPr bwMode="auto">
          <a:xfrm>
            <a:off x="71438" y="2000250"/>
            <a:ext cx="2389187"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r>
              <a:rPr lang="zh-TW" altLang="en-US" sz="4000" b="1"/>
              <a:t> 柬埔寨人</a:t>
            </a:r>
            <a:endParaRPr lang="en-US" sz="4000" b="1"/>
          </a:p>
        </p:txBody>
      </p:sp>
    </p:spTree>
  </p:cSld>
  <p:clrMapOvr>
    <a:masterClrMapping/>
  </p:clrMapOvr>
  <p:transition advClick="0" advTm="3000">
    <p:rand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2"/>
          <p:cNvSpPr>
            <a:spLocks noGrp="1" noChangeArrowheads="1"/>
          </p:cNvSpPr>
          <p:nvPr>
            <p:ph type="title"/>
          </p:nvPr>
        </p:nvSpPr>
        <p:spPr/>
        <p:txBody>
          <a:bodyPr/>
          <a:lstStyle/>
          <a:p>
            <a:pPr eaLnBrk="1" hangingPunct="1"/>
            <a:r>
              <a:rPr lang="en-US">
                <a:latin typeface="Arial" charset="0"/>
                <a:ea typeface="ＭＳ Ｐゴシック" charset="0"/>
              </a:rPr>
              <a:t>Swahili</a:t>
            </a:r>
          </a:p>
        </p:txBody>
      </p:sp>
      <p:pic>
        <p:nvPicPr>
          <p:cNvPr id="661506" name="Picture 3" descr="IMG_62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3172" name="Text Box 4"/>
          <p:cNvSpPr txBox="1">
            <a:spLocks noChangeArrowheads="1"/>
          </p:cNvSpPr>
          <p:nvPr/>
        </p:nvSpPr>
        <p:spPr bwMode="auto">
          <a:xfrm>
            <a:off x="304800" y="130175"/>
            <a:ext cx="3581400" cy="1920875"/>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sz="4000" b="1">
                <a:solidFill>
                  <a:schemeClr val="bg1"/>
                </a:solidFill>
                <a:latin typeface="Arial" charset="0"/>
                <a:ea typeface="+mn-ea"/>
                <a:cs typeface="+mn-cs"/>
              </a:rPr>
              <a:t>Brian Mutai </a:t>
            </a:r>
          </a:p>
          <a:p>
            <a:pPr eaLnBrk="0" hangingPunct="0">
              <a:defRPr/>
            </a:pPr>
            <a:r>
              <a:rPr lang="en-US" sz="4000" b="1">
                <a:solidFill>
                  <a:schemeClr val="bg1"/>
                </a:solidFill>
                <a:latin typeface="Arial" charset="0"/>
                <a:ea typeface="+mn-ea"/>
                <a:cs typeface="+mn-cs"/>
              </a:rPr>
              <a:t>Kenya</a:t>
            </a:r>
          </a:p>
          <a:p>
            <a:pPr eaLnBrk="0" hangingPunct="0">
              <a:defRPr/>
            </a:pPr>
            <a:r>
              <a:rPr lang="en-US" sz="4000" b="1">
                <a:solidFill>
                  <a:schemeClr val="bg1"/>
                </a:solidFill>
                <a:latin typeface="Arial" charset="0"/>
                <a:ea typeface="+mn-ea"/>
                <a:cs typeface="+mn-cs"/>
              </a:rPr>
              <a:t>Swahili</a:t>
            </a:r>
          </a:p>
        </p:txBody>
      </p:sp>
      <p:sp>
        <p:nvSpPr>
          <p:cNvPr id="661508" name="Text Box 5"/>
          <p:cNvSpPr txBox="1">
            <a:spLocks noChangeArrowheads="1"/>
          </p:cNvSpPr>
          <p:nvPr/>
        </p:nvSpPr>
        <p:spPr bwMode="auto">
          <a:xfrm>
            <a:off x="212725" y="5394325"/>
            <a:ext cx="7662863" cy="1311275"/>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8000" i="1">
                <a:solidFill>
                  <a:srgbClr val="FFFC1E"/>
                </a:solidFill>
              </a:rPr>
              <a:t>biblia kwa ujumla</a:t>
            </a:r>
          </a:p>
        </p:txBody>
      </p:sp>
      <p:pic>
        <p:nvPicPr>
          <p:cNvPr id="661509" name="Picture 6" descr="13 Keny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7938"/>
            <a:ext cx="9144000" cy="685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1510" name="Rectangle 6"/>
          <p:cNvSpPr>
            <a:spLocks noChangeArrowheads="1"/>
          </p:cNvSpPr>
          <p:nvPr/>
        </p:nvSpPr>
        <p:spPr bwMode="auto">
          <a:xfrm>
            <a:off x="500063" y="2143125"/>
            <a:ext cx="2216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r>
              <a:rPr lang="zh-TW" altLang="en-US" sz="4000" b="1">
                <a:solidFill>
                  <a:schemeClr val="bg1"/>
                </a:solidFill>
              </a:rPr>
              <a:t>肯尼亚人</a:t>
            </a:r>
            <a:endParaRPr lang="en-US" sz="4000" b="1">
              <a:solidFill>
                <a:schemeClr val="bg1"/>
              </a:solidFill>
            </a:endParaRPr>
          </a:p>
        </p:txBody>
      </p:sp>
    </p:spTree>
  </p:cSld>
  <p:clrMapOvr>
    <a:masterClrMapping/>
  </p:clrMapOvr>
  <p:transition advClick="0" advTm="3000">
    <p:random/>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566530" y="1602007"/>
            <a:ext cx="8292348"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接受者对“我们的主耶稣基督”（</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）有信心，但需要放弃他们虚伪，双重（</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1:8; 3:10</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）的性格，以便在成熟和圣洁中成长。 实际上，詹姆斯说：“如果耶稣真的是主，那就行动吧！”</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27a</a:t>
            </a:r>
          </a:p>
        </p:txBody>
      </p:sp>
      <p:sp>
        <p:nvSpPr>
          <p:cNvPr id="8" name="Rectangle 2">
            <a:extLst>
              <a:ext uri="{FF2B5EF4-FFF2-40B4-BE49-F238E27FC236}">
                <a16:creationId xmlns:a16="http://schemas.microsoft.com/office/drawing/2014/main" id="{31907602-51D9-4A46-8E5F-94612E470B1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45963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2"/>
          <p:cNvSpPr>
            <a:spLocks noGrp="1" noChangeArrowheads="1"/>
          </p:cNvSpPr>
          <p:nvPr>
            <p:ph type="title"/>
          </p:nvPr>
        </p:nvSpPr>
        <p:spPr/>
        <p:txBody>
          <a:bodyPr/>
          <a:lstStyle/>
          <a:p>
            <a:pPr eaLnBrk="1" hangingPunct="1"/>
            <a:r>
              <a:rPr lang="en-US">
                <a:latin typeface="Arial" charset="0"/>
                <a:ea typeface="ＭＳ Ｐゴシック" charset="0"/>
              </a:rPr>
              <a:t>Mongolian</a:t>
            </a:r>
          </a:p>
        </p:txBody>
      </p:sp>
      <p:pic>
        <p:nvPicPr>
          <p:cNvPr id="663554" name="Picture 3" descr="IMG_624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5220" name="Text Box 4"/>
          <p:cNvSpPr txBox="1">
            <a:spLocks noChangeArrowheads="1"/>
          </p:cNvSpPr>
          <p:nvPr/>
        </p:nvSpPr>
        <p:spPr bwMode="auto">
          <a:xfrm>
            <a:off x="304800" y="228600"/>
            <a:ext cx="3962400" cy="1920875"/>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sz="4000" b="1">
                <a:solidFill>
                  <a:schemeClr val="bg1"/>
                </a:solidFill>
                <a:latin typeface="Arial" charset="0"/>
                <a:ea typeface="+mn-ea"/>
                <a:cs typeface="+mn-cs"/>
              </a:rPr>
              <a:t>Badamdorj </a:t>
            </a:r>
          </a:p>
          <a:p>
            <a:pPr eaLnBrk="0" hangingPunct="0">
              <a:defRPr/>
            </a:pPr>
            <a:r>
              <a:rPr lang="en-US" sz="4000" b="1">
                <a:solidFill>
                  <a:schemeClr val="bg1"/>
                </a:solidFill>
                <a:latin typeface="Arial" charset="0"/>
                <a:ea typeface="+mn-ea"/>
                <a:cs typeface="+mn-cs"/>
              </a:rPr>
              <a:t>Mongolia</a:t>
            </a:r>
          </a:p>
          <a:p>
            <a:pPr eaLnBrk="0" hangingPunct="0">
              <a:defRPr/>
            </a:pPr>
            <a:r>
              <a:rPr lang="en-US" sz="4000" b="1">
                <a:solidFill>
                  <a:schemeClr val="bg1"/>
                </a:solidFill>
                <a:latin typeface="Arial" charset="0"/>
                <a:ea typeface="+mn-ea"/>
                <a:cs typeface="+mn-cs"/>
              </a:rPr>
              <a:t>Mongolian</a:t>
            </a:r>
          </a:p>
        </p:txBody>
      </p:sp>
      <p:sp>
        <p:nvSpPr>
          <p:cNvPr id="663556" name="Text Box 5"/>
          <p:cNvSpPr txBox="1">
            <a:spLocks noChangeArrowheads="1"/>
          </p:cNvSpPr>
          <p:nvPr/>
        </p:nvSpPr>
        <p:spPr bwMode="auto">
          <a:xfrm>
            <a:off x="361950" y="5334000"/>
            <a:ext cx="8477250" cy="1311275"/>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mn-MN" sz="8000" b="1" i="1">
                <a:solidFill>
                  <a:srgbClr val="F6FE0A"/>
                </a:solidFill>
                <a:latin typeface="Times New Roman" charset="0"/>
              </a:rPr>
              <a:t>Библи</a:t>
            </a:r>
            <a:r>
              <a:rPr lang="en-US" sz="8000" b="1" i="1">
                <a:solidFill>
                  <a:srgbClr val="F6FE0A"/>
                </a:solidFill>
                <a:latin typeface="Times New Roman" charset="0"/>
              </a:rPr>
              <a:t>…</a:t>
            </a:r>
            <a:r>
              <a:rPr lang="mn-MN" sz="8000" b="1" i="1">
                <a:solidFill>
                  <a:srgbClr val="F6FE0A"/>
                </a:solidFill>
                <a:latin typeface="Times New Roman" charset="0"/>
              </a:rPr>
              <a:t>Үндсэндээ</a:t>
            </a:r>
            <a:endParaRPr lang="en-US" sz="8000" b="1" i="1">
              <a:solidFill>
                <a:srgbClr val="F6FE0A"/>
              </a:solidFill>
              <a:latin typeface="Times New Roman" charset="0"/>
            </a:endParaRPr>
          </a:p>
        </p:txBody>
      </p:sp>
      <p:pic>
        <p:nvPicPr>
          <p:cNvPr id="663557" name="Picture 6" descr="14 Mongol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3558" name="Rectangle 6"/>
          <p:cNvSpPr>
            <a:spLocks noChangeArrowheads="1"/>
          </p:cNvSpPr>
          <p:nvPr/>
        </p:nvSpPr>
        <p:spPr bwMode="auto">
          <a:xfrm>
            <a:off x="357188" y="2214563"/>
            <a:ext cx="1708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r>
              <a:rPr lang="zh-TW" altLang="en-US" sz="4000" b="1">
                <a:solidFill>
                  <a:schemeClr val="bg1"/>
                </a:solidFill>
              </a:rPr>
              <a:t>蒙古人</a:t>
            </a:r>
            <a:endParaRPr lang="en-US" sz="4000" b="1">
              <a:solidFill>
                <a:schemeClr val="bg1"/>
              </a:solidFill>
            </a:endParaRPr>
          </a:p>
        </p:txBody>
      </p:sp>
    </p:spTree>
  </p:cSld>
  <p:clrMapOvr>
    <a:masterClrMapping/>
  </p:clrMapOvr>
  <p:transition advClick="0" advTm="3000">
    <p:rand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Date Placeholder 3"/>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US" sz="1400">
              <a:latin typeface="Arial" charset="0"/>
            </a:endParaRPr>
          </a:p>
        </p:txBody>
      </p:sp>
      <p:sp>
        <p:nvSpPr>
          <p:cNvPr id="665602"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US" sz="1400">
              <a:latin typeface="Arial" charset="0"/>
            </a:endParaRPr>
          </a:p>
        </p:txBody>
      </p:sp>
      <p:pic>
        <p:nvPicPr>
          <p:cNvPr id="665603" name="Picture 5" descr="IMG_7011"/>
          <p:cNvPicPr>
            <a:picLocks noChangeAspect="1" noChangeArrowheads="1"/>
          </p:cNvPicPr>
          <p:nvPr/>
        </p:nvPicPr>
        <p:blipFill>
          <a:blip r:embed="rId3" cstate="email">
            <a:lum bright="-12000"/>
            <a:extLst>
              <a:ext uri="{28A0092B-C50C-407E-A947-70E740481C1C}">
                <a14:useLocalDpi xmlns:a14="http://schemas.microsoft.com/office/drawing/2010/main" val="0"/>
              </a:ext>
            </a:extLst>
          </a:blip>
          <a:srcRect/>
          <a:stretch>
            <a:fillRect/>
          </a:stretch>
        </p:blipFill>
        <p:spPr bwMode="auto">
          <a:xfrm>
            <a:off x="0" y="0"/>
            <a:ext cx="9144000" cy="695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02" name="Rectangle 2"/>
          <p:cNvSpPr>
            <a:spLocks noGrp="1" noChangeArrowheads="1"/>
          </p:cNvSpPr>
          <p:nvPr>
            <p:ph type="title"/>
          </p:nvPr>
        </p:nvSpPr>
        <p:spPr>
          <a:xfrm>
            <a:off x="285750" y="76200"/>
            <a:ext cx="8248650" cy="1143000"/>
          </a:xfrm>
          <a:effectLst>
            <a:outerShdw blurRad="63500" dist="25399" dir="2700000" algn="ctr" rotWithShape="0">
              <a:srgbClr val="000000"/>
            </a:outerShdw>
          </a:effectLst>
        </p:spPr>
        <p:txBody>
          <a:bodyPr/>
          <a:lstStyle/>
          <a:p>
            <a:pPr eaLnBrk="1" hangingPunct="1">
              <a:defRPr/>
            </a:pPr>
            <a:r>
              <a:rPr lang="en-US" sz="6600" b="1">
                <a:solidFill>
                  <a:schemeClr val="accent1"/>
                </a:solidFill>
                <a:latin typeface="Impact" charset="0"/>
                <a:ea typeface="ＭＳ Ｐゴシック" charset="0"/>
              </a:rPr>
              <a:t>No Pum </a:t>
            </a:r>
            <a:r>
              <a:rPr lang="zh-TW" altLang="en-US" sz="6600" b="1">
                <a:solidFill>
                  <a:schemeClr val="accent1"/>
                </a:solidFill>
                <a:latin typeface="Impact" charset="0"/>
                <a:ea typeface="ＭＳ Ｐゴシック" charset="0"/>
              </a:rPr>
              <a:t>的課室</a:t>
            </a:r>
            <a:r>
              <a:rPr lang="en-US" altLang="zh-TW" sz="6600" b="1">
                <a:solidFill>
                  <a:schemeClr val="accent1"/>
                </a:solidFill>
                <a:latin typeface="Impact" charset="0"/>
                <a:ea typeface="ＭＳ Ｐゴシック" charset="0"/>
              </a:rPr>
              <a:t>(</a:t>
            </a:r>
            <a:r>
              <a:rPr lang="zh-TW" altLang="en-US" sz="6600" b="1">
                <a:solidFill>
                  <a:schemeClr val="accent1"/>
                </a:solidFill>
                <a:latin typeface="Impact" charset="0"/>
                <a:ea typeface="ＭＳ Ｐゴシック" charset="0"/>
              </a:rPr>
              <a:t>緬甸</a:t>
            </a:r>
            <a:r>
              <a:rPr lang="en-US" altLang="zh-TW" sz="6600" b="1">
                <a:solidFill>
                  <a:schemeClr val="accent1"/>
                </a:solidFill>
                <a:latin typeface="Impact" charset="0"/>
                <a:ea typeface="ＭＳ Ｐゴシック" charset="0"/>
              </a:rPr>
              <a:t>)</a:t>
            </a:r>
            <a:endParaRPr lang="en-US" sz="6600" b="1">
              <a:latin typeface="Impact"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Date Placeholder 3"/>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US" sz="1400">
              <a:latin typeface="Arial" charset="0"/>
            </a:endParaRPr>
          </a:p>
        </p:txBody>
      </p:sp>
      <p:sp>
        <p:nvSpPr>
          <p:cNvPr id="667650"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US" sz="1400">
              <a:latin typeface="Arial" charset="0"/>
            </a:endParaRPr>
          </a:p>
        </p:txBody>
      </p:sp>
      <p:pic>
        <p:nvPicPr>
          <p:cNvPr id="667651" name="Picture 4" descr="IMG_702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8578" name="Rectangle 2"/>
          <p:cNvSpPr>
            <a:spLocks noGrp="1" noChangeArrowheads="1"/>
          </p:cNvSpPr>
          <p:nvPr>
            <p:ph type="title"/>
          </p:nvPr>
        </p:nvSpPr>
        <p:spPr>
          <a:xfrm>
            <a:off x="304800" y="152400"/>
            <a:ext cx="7543800" cy="914400"/>
          </a:xfrm>
          <a:effectLst>
            <a:outerShdw blurRad="63500" dist="35921" dir="2700000" algn="ctr" rotWithShape="0">
              <a:schemeClr val="accent1"/>
            </a:outerShdw>
          </a:effectLst>
        </p:spPr>
        <p:txBody>
          <a:bodyPr/>
          <a:lstStyle/>
          <a:p>
            <a:pPr eaLnBrk="1" hangingPunct="1">
              <a:defRPr/>
            </a:pPr>
            <a:r>
              <a:rPr lang="en-US" sz="6000" b="1">
                <a:solidFill>
                  <a:schemeClr val="tx1"/>
                </a:solidFill>
                <a:latin typeface="Impact" charset="0"/>
                <a:ea typeface="ＭＳ Ｐゴシック" charset="0"/>
              </a:rPr>
              <a:t>No Pum </a:t>
            </a:r>
            <a:r>
              <a:rPr lang="zh-TW" altLang="en-US" sz="6000" b="1">
                <a:solidFill>
                  <a:schemeClr val="tx1"/>
                </a:solidFill>
                <a:effectLst>
                  <a:outerShdw blurRad="38100" dist="38100" dir="2700000" algn="tl">
                    <a:srgbClr val="FFFFFF"/>
                  </a:outerShdw>
                </a:effectLst>
                <a:latin typeface="Impact" charset="0"/>
                <a:ea typeface="ＭＳ Ｐゴシック" charset="0"/>
              </a:rPr>
              <a:t>的家 </a:t>
            </a:r>
            <a:r>
              <a:rPr lang="en-US" altLang="zh-TW" sz="6000" b="1">
                <a:solidFill>
                  <a:schemeClr val="tx1"/>
                </a:solidFill>
                <a:effectLst>
                  <a:outerShdw blurRad="38100" dist="38100" dir="2700000" algn="tl">
                    <a:srgbClr val="FFFFFF"/>
                  </a:outerShdw>
                </a:effectLst>
                <a:latin typeface="Impact" charset="0"/>
                <a:ea typeface="ＭＳ Ｐゴシック" charset="0"/>
              </a:rPr>
              <a:t>(</a:t>
            </a:r>
            <a:r>
              <a:rPr lang="zh-TW" altLang="en-US" sz="6000" b="1">
                <a:solidFill>
                  <a:schemeClr val="tx1"/>
                </a:solidFill>
                <a:effectLst>
                  <a:outerShdw blurRad="38100" dist="38100" dir="2700000" algn="tl">
                    <a:srgbClr val="FFFFFF"/>
                  </a:outerShdw>
                </a:effectLst>
                <a:latin typeface="Impact" charset="0"/>
                <a:ea typeface="ＭＳ Ｐゴシック" charset="0"/>
              </a:rPr>
              <a:t>緬甸</a:t>
            </a:r>
            <a:r>
              <a:rPr lang="en-US" altLang="zh-TW" sz="6000" b="1">
                <a:solidFill>
                  <a:schemeClr val="tx1"/>
                </a:solidFill>
                <a:effectLst>
                  <a:outerShdw blurRad="38100" dist="38100" dir="2700000" algn="tl">
                    <a:srgbClr val="FFFFFF"/>
                  </a:outerShdw>
                </a:effectLst>
                <a:latin typeface="Impact" charset="0"/>
                <a:ea typeface="ＭＳ Ｐゴシック" charset="0"/>
              </a:rPr>
              <a:t>)</a:t>
            </a:r>
            <a:endParaRPr lang="en-US" sz="6000" b="1">
              <a:solidFill>
                <a:schemeClr val="tx1"/>
              </a:solidFill>
              <a:effectLst>
                <a:outerShdw blurRad="38100" dist="38100" dir="2700000" algn="tl">
                  <a:srgbClr val="FFFFFF"/>
                </a:outerShdw>
              </a:effectLst>
              <a:latin typeface="Impact"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Date Placeholder 3"/>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US" sz="1400">
              <a:latin typeface="Arial" charset="0"/>
            </a:endParaRPr>
          </a:p>
        </p:txBody>
      </p:sp>
      <p:sp>
        <p:nvSpPr>
          <p:cNvPr id="669698"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US" sz="1400">
              <a:latin typeface="Arial" charset="0"/>
            </a:endParaRPr>
          </a:p>
        </p:txBody>
      </p:sp>
      <p:pic>
        <p:nvPicPr>
          <p:cNvPr id="669699" name="Picture 6" descr="IMG_702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5875"/>
            <a:ext cx="9166225"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626" name="Rectangle 2"/>
          <p:cNvSpPr>
            <a:spLocks noGrp="1" noChangeArrowheads="1"/>
          </p:cNvSpPr>
          <p:nvPr>
            <p:ph type="title"/>
          </p:nvPr>
        </p:nvSpPr>
        <p:spPr>
          <a:xfrm>
            <a:off x="304800" y="-76200"/>
            <a:ext cx="8267700" cy="1143000"/>
          </a:xfrm>
          <a:effectLst>
            <a:outerShdw blurRad="63500" dist="25399" dir="2700000" algn="ctr" rotWithShape="0">
              <a:srgbClr val="000000"/>
            </a:outerShdw>
          </a:effectLst>
        </p:spPr>
        <p:txBody>
          <a:bodyPr/>
          <a:lstStyle/>
          <a:p>
            <a:pPr eaLnBrk="1" hangingPunct="1">
              <a:defRPr/>
            </a:pPr>
            <a:r>
              <a:rPr lang="en-US" sz="6600" b="1">
                <a:solidFill>
                  <a:schemeClr val="accent1"/>
                </a:solidFill>
                <a:latin typeface="Impact" charset="0"/>
                <a:ea typeface="ＭＳ Ｐゴシック" charset="0"/>
              </a:rPr>
              <a:t>No Pum </a:t>
            </a:r>
            <a:r>
              <a:rPr lang="zh-TW" altLang="en-US" sz="6600" b="1">
                <a:solidFill>
                  <a:schemeClr val="accent1"/>
                </a:solidFill>
                <a:effectLst>
                  <a:outerShdw blurRad="38100" dist="38100" dir="2700000" algn="tl">
                    <a:srgbClr val="000000"/>
                  </a:outerShdw>
                </a:effectLst>
                <a:latin typeface="Impact" charset="0"/>
                <a:ea typeface="ＭＳ Ｐゴシック" charset="0"/>
              </a:rPr>
              <a:t>的孤兒</a:t>
            </a:r>
            <a:r>
              <a:rPr lang="en-US" altLang="zh-TW" sz="6600" b="1">
                <a:solidFill>
                  <a:schemeClr val="accent1"/>
                </a:solidFill>
                <a:effectLst>
                  <a:outerShdw blurRad="38100" dist="38100" dir="2700000" algn="tl">
                    <a:srgbClr val="000000"/>
                  </a:outerShdw>
                </a:effectLst>
                <a:latin typeface="Impact" charset="0"/>
                <a:ea typeface="ＭＳ Ｐゴシック" charset="0"/>
              </a:rPr>
              <a:t>(</a:t>
            </a:r>
            <a:r>
              <a:rPr lang="zh-TW" altLang="en-US" sz="6600" b="1">
                <a:solidFill>
                  <a:schemeClr val="accent1"/>
                </a:solidFill>
                <a:effectLst>
                  <a:outerShdw blurRad="38100" dist="38100" dir="2700000" algn="tl">
                    <a:srgbClr val="000000"/>
                  </a:outerShdw>
                </a:effectLst>
                <a:latin typeface="Impact" charset="0"/>
                <a:ea typeface="ＭＳ Ｐゴシック" charset="0"/>
              </a:rPr>
              <a:t>緬甸</a:t>
            </a:r>
            <a:r>
              <a:rPr lang="en-US" altLang="zh-TW" sz="6600" b="1">
                <a:solidFill>
                  <a:schemeClr val="accent1"/>
                </a:solidFill>
                <a:effectLst>
                  <a:outerShdw blurRad="38100" dist="38100" dir="2700000" algn="tl">
                    <a:srgbClr val="000000"/>
                  </a:outerShdw>
                </a:effectLst>
                <a:latin typeface="Impact" charset="0"/>
                <a:ea typeface="ＭＳ Ｐゴシック" charset="0"/>
              </a:rPr>
              <a:t>)</a:t>
            </a:r>
            <a:endParaRPr lang="en-US" sz="6600">
              <a:solidFill>
                <a:schemeClr val="accent1"/>
              </a:solidFill>
              <a:latin typeface="Impact"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ctrTitle"/>
          </p:nvPr>
        </p:nvSpPr>
        <p:spPr>
          <a:xfrm>
            <a:off x="92075" y="838200"/>
            <a:ext cx="5638800" cy="838200"/>
          </a:xfrm>
          <a:effectLst>
            <a:outerShdw blurRad="63500" dist="35921" dir="2700000" algn="ctr" rotWithShape="0">
              <a:srgbClr val="000000"/>
            </a:outerShdw>
          </a:effectLst>
        </p:spPr>
        <p:txBody>
          <a:bodyPr/>
          <a:lstStyle/>
          <a:p>
            <a:pPr algn="l" eaLnBrk="1" hangingPunct="1">
              <a:defRPr/>
            </a:pPr>
            <a:r>
              <a:rPr lang="zh-TW" altLang="en-US" b="1">
                <a:solidFill>
                  <a:schemeClr val="accent1"/>
                </a:solidFill>
                <a:latin typeface="Impact" charset="0"/>
                <a:ea typeface="ＭＳ Ｐゴシック" charset="0"/>
              </a:rPr>
              <a:t>偏愛有錢人 </a:t>
            </a:r>
            <a:r>
              <a:rPr lang="en-US">
                <a:solidFill>
                  <a:schemeClr val="accent1"/>
                </a:solidFill>
                <a:latin typeface="Impact" charset="0"/>
                <a:ea typeface="ＭＳ Ｐゴシック" charset="0"/>
              </a:rPr>
              <a:t>…</a:t>
            </a:r>
          </a:p>
        </p:txBody>
      </p:sp>
      <p:sp>
        <p:nvSpPr>
          <p:cNvPr id="671746" name="Text Box 3"/>
          <p:cNvSpPr txBox="1">
            <a:spLocks noChangeArrowheads="1"/>
          </p:cNvSpPr>
          <p:nvPr/>
        </p:nvSpPr>
        <p:spPr bwMode="auto">
          <a:xfrm>
            <a:off x="60325" y="0"/>
            <a:ext cx="3368675" cy="366713"/>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b="1">
                <a:solidFill>
                  <a:schemeClr val="accent1"/>
                </a:solidFill>
              </a:rPr>
              <a:t>Our outline of James 2…</a:t>
            </a:r>
          </a:p>
        </p:txBody>
      </p:sp>
      <p:sp>
        <p:nvSpPr>
          <p:cNvPr id="405508" name="Text Box 4"/>
          <p:cNvSpPr txBox="1">
            <a:spLocks noChangeArrowheads="1"/>
          </p:cNvSpPr>
          <p:nvPr/>
        </p:nvSpPr>
        <p:spPr bwMode="auto">
          <a:xfrm>
            <a:off x="0" y="1857375"/>
            <a:ext cx="8245475" cy="2838450"/>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19113" indent="-519113"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buFont typeface="Arial" charset="0"/>
              <a:buAutoNum type="arabicPeriod"/>
            </a:pPr>
            <a:r>
              <a:rPr lang="zh-TW" altLang="en-US" sz="3600" b="1">
                <a:solidFill>
                  <a:schemeClr val="accent1"/>
                </a:solidFill>
              </a:rPr>
              <a:t>展現不義動機 </a:t>
            </a:r>
            <a:r>
              <a:rPr lang="en-US" sz="3600" b="1">
                <a:solidFill>
                  <a:schemeClr val="accent1"/>
                </a:solidFill>
              </a:rPr>
              <a:t>(2-4)</a:t>
            </a:r>
          </a:p>
          <a:p>
            <a:pPr>
              <a:buFont typeface="Arial" charset="0"/>
              <a:buAutoNum type="arabicPeriod"/>
            </a:pPr>
            <a:r>
              <a:rPr lang="zh-TW" altLang="en-US" sz="3600" b="1">
                <a:solidFill>
                  <a:schemeClr val="accent1"/>
                </a:solidFill>
              </a:rPr>
              <a:t>凌辱貧窮的人 </a:t>
            </a:r>
            <a:r>
              <a:rPr lang="en-US" sz="3600" b="1">
                <a:solidFill>
                  <a:schemeClr val="accent1"/>
                </a:solidFill>
              </a:rPr>
              <a:t>(5-6a)</a:t>
            </a:r>
          </a:p>
          <a:p>
            <a:pPr>
              <a:buFont typeface="Arial" charset="0"/>
              <a:buAutoNum type="arabicPeriod"/>
            </a:pPr>
            <a:r>
              <a:rPr lang="zh-CN" altLang="en-US" sz="3600">
                <a:solidFill>
                  <a:schemeClr val="accent1"/>
                </a:solidFill>
              </a:rPr>
              <a:t>縱容欺压你们</a:t>
            </a:r>
            <a:r>
              <a:rPr lang="en-US" altLang="ja-JP" sz="3600" b="1">
                <a:solidFill>
                  <a:schemeClr val="accent1"/>
                </a:solidFill>
              </a:rPr>
              <a:t>(6b-7)</a:t>
            </a:r>
          </a:p>
          <a:p>
            <a:pPr>
              <a:buFont typeface="Arial" charset="0"/>
              <a:buAutoNum type="arabicPeriod"/>
            </a:pPr>
            <a:r>
              <a:rPr lang="zh-TW" altLang="en-US" sz="3600" b="1">
                <a:solidFill>
                  <a:schemeClr val="accent1"/>
                </a:solidFill>
              </a:rPr>
              <a:t>忽視神愛人如己的命令 </a:t>
            </a:r>
            <a:r>
              <a:rPr lang="en-US" sz="3600" b="1">
                <a:solidFill>
                  <a:schemeClr val="accent1"/>
                </a:solidFill>
              </a:rPr>
              <a:t>(8-11)</a:t>
            </a:r>
          </a:p>
          <a:p>
            <a:pPr>
              <a:buFont typeface="Arial" charset="0"/>
              <a:buAutoNum type="arabicPeriod"/>
            </a:pPr>
            <a:r>
              <a:rPr lang="zh-TW" altLang="en-US" sz="3600" b="1">
                <a:solidFill>
                  <a:schemeClr val="accent1"/>
                </a:solidFill>
              </a:rPr>
              <a:t>招致神的審判 </a:t>
            </a:r>
            <a:r>
              <a:rPr lang="en-US" sz="3600" b="1">
                <a:solidFill>
                  <a:schemeClr val="accent1"/>
                </a:solidFill>
              </a:rPr>
              <a:t>(12-13)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05508">
                                            <p:txEl>
                                              <p:pRg st="0" end="0"/>
                                            </p:txEl>
                                          </p:spTgt>
                                        </p:tgtEl>
                                        <p:attrNameLst>
                                          <p:attrName>style.visibility</p:attrName>
                                        </p:attrNameLst>
                                      </p:cBhvr>
                                      <p:to>
                                        <p:strVal val="visible"/>
                                      </p:to>
                                    </p:set>
                                    <p:anim calcmode="lin" valueType="num">
                                      <p:cBhvr>
                                        <p:cTn id="7" dur="500" fill="hold"/>
                                        <p:tgtEl>
                                          <p:spTgt spid="405508">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05508">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05508">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05508">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05508">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05508">
                                            <p:txEl>
                                              <p:pRg st="1" end="1"/>
                                            </p:txEl>
                                          </p:spTgt>
                                        </p:tgtEl>
                                        <p:attrNameLst>
                                          <p:attrName>style.visibility</p:attrName>
                                        </p:attrNameLst>
                                      </p:cBhvr>
                                      <p:to>
                                        <p:strVal val="visible"/>
                                      </p:to>
                                    </p:set>
                                    <p:anim calcmode="lin" valueType="num">
                                      <p:cBhvr>
                                        <p:cTn id="16" dur="500" fill="hold"/>
                                        <p:tgtEl>
                                          <p:spTgt spid="405508">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405508">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405508">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405508">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405508">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405508">
                                            <p:txEl>
                                              <p:pRg st="2" end="2"/>
                                            </p:txEl>
                                          </p:spTgt>
                                        </p:tgtEl>
                                        <p:attrNameLst>
                                          <p:attrName>style.visibility</p:attrName>
                                        </p:attrNameLst>
                                      </p:cBhvr>
                                      <p:to>
                                        <p:strVal val="visible"/>
                                      </p:to>
                                    </p:set>
                                    <p:anim calcmode="lin" valueType="num">
                                      <p:cBhvr>
                                        <p:cTn id="25" dur="500" fill="hold"/>
                                        <p:tgtEl>
                                          <p:spTgt spid="405508">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405508">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405508">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405508">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405508">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405508">
                                            <p:txEl>
                                              <p:pRg st="3" end="3"/>
                                            </p:txEl>
                                          </p:spTgt>
                                        </p:tgtEl>
                                        <p:attrNameLst>
                                          <p:attrName>style.visibility</p:attrName>
                                        </p:attrNameLst>
                                      </p:cBhvr>
                                      <p:to>
                                        <p:strVal val="visible"/>
                                      </p:to>
                                    </p:set>
                                    <p:anim calcmode="lin" valueType="num">
                                      <p:cBhvr>
                                        <p:cTn id="34" dur="500" fill="hold"/>
                                        <p:tgtEl>
                                          <p:spTgt spid="405508">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405508">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405508">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405508">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405508">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405508">
                                            <p:txEl>
                                              <p:pRg st="4" end="4"/>
                                            </p:txEl>
                                          </p:spTgt>
                                        </p:tgtEl>
                                        <p:attrNameLst>
                                          <p:attrName>style.visibility</p:attrName>
                                        </p:attrNameLst>
                                      </p:cBhvr>
                                      <p:to>
                                        <p:strVal val="visible"/>
                                      </p:to>
                                    </p:set>
                                    <p:anim calcmode="lin" valueType="num">
                                      <p:cBhvr>
                                        <p:cTn id="43" dur="500" fill="hold"/>
                                        <p:tgtEl>
                                          <p:spTgt spid="405508">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405508">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405508">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405508">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40550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8"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ctrTitle"/>
          </p:nvPr>
        </p:nvSpPr>
        <p:spPr>
          <a:xfrm>
            <a:off x="762000" y="0"/>
            <a:ext cx="7772400" cy="1143000"/>
          </a:xfrm>
          <a:effectLst>
            <a:outerShdw blurRad="63500" dist="35921" dir="2700000" algn="ctr" rotWithShape="0">
              <a:srgbClr val="000000">
                <a:alpha val="99962"/>
              </a:srgbClr>
            </a:outerShdw>
          </a:effectLst>
        </p:spPr>
        <p:txBody>
          <a:bodyPr/>
          <a:lstStyle/>
          <a:p>
            <a:pPr eaLnBrk="1" hangingPunct="1">
              <a:defRPr/>
            </a:pPr>
            <a:r>
              <a:rPr lang="zh-TW" altLang="en-US">
                <a:latin typeface="Trebuchet MS" charset="0"/>
                <a:ea typeface="Osaka" charset="0"/>
              </a:rPr>
              <a:t>我能進一步探討嗎 </a:t>
            </a:r>
            <a:r>
              <a:rPr lang="en-US" altLang="zh-TW">
                <a:latin typeface="Trebuchet MS" charset="0"/>
                <a:ea typeface="Osaka" charset="0"/>
              </a:rPr>
              <a:t>﹖</a:t>
            </a:r>
            <a:endParaRPr lang="en-US">
              <a:latin typeface="Trebuchet MS" charset="0"/>
              <a:ea typeface="Osaka" charset="0"/>
            </a:endParaRPr>
          </a:p>
        </p:txBody>
      </p:sp>
      <p:sp>
        <p:nvSpPr>
          <p:cNvPr id="375811" name="Rectangle 3"/>
          <p:cNvSpPr>
            <a:spLocks noGrp="1" noChangeArrowheads="1"/>
          </p:cNvSpPr>
          <p:nvPr>
            <p:ph type="subTitle" idx="1"/>
          </p:nvPr>
        </p:nvSpPr>
        <p:spPr>
          <a:xfrm>
            <a:off x="152400" y="1143000"/>
            <a:ext cx="8991600" cy="4876800"/>
          </a:xfrm>
          <a:effectLst>
            <a:outerShdw blurRad="63500" dist="35921" dir="2700000" algn="ctr" rotWithShape="0">
              <a:srgbClr val="000000">
                <a:alpha val="99962"/>
              </a:srgbClr>
            </a:outerShdw>
          </a:effectLst>
        </p:spPr>
        <p:txBody>
          <a:bodyPr/>
          <a:lstStyle/>
          <a:p>
            <a:pPr marL="609600" indent="-609600" algn="l" eaLnBrk="1" hangingPunct="1">
              <a:buFont typeface="Arial" charset="0"/>
              <a:buAutoNum type="arabicPeriod"/>
              <a:defRPr/>
            </a:pPr>
            <a:r>
              <a:rPr lang="zh-CN" altLang="en-US">
                <a:latin typeface="Trebuchet MS" charset="0"/>
                <a:ea typeface="Osaka" charset="0"/>
              </a:rPr>
              <a:t>你有按著外貌待人嗎 </a:t>
            </a:r>
            <a:r>
              <a:rPr lang="en-US" altLang="zh-CN">
                <a:latin typeface="Trebuchet MS" charset="0"/>
                <a:ea typeface="Osaka" charset="0"/>
              </a:rPr>
              <a:t> - </a:t>
            </a:r>
            <a:r>
              <a:rPr lang="zh-TW" altLang="en-US">
                <a:latin typeface="Trebuchet MS" charset="0"/>
                <a:ea typeface="Osaka" charset="0"/>
              </a:rPr>
              <a:t>無論是富足或是貧窮 的 </a:t>
            </a:r>
            <a:r>
              <a:rPr lang="en-US" altLang="zh-TW">
                <a:latin typeface="Trebuchet MS" charset="0"/>
                <a:ea typeface="Osaka" charset="0"/>
              </a:rPr>
              <a:t>﹖</a:t>
            </a:r>
            <a:r>
              <a:rPr lang="zh-TW" altLang="en-US">
                <a:latin typeface="Trebuchet MS" charset="0"/>
                <a:ea typeface="Osaka" charset="0"/>
              </a:rPr>
              <a:t> 或者 你只注意和優待有錢人</a:t>
            </a:r>
            <a:r>
              <a:rPr lang="en-US" altLang="zh-TW">
                <a:latin typeface="Trebuchet MS" charset="0"/>
                <a:ea typeface="Osaka" charset="0"/>
              </a:rPr>
              <a:t>﹖</a:t>
            </a:r>
            <a:endParaRPr lang="en-US">
              <a:latin typeface="Trebuchet MS" charset="0"/>
              <a:ea typeface="Osaka" charset="0"/>
            </a:endParaRPr>
          </a:p>
          <a:p>
            <a:pPr marL="609600" indent="-609600" algn="l" eaLnBrk="1" hangingPunct="1">
              <a:buFont typeface="Arial" charset="0"/>
              <a:buAutoNum type="arabicPeriod"/>
              <a:defRPr/>
            </a:pPr>
            <a:r>
              <a:rPr lang="zh-TW" altLang="en-US">
                <a:latin typeface="Trebuchet MS" charset="0"/>
                <a:ea typeface="Osaka" charset="0"/>
              </a:rPr>
              <a:t>你承邀請過誰去你家吃飯 </a:t>
            </a:r>
            <a:r>
              <a:rPr lang="en-US" altLang="zh-TW">
                <a:latin typeface="Trebuchet MS" charset="0"/>
                <a:ea typeface="Osaka" charset="0"/>
              </a:rPr>
              <a:t>﹖</a:t>
            </a:r>
            <a:r>
              <a:rPr lang="zh-TW" altLang="en-US">
                <a:latin typeface="Trebuchet MS" charset="0"/>
                <a:ea typeface="Osaka" charset="0"/>
              </a:rPr>
              <a:t>通常是和你相同經濟情況的人和比你更富裕的</a:t>
            </a:r>
            <a:r>
              <a:rPr lang="en-US" altLang="zh-TW">
                <a:latin typeface="Trebuchet MS" charset="0"/>
                <a:ea typeface="Osaka" charset="0"/>
              </a:rPr>
              <a:t>﹖</a:t>
            </a:r>
            <a:endParaRPr lang="en-US">
              <a:latin typeface="Trebuchet MS" charset="0"/>
              <a:ea typeface="Osaka" charset="0"/>
            </a:endParaRPr>
          </a:p>
          <a:p>
            <a:pPr marL="609600" indent="-609600" algn="l" eaLnBrk="1" hangingPunct="1">
              <a:buFont typeface="Arial" charset="0"/>
              <a:buAutoNum type="arabicPeriod"/>
              <a:defRPr/>
            </a:pPr>
            <a:r>
              <a:rPr lang="zh-TW" altLang="en-US">
                <a:latin typeface="Trebuchet MS" charset="0"/>
                <a:ea typeface="Osaka" charset="0"/>
              </a:rPr>
              <a:t>坦若有人不能回報你 </a:t>
            </a:r>
            <a:r>
              <a:rPr lang="en-US" altLang="zh-TW">
                <a:latin typeface="Trebuchet MS" charset="0"/>
                <a:ea typeface="Osaka" charset="0"/>
              </a:rPr>
              <a:t>﹐</a:t>
            </a:r>
            <a:r>
              <a:rPr lang="zh-TW" altLang="en-US">
                <a:latin typeface="Trebuchet MS" charset="0"/>
                <a:ea typeface="Osaka" charset="0"/>
              </a:rPr>
              <a:t>你仍會向他行善嗎 </a:t>
            </a:r>
            <a:r>
              <a:rPr lang="en-US" altLang="zh-TW">
                <a:latin typeface="Trebuchet MS" charset="0"/>
                <a:ea typeface="Osaka" charset="0"/>
              </a:rPr>
              <a:t>﹖</a:t>
            </a:r>
            <a:endParaRPr lang="en-US">
              <a:latin typeface="Trebuchet MS" charset="0"/>
              <a:ea typeface="Osaka" charset="0"/>
            </a:endParaRPr>
          </a:p>
          <a:p>
            <a:pPr marL="609600" indent="-609600" algn="l" eaLnBrk="1" hangingPunct="1">
              <a:buFont typeface="Arial" charset="0"/>
              <a:buAutoNum type="arabicPeriod"/>
              <a:defRPr/>
            </a:pPr>
            <a:r>
              <a:rPr lang="zh-TW" altLang="en-US">
                <a:latin typeface="Trebuchet MS" charset="0"/>
                <a:ea typeface="Osaka" charset="0"/>
              </a:rPr>
              <a:t>你是否願意愛和服事教會裡比你更貧窮的</a:t>
            </a:r>
            <a:r>
              <a:rPr lang="en-US" altLang="zh-TW">
                <a:latin typeface="Trebuchet MS" charset="0"/>
                <a:ea typeface="Osaka" charset="0"/>
              </a:rPr>
              <a:t>﹖</a:t>
            </a:r>
            <a:r>
              <a:rPr lang="zh-TW" altLang="en-US">
                <a:latin typeface="Trebuchet MS" charset="0"/>
                <a:ea typeface="Osaka" charset="0"/>
              </a:rPr>
              <a:t> 或者你的事件都給了其他的人</a:t>
            </a:r>
            <a:r>
              <a:rPr lang="en-US" altLang="zh-TW">
                <a:latin typeface="Trebuchet MS" charset="0"/>
                <a:ea typeface="Osaka" charset="0"/>
              </a:rPr>
              <a:t>﹖</a:t>
            </a:r>
            <a:endParaRPr lang="en-US">
              <a:latin typeface="Trebuchet MS" charset="0"/>
              <a:ea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75811">
                                            <p:txEl>
                                              <p:pRg st="0" end="0"/>
                                            </p:txEl>
                                          </p:spTgt>
                                        </p:tgtEl>
                                        <p:attrNameLst>
                                          <p:attrName>style.visibility</p:attrName>
                                        </p:attrNameLst>
                                      </p:cBhvr>
                                      <p:to>
                                        <p:strVal val="visible"/>
                                      </p:to>
                                    </p:set>
                                    <p:anim calcmode="lin" valueType="num">
                                      <p:cBhvr>
                                        <p:cTn id="7" dur="500" fill="hold"/>
                                        <p:tgtEl>
                                          <p:spTgt spid="37581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7581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7581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758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375811">
                                            <p:txEl>
                                              <p:pRg st="1" end="1"/>
                                            </p:txEl>
                                          </p:spTgt>
                                        </p:tgtEl>
                                        <p:attrNameLst>
                                          <p:attrName>style.visibility</p:attrName>
                                        </p:attrNameLst>
                                      </p:cBhvr>
                                      <p:to>
                                        <p:strVal val="visible"/>
                                      </p:to>
                                    </p:set>
                                    <p:anim calcmode="lin" valueType="num">
                                      <p:cBhvr>
                                        <p:cTn id="15" dur="500" fill="hold"/>
                                        <p:tgtEl>
                                          <p:spTgt spid="37581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7581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7581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758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375811">
                                            <p:txEl>
                                              <p:pRg st="2" end="2"/>
                                            </p:txEl>
                                          </p:spTgt>
                                        </p:tgtEl>
                                        <p:attrNameLst>
                                          <p:attrName>style.visibility</p:attrName>
                                        </p:attrNameLst>
                                      </p:cBhvr>
                                      <p:to>
                                        <p:strVal val="visible"/>
                                      </p:to>
                                    </p:set>
                                    <p:anim calcmode="lin" valueType="num">
                                      <p:cBhvr>
                                        <p:cTn id="23" dur="500" fill="hold"/>
                                        <p:tgtEl>
                                          <p:spTgt spid="37581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7581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7581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758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375811">
                                            <p:txEl>
                                              <p:pRg st="3" end="3"/>
                                            </p:txEl>
                                          </p:spTgt>
                                        </p:tgtEl>
                                        <p:attrNameLst>
                                          <p:attrName>style.visibility</p:attrName>
                                        </p:attrNameLst>
                                      </p:cBhvr>
                                      <p:to>
                                        <p:strVal val="visible"/>
                                      </p:to>
                                    </p:set>
                                    <p:anim calcmode="lin" valueType="num">
                                      <p:cBhvr>
                                        <p:cTn id="31" dur="500" fill="hold"/>
                                        <p:tgtEl>
                                          <p:spTgt spid="37581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7581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7581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7581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1"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2"/>
          <p:cNvSpPr>
            <a:spLocks noGrp="1" noChangeArrowheads="1"/>
          </p:cNvSpPr>
          <p:nvPr>
            <p:ph type="ctrTitle"/>
          </p:nvPr>
        </p:nvSpPr>
        <p:spPr>
          <a:xfrm>
            <a:off x="533400" y="1143000"/>
            <a:ext cx="7772400" cy="762000"/>
          </a:xfrm>
        </p:spPr>
        <p:txBody>
          <a:bodyPr/>
          <a:lstStyle/>
          <a:p>
            <a:pPr eaLnBrk="1" hangingPunct="1"/>
            <a:r>
              <a:rPr lang="zh-TW" altLang="en-US" sz="3200" b="1">
                <a:solidFill>
                  <a:srgbClr val="000000"/>
                </a:solidFill>
                <a:latin typeface="Trebuchet MS" charset="0"/>
                <a:ea typeface="Osaka" charset="0"/>
              </a:rPr>
              <a:t>實踐計劃</a:t>
            </a:r>
            <a:r>
              <a:rPr lang="en-US" altLang="ja-JP" sz="3200" b="1">
                <a:solidFill>
                  <a:srgbClr val="000000"/>
                </a:solidFill>
                <a:latin typeface="Trebuchet MS" charset="0"/>
                <a:ea typeface="Osaka" charset="0"/>
              </a:rPr>
              <a:t>:</a:t>
            </a:r>
            <a:endParaRPr lang="en-US" sz="3200" b="1">
              <a:solidFill>
                <a:srgbClr val="000000"/>
              </a:solidFill>
              <a:latin typeface="Trebuchet MS" charset="0"/>
              <a:ea typeface="Osaka" charset="0"/>
            </a:endParaRPr>
          </a:p>
        </p:txBody>
      </p:sp>
      <p:sp>
        <p:nvSpPr>
          <p:cNvPr id="675842" name="Text Box 5"/>
          <p:cNvSpPr txBox="1">
            <a:spLocks noChangeArrowheads="1"/>
          </p:cNvSpPr>
          <p:nvPr/>
        </p:nvSpPr>
        <p:spPr bwMode="auto">
          <a:xfrm>
            <a:off x="1524000" y="1930400"/>
            <a:ext cx="7620000" cy="3997325"/>
          </a:xfrm>
          <a:prstGeom prst="rect">
            <a:avLst/>
          </a:prstGeom>
          <a:noFill/>
          <a:ln>
            <a:noFill/>
          </a:ln>
          <a:effectLst>
            <a:outerShdw dist="35921" dir="2700000" algn="ctr" rotWithShape="0">
              <a:schemeClr val="bg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623888" indent="-623888"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buFont typeface="Arial" charset="0"/>
              <a:buAutoNum type="arabicPeriod"/>
            </a:pPr>
            <a:r>
              <a:rPr lang="zh-TW" altLang="en-US" sz="3600" b="1">
                <a:solidFill>
                  <a:schemeClr val="tx2"/>
                </a:solidFill>
                <a:latin typeface="Times" charset="0"/>
              </a:rPr>
              <a:t>透過這個課程你有發現你生命中的哪些偏見嗎</a:t>
            </a:r>
            <a:r>
              <a:rPr lang="en-US" altLang="zh-TW" sz="3600" b="1">
                <a:solidFill>
                  <a:schemeClr val="tx2"/>
                </a:solidFill>
                <a:latin typeface="Times" charset="0"/>
              </a:rPr>
              <a:t>﹖</a:t>
            </a:r>
            <a:endParaRPr lang="en-US" altLang="ja-JP" sz="2000" b="1">
              <a:solidFill>
                <a:schemeClr val="tx2"/>
              </a:solidFill>
              <a:latin typeface="Times" charset="0"/>
            </a:endParaRPr>
          </a:p>
          <a:p>
            <a:pPr>
              <a:buFont typeface="Arial" charset="0"/>
              <a:buAutoNum type="arabicPeriod"/>
            </a:pPr>
            <a:endParaRPr lang="en-US" sz="2000" b="1">
              <a:solidFill>
                <a:schemeClr val="tx2"/>
              </a:solidFill>
              <a:latin typeface="Times" charset="0"/>
            </a:endParaRPr>
          </a:p>
          <a:p>
            <a:pPr>
              <a:buFont typeface="Arial" charset="0"/>
              <a:buAutoNum type="arabicPeriod"/>
            </a:pPr>
            <a:r>
              <a:rPr lang="zh-TW" altLang="en-US" sz="3600" b="1">
                <a:solidFill>
                  <a:schemeClr val="tx2"/>
                </a:solidFill>
                <a:latin typeface="Times" charset="0"/>
              </a:rPr>
              <a:t>你能怎樣處理這些偏見造成的問題呢</a:t>
            </a:r>
            <a:r>
              <a:rPr lang="en-US" altLang="zh-TW" sz="3600" b="1">
                <a:solidFill>
                  <a:schemeClr val="tx2"/>
                </a:solidFill>
                <a:latin typeface="Times" charset="0"/>
              </a:rPr>
              <a:t>﹖</a:t>
            </a:r>
            <a:endParaRPr lang="en-US" altLang="ja-JP" sz="2000" b="1">
              <a:solidFill>
                <a:schemeClr val="tx2"/>
              </a:solidFill>
              <a:latin typeface="Times" charset="0"/>
            </a:endParaRPr>
          </a:p>
          <a:p>
            <a:pPr>
              <a:buFont typeface="Arial" charset="0"/>
              <a:buAutoNum type="arabicPeriod"/>
            </a:pPr>
            <a:endParaRPr lang="en-US" sz="2000" b="1">
              <a:solidFill>
                <a:schemeClr val="tx2"/>
              </a:solidFill>
              <a:latin typeface="Times" charset="0"/>
            </a:endParaRPr>
          </a:p>
          <a:p>
            <a:pPr>
              <a:buFont typeface="Arial" charset="0"/>
              <a:buAutoNum type="arabicPeriod"/>
            </a:pPr>
            <a:r>
              <a:rPr lang="zh-TW" altLang="en-US" sz="3600" b="1">
                <a:solidFill>
                  <a:schemeClr val="tx2"/>
                </a:solidFill>
                <a:latin typeface="Times" charset="0"/>
              </a:rPr>
              <a:t>你以後能怎樣的避免這相同的偏見</a:t>
            </a:r>
            <a:r>
              <a:rPr lang="en-US" altLang="zh-TW" sz="3600" b="1">
                <a:solidFill>
                  <a:schemeClr val="tx2"/>
                </a:solidFill>
                <a:latin typeface="Times" charset="0"/>
              </a:rPr>
              <a:t>﹖</a:t>
            </a:r>
            <a:endParaRPr lang="en-US" sz="3600" b="1">
              <a:solidFill>
                <a:schemeClr val="tx2"/>
              </a:solidFill>
              <a:latin typeface="Times"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2"/>
          <p:cNvSpPr>
            <a:spLocks noGrp="1" noChangeArrowheads="1"/>
          </p:cNvSpPr>
          <p:nvPr>
            <p:ph type="ctrTitle"/>
          </p:nvPr>
        </p:nvSpPr>
        <p:spPr>
          <a:xfrm>
            <a:off x="685800" y="457200"/>
            <a:ext cx="7772400" cy="838200"/>
          </a:xfrm>
        </p:spPr>
        <p:txBody>
          <a:bodyPr/>
          <a:lstStyle/>
          <a:p>
            <a:pPr eaLnBrk="1" hangingPunct="1"/>
            <a:r>
              <a:rPr lang="zh-TW" altLang="en-US" b="1">
                <a:solidFill>
                  <a:srgbClr val="000000"/>
                </a:solidFill>
                <a:latin typeface="Comic Sans MS" charset="0"/>
                <a:ea typeface="ＭＳ Ｐゴシック" charset="0"/>
              </a:rPr>
              <a:t>雅各書</a:t>
            </a:r>
            <a:r>
              <a:rPr lang="en-US" altLang="ja-JP" b="1">
                <a:solidFill>
                  <a:srgbClr val="000000"/>
                </a:solidFill>
                <a:latin typeface="Comic Sans MS" charset="0"/>
                <a:ea typeface="ＭＳ Ｐゴシック" charset="0"/>
              </a:rPr>
              <a:t>2:1-13</a:t>
            </a:r>
            <a:endParaRPr lang="en-US" b="1">
              <a:solidFill>
                <a:srgbClr val="000000"/>
              </a:solidFill>
              <a:latin typeface="Comic Sans MS" charset="0"/>
              <a:ea typeface="ＭＳ Ｐゴシック" charset="0"/>
            </a:endParaRPr>
          </a:p>
        </p:txBody>
      </p:sp>
      <p:sp>
        <p:nvSpPr>
          <p:cNvPr id="677890" name="Text Box 3"/>
          <p:cNvSpPr txBox="1">
            <a:spLocks noChangeArrowheads="1"/>
          </p:cNvSpPr>
          <p:nvPr/>
        </p:nvSpPr>
        <p:spPr bwMode="auto">
          <a:xfrm>
            <a:off x="152400" y="1447800"/>
            <a:ext cx="8915400" cy="3990975"/>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7850" indent="-57785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buFont typeface="Arial" charset="0"/>
              <a:buAutoNum type="alphaUcPeriod"/>
            </a:pPr>
            <a:r>
              <a:rPr lang="en-US" sz="3200" b="1"/>
              <a:t>(2:1-4) </a:t>
            </a:r>
            <a:r>
              <a:rPr lang="zh-TW" altLang="en-US" sz="3200" b="1"/>
              <a:t>信心不會因為人的豐富貧窮來決定怎樣對待一個人。</a:t>
            </a:r>
            <a:endParaRPr lang="en-US" altLang="ja-JP" sz="3200" b="1"/>
          </a:p>
          <a:p>
            <a:pPr>
              <a:buFont typeface="Arial" charset="0"/>
              <a:buAutoNum type="alphaUcPeriod"/>
            </a:pPr>
            <a:endParaRPr lang="en-US" sz="3200" b="1"/>
          </a:p>
          <a:p>
            <a:pPr>
              <a:buFont typeface="Arial" charset="0"/>
              <a:buAutoNum type="alphaUcPeriod"/>
            </a:pPr>
            <a:r>
              <a:rPr lang="en-US" sz="3200" b="1"/>
              <a:t>(2:5-7) </a:t>
            </a:r>
            <a:r>
              <a:rPr lang="zh-TW" altLang="en-US" sz="3200" b="1"/>
              <a:t>信心知道神</a:t>
            </a:r>
            <a:r>
              <a:rPr lang="zh-CN" altLang="en-US" sz="3200"/>
              <a:t>拣选了世上的贫穷人，叫他们在永恆裡富足</a:t>
            </a:r>
            <a:r>
              <a:rPr lang="ja-JP" altLang="en-US" sz="3200" b="1"/>
              <a:t>。</a:t>
            </a:r>
            <a:endParaRPr lang="en-US" altLang="ja-JP" sz="3200" b="1"/>
          </a:p>
          <a:p>
            <a:pPr>
              <a:buFont typeface="Arial" charset="0"/>
              <a:buAutoNum type="alphaUcPeriod"/>
            </a:pPr>
            <a:endParaRPr lang="en-US" sz="3200" b="1"/>
          </a:p>
          <a:p>
            <a:pPr>
              <a:buFont typeface="Arial" charset="0"/>
              <a:buAutoNum type="alphaUcPeriod"/>
            </a:pPr>
            <a:r>
              <a:rPr lang="en-US" sz="3200" b="1"/>
              <a:t>(2:8-13) </a:t>
            </a:r>
            <a:r>
              <a:rPr lang="zh-TW" altLang="en-US" sz="3200" b="1"/>
              <a:t>信心對任何人都願意尊行那愛人如己的律法。</a:t>
            </a:r>
            <a:endParaRPr lang="en-US" sz="3200" b="1"/>
          </a:p>
        </p:txBody>
      </p:sp>
      <p:sp>
        <p:nvSpPr>
          <p:cNvPr id="677891" name="Text Box 4"/>
          <p:cNvSpPr txBox="1">
            <a:spLocks noChangeArrowheads="1"/>
          </p:cNvSpPr>
          <p:nvPr/>
        </p:nvSpPr>
        <p:spPr bwMode="auto">
          <a:xfrm>
            <a:off x="60325" y="180975"/>
            <a:ext cx="17684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1800" b="1">
                <a:solidFill>
                  <a:srgbClr val="000000"/>
                </a:solidFill>
              </a:rPr>
              <a:t>以前的大綱</a:t>
            </a:r>
            <a:r>
              <a:rPr lang="en-US" altLang="ja-JP" sz="1800" b="1">
                <a:solidFill>
                  <a:srgbClr val="000000"/>
                </a:solidFill>
              </a:rPr>
              <a:t>…</a:t>
            </a:r>
            <a:endParaRPr lang="en-US" sz="1800" b="1">
              <a:solidFill>
                <a:srgbClr val="000000"/>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a:effectLst/>
        </p:spPr>
        <p:txBody>
          <a:bodyPr/>
          <a:lstStyle/>
          <a:p>
            <a:pPr algn="ctr" eaLnBrk="1" hangingPunct="1"/>
            <a:r>
              <a:rPr lang="zh-TW" altLang="en-US" sz="5400" dirty="0">
                <a:solidFill>
                  <a:schemeClr val="accent1"/>
                </a:solidFill>
                <a:effectLst>
                  <a:outerShdw blurRad="50800" dist="50800" dir="5400000" algn="ctr" rotWithShape="0">
                    <a:schemeClr val="tx1"/>
                  </a:outerShdw>
                </a:effectLst>
                <a:latin typeface="Impact" charset="0"/>
                <a:ea typeface="ＭＳ Ｐゴシック" charset="0"/>
              </a:rPr>
              <a:t>以不同角度看信心</a:t>
            </a:r>
            <a:r>
              <a:rPr lang="en-US" altLang="ja-JP" sz="5400" dirty="0">
                <a:solidFill>
                  <a:schemeClr val="accent1"/>
                </a:solidFill>
                <a:effectLst>
                  <a:outerShdw blurRad="50800" dist="50800" dir="5400000" algn="ctr" rotWithShape="0">
                    <a:schemeClr val="tx1"/>
                  </a:outerShdw>
                </a:effectLst>
                <a:latin typeface="Impact" charset="0"/>
                <a:ea typeface="ＭＳ Ｐゴシック" charset="0"/>
              </a:rPr>
              <a:t>…</a:t>
            </a:r>
            <a:endParaRPr lang="en-US" sz="5400" dirty="0">
              <a:solidFill>
                <a:schemeClr val="accent1"/>
              </a:solidFill>
              <a:effectLst>
                <a:outerShdw blurRad="50800" dist="50800" dir="5400000" algn="ctr" rotWithShape="0">
                  <a:schemeClr val="tx1"/>
                </a:outerShdw>
              </a:effectLst>
              <a:latin typeface="Impact" charset="0"/>
              <a:ea typeface="ＭＳ Ｐゴシック" charset="0"/>
            </a:endParaRPr>
          </a:p>
        </p:txBody>
      </p:sp>
      <p:sp>
        <p:nvSpPr>
          <p:cNvPr id="271365" name="Text Box 5"/>
          <p:cNvSpPr txBox="1">
            <a:spLocks noChangeArrowheads="1"/>
          </p:cNvSpPr>
          <p:nvPr/>
        </p:nvSpPr>
        <p:spPr bwMode="auto">
          <a:xfrm>
            <a:off x="8458200" y="87313"/>
            <a:ext cx="671513"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1800" b="1" dirty="0">
                <a:solidFill>
                  <a:srgbClr val="FFFFFF"/>
                </a:solidFill>
                <a:latin typeface="Verdana" pitchFamily="8" charset="0"/>
                <a:ea typeface="ＭＳ Ｐゴシック"/>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試探</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聽</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憤怒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說話</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憐憫</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偏袒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世屬化</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彼此供應</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影響</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不受約束</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爭執</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批判</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受苦</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禱告</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主後</a:t>
                      </a:r>
                      <a:r>
                        <a:rPr kumimoji="0" lang="en-US" altLang="zh-TW" sz="2000" b="0" i="0" u="none" strike="noStrike" cap="none" normalizeH="0" baseline="0" dirty="0">
                          <a:ln>
                            <a:noFill/>
                          </a:ln>
                          <a:solidFill>
                            <a:schemeClr val="accent1"/>
                          </a:solidFill>
                          <a:effectLst/>
                          <a:latin typeface="Impact" charset="0"/>
                          <a:ea typeface="ＭＳ Ｐゴシック" charset="0"/>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6" name="Rounded Rectangle 5">
            <a:extLst>
              <a:ext uri="{FF2B5EF4-FFF2-40B4-BE49-F238E27FC236}">
                <a16:creationId xmlns:a16="http://schemas.microsoft.com/office/drawing/2014/main" id="{52D274FE-7AA6-404E-BCF7-E489284C6C3D}"/>
              </a:ext>
            </a:extLst>
          </p:cNvPr>
          <p:cNvSpPr/>
          <p:nvPr/>
        </p:nvSpPr>
        <p:spPr bwMode="auto">
          <a:xfrm>
            <a:off x="3779912" y="2060848"/>
            <a:ext cx="1296144" cy="3384376"/>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093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a:xfrm>
            <a:off x="304800" y="381000"/>
            <a:ext cx="6934200" cy="1143000"/>
          </a:xfrm>
        </p:spPr>
        <p:txBody>
          <a:bodyPr/>
          <a:lstStyle/>
          <a:p>
            <a:pPr eaLnBrk="1" hangingPunct="1"/>
            <a:r>
              <a:rPr lang="zh-TW" altLang="en-US" b="1">
                <a:latin typeface="Times New Roman" charset="0"/>
              </a:rPr>
              <a:t>所有的基督徒一定會終生與基督同行嗎</a:t>
            </a:r>
            <a:r>
              <a:rPr lang="en-US" altLang="zh-TW" b="1">
                <a:latin typeface="Times New Roman" charset="0"/>
              </a:rPr>
              <a:t>﹖</a:t>
            </a:r>
            <a:endParaRPr lang="en-US">
              <a:latin typeface="Times New Roman" charset="0"/>
            </a:endParaRPr>
          </a:p>
        </p:txBody>
      </p:sp>
      <p:sp>
        <p:nvSpPr>
          <p:cNvPr id="504835" name="Rectangle 3"/>
          <p:cNvSpPr>
            <a:spLocks noChangeArrowheads="1"/>
          </p:cNvSpPr>
          <p:nvPr/>
        </p:nvSpPr>
        <p:spPr bwMode="auto">
          <a:xfrm>
            <a:off x="381000" y="2538413"/>
            <a:ext cx="6934200" cy="224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r>
              <a:rPr lang="zh-TW" altLang="en-US" sz="4400" b="1" i="1">
                <a:solidFill>
                  <a:schemeClr val="tx2"/>
                </a:solidFill>
                <a:latin typeface="Times New Roman" charset="0"/>
              </a:rPr>
              <a:t>換言之</a:t>
            </a:r>
            <a:r>
              <a:rPr lang="en-US" altLang="zh-TW" sz="4400" b="1" i="1">
                <a:solidFill>
                  <a:schemeClr val="tx2"/>
                </a:solidFill>
                <a:latin typeface="Times New Roman" charset="0"/>
              </a:rPr>
              <a:t>﹐</a:t>
            </a:r>
            <a:r>
              <a:rPr lang="zh-TW" altLang="en-US" sz="4400" b="1" i="1">
                <a:solidFill>
                  <a:schemeClr val="tx2"/>
                </a:solidFill>
                <a:latin typeface="Times New Roman" charset="0"/>
              </a:rPr>
              <a:t>每個信徒在信仰上都會持之以恆或有離棄信仰的可能性 </a:t>
            </a:r>
            <a:r>
              <a:rPr lang="en-US" altLang="zh-TW" sz="4400" b="1" i="1">
                <a:solidFill>
                  <a:schemeClr val="tx2"/>
                </a:solidFill>
                <a:latin typeface="Times New Roman" charset="0"/>
              </a:rPr>
              <a:t>﹖</a:t>
            </a:r>
            <a:endParaRPr lang="en-US" sz="4400" b="1" i="1">
              <a:solidFill>
                <a:schemeClr val="tx2"/>
              </a:solidFill>
              <a:latin typeface="Times New Roman" charset="0"/>
            </a:endParaRPr>
          </a:p>
        </p:txBody>
      </p:sp>
      <p:sp>
        <p:nvSpPr>
          <p:cNvPr id="504836" name="Rectangle 4"/>
          <p:cNvSpPr>
            <a:spLocks noChangeArrowheads="1"/>
          </p:cNvSpPr>
          <p:nvPr/>
        </p:nvSpPr>
        <p:spPr bwMode="auto">
          <a:xfrm>
            <a:off x="457200" y="5643563"/>
            <a:ext cx="6934200" cy="83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r>
              <a:rPr lang="zh-TW" altLang="en-US" sz="4400" b="1" i="1">
                <a:solidFill>
                  <a:schemeClr val="tx2"/>
                </a:solidFill>
                <a:latin typeface="Times New Roman" charset="0"/>
              </a:rPr>
              <a:t>這問題的關鍵是甚麼</a:t>
            </a:r>
            <a:r>
              <a:rPr lang="en-US" altLang="zh-TW" sz="4400" b="1" i="1">
                <a:solidFill>
                  <a:schemeClr val="tx2"/>
                </a:solidFill>
                <a:latin typeface="Times New Roman" charset="0"/>
              </a:rPr>
              <a:t>﹖</a:t>
            </a:r>
            <a:endParaRPr lang="en-US" sz="4400" b="1" i="1">
              <a:solidFill>
                <a:schemeClr val="tx2"/>
              </a:solidFill>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4834"/>
                                        </p:tgtEl>
                                        <p:attrNameLst>
                                          <p:attrName>style.visibility</p:attrName>
                                        </p:attrNameLst>
                                      </p:cBhvr>
                                      <p:to>
                                        <p:strVal val="visible"/>
                                      </p:to>
                                    </p:set>
                                    <p:animEffect transition="in" filter="blinds(horizontal)">
                                      <p:cBhvr>
                                        <p:cTn id="7" dur="500"/>
                                        <p:tgtEl>
                                          <p:spTgt spid="5048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04835"/>
                                        </p:tgtEl>
                                        <p:attrNameLst>
                                          <p:attrName>style.visibility</p:attrName>
                                        </p:attrNameLst>
                                      </p:cBhvr>
                                      <p:to>
                                        <p:strVal val="visible"/>
                                      </p:to>
                                    </p:set>
                                    <p:animEffect transition="in" filter="blinds(horizontal)">
                                      <p:cBhvr>
                                        <p:cTn id="12" dur="500"/>
                                        <p:tgtEl>
                                          <p:spTgt spid="5048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04836"/>
                                        </p:tgtEl>
                                        <p:attrNameLst>
                                          <p:attrName>style.visibility</p:attrName>
                                        </p:attrNameLst>
                                      </p:cBhvr>
                                      <p:to>
                                        <p:strVal val="visible"/>
                                      </p:to>
                                    </p:set>
                                    <p:animEffect transition="in" filter="blinds(horizontal)">
                                      <p:cBhvr>
                                        <p:cTn id="17" dur="500"/>
                                        <p:tgtEl>
                                          <p:spTgt spid="504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4" grpId="0" autoUpdateAnimBg="0"/>
      <p:bldP spid="504835" grpId="0" autoUpdateAnimBg="0"/>
      <p:bldP spid="504836" grpId="0" autoUpdateAnimBg="0"/>
    </p:bld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hopping">
  <a:themeElements>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fontScheme name="Shopping">
      <a:majorFont>
        <a:latin typeface="Curlz MT"/>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aple">
  <a:themeElements>
    <a:clrScheme name="1_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1_Mapl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1_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1_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1_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1_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1_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1_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1_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lide">
  <a:themeElements>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fontScheme name="Slid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Marble Top">
  <a:themeElements>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fontScheme name="Marble Top">
      <a:majorFont>
        <a:latin typeface="Copperplate Gothic Light"/>
        <a:ea typeface="MS Pゴシック"/>
        <a:cs typeface="MS Pゴシック"/>
      </a:majorFont>
      <a:minorFont>
        <a:latin typeface="Copperplate Gothic Light"/>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Leaf Veins">
  <a:themeElements>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fontScheme name="Leaf Vei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clrMap bg1="dk2" tx1="lt1" bg2="dk1" tx2="lt2" accent1="accent1" accent2="accent2" accent3="accent3" accent4="accent4" accent5="accent5" accent6="accent6" hlink="hlink" folHlink="folHlink"/>
    </a:extraClrScheme>
    <a:extraClrScheme>
      <a:clrScheme name="Leaf Veins 2">
        <a:dk1>
          <a:srgbClr val="2D2015"/>
        </a:dk1>
        <a:lt1>
          <a:srgbClr val="FFDB96"/>
        </a:lt1>
        <a:dk2>
          <a:srgbClr val="609060"/>
        </a:dk2>
        <a:lt2>
          <a:srgbClr val="FFDB96"/>
        </a:lt2>
        <a:accent1>
          <a:srgbClr val="8C7B70"/>
        </a:accent1>
        <a:accent2>
          <a:srgbClr val="8F5F2F"/>
        </a:accent2>
        <a:accent3>
          <a:srgbClr val="B6C6B6"/>
        </a:accent3>
        <a:accent4>
          <a:srgbClr val="DABB7F"/>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Diagram">
  <a:themeElements>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fontScheme name="Diagram">
      <a:majorFont>
        <a:latin typeface="Impact"/>
        <a:ea typeface="ヒラギノ角ゴ Pro W3"/>
        <a:cs typeface="ヒラギノ角ゴ Pro W3"/>
      </a:majorFont>
      <a:minorFont>
        <a:latin typeface="Impact"/>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agram 1">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gram 2">
        <a:dk1>
          <a:srgbClr val="333399"/>
        </a:dk1>
        <a:lt1>
          <a:srgbClr val="FFFFFF"/>
        </a:lt1>
        <a:dk2>
          <a:srgbClr val="333399"/>
        </a:dk2>
        <a:lt2>
          <a:srgbClr val="969696"/>
        </a:lt2>
        <a:accent1>
          <a:srgbClr val="FBDF53"/>
        </a:accent1>
        <a:accent2>
          <a:srgbClr val="FF9966"/>
        </a:accent2>
        <a:accent3>
          <a:srgbClr val="FFFFFF"/>
        </a:accent3>
        <a:accent4>
          <a:srgbClr val="2A2A82"/>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gram 4">
        <a:dk1>
          <a:srgbClr val="333399"/>
        </a:dk1>
        <a:lt1>
          <a:srgbClr val="FFFFFF"/>
        </a:lt1>
        <a:dk2>
          <a:srgbClr val="333399"/>
        </a:dk2>
        <a:lt2>
          <a:srgbClr val="777777"/>
        </a:lt2>
        <a:accent1>
          <a:srgbClr val="FFFFF7"/>
        </a:accent1>
        <a:accent2>
          <a:srgbClr val="33CCCC"/>
        </a:accent2>
        <a:accent3>
          <a:srgbClr val="FFFFFF"/>
        </a:accent3>
        <a:accent4>
          <a:srgbClr val="2A2A82"/>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gram 5">
        <a:dk1>
          <a:srgbClr val="333399"/>
        </a:dk1>
        <a:lt1>
          <a:srgbClr val="FFFFFF"/>
        </a:lt1>
        <a:dk2>
          <a:srgbClr val="333399"/>
        </a:dk2>
        <a:lt2>
          <a:srgbClr val="777777"/>
        </a:lt2>
        <a:accent1>
          <a:srgbClr val="909082"/>
        </a:accent1>
        <a:accent2>
          <a:srgbClr val="809EA8"/>
        </a:accent2>
        <a:accent3>
          <a:srgbClr val="FFFFFF"/>
        </a:accent3>
        <a:accent4>
          <a:srgbClr val="2A2A82"/>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ood">
  <a:themeElements>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fontScheme name="Wood">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ood 1">
        <a:dk1>
          <a:srgbClr val="000000"/>
        </a:dk1>
        <a:lt1>
          <a:srgbClr val="B35A1F"/>
        </a:lt1>
        <a:dk2>
          <a:srgbClr val="000000"/>
        </a:dk2>
        <a:lt2>
          <a:srgbClr val="808080"/>
        </a:lt2>
        <a:accent1>
          <a:srgbClr val="BBE0E3"/>
        </a:accent1>
        <a:accent2>
          <a:srgbClr val="333399"/>
        </a:accent2>
        <a:accent3>
          <a:srgbClr val="D6B5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od 3">
        <a:dk1>
          <a:srgbClr val="000000"/>
        </a:dk1>
        <a:lt1>
          <a:srgbClr val="B35A1F"/>
        </a:lt1>
        <a:dk2>
          <a:srgbClr val="000000"/>
        </a:dk2>
        <a:lt2>
          <a:srgbClr val="777777"/>
        </a:lt2>
        <a:accent1>
          <a:srgbClr val="909082"/>
        </a:accent1>
        <a:accent2>
          <a:srgbClr val="809EA8"/>
        </a:accent2>
        <a:accent3>
          <a:srgbClr val="D6B5AB"/>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Chalkboard">
  <a:themeElements>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fontScheme name="Chalkboard">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
      </a:majorFont>
      <a:minorFont>
        <a:latin typeface="Impac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Desert">
  <a:themeElements>
    <a:clrScheme name="Desert 1">
      <a:dk1>
        <a:srgbClr val="000000"/>
      </a:dk1>
      <a:lt1>
        <a:srgbClr val="FFF367"/>
      </a:lt1>
      <a:dk2>
        <a:srgbClr val="9C321C"/>
      </a:dk2>
      <a:lt2>
        <a:srgbClr val="FABD27"/>
      </a:lt2>
      <a:accent1>
        <a:srgbClr val="E4672D"/>
      </a:accent1>
      <a:accent2>
        <a:srgbClr val="FF9966"/>
      </a:accent2>
      <a:accent3>
        <a:srgbClr val="CBADAB"/>
      </a:accent3>
      <a:accent4>
        <a:srgbClr val="DAD057"/>
      </a:accent4>
      <a:accent5>
        <a:srgbClr val="EFB8AD"/>
      </a:accent5>
      <a:accent6>
        <a:srgbClr val="E78A5C"/>
      </a:accent6>
      <a:hlink>
        <a:srgbClr val="CC3300"/>
      </a:hlink>
      <a:folHlink>
        <a:srgbClr val="996600"/>
      </a:folHlink>
    </a:clrScheme>
    <a:fontScheme name="Desert">
      <a:majorFont>
        <a:latin typeface="Tahoma"/>
        <a:ea typeface="MS Pゴシック"/>
        <a:cs typeface=""/>
      </a:majorFont>
      <a:minorFont>
        <a:latin typeface="Tahoma"/>
        <a:ea typeface="MS P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Desert 1">
        <a:dk1>
          <a:srgbClr val="000000"/>
        </a:dk1>
        <a:lt1>
          <a:srgbClr val="FFF367"/>
        </a:lt1>
        <a:dk2>
          <a:srgbClr val="9C321C"/>
        </a:dk2>
        <a:lt2>
          <a:srgbClr val="FABD27"/>
        </a:lt2>
        <a:accent1>
          <a:srgbClr val="E4672D"/>
        </a:accent1>
        <a:accent2>
          <a:srgbClr val="FF9966"/>
        </a:accent2>
        <a:accent3>
          <a:srgbClr val="CBADAB"/>
        </a:accent3>
        <a:accent4>
          <a:srgbClr val="DAD057"/>
        </a:accent4>
        <a:accent5>
          <a:srgbClr val="EFB8AD"/>
        </a:accent5>
        <a:accent6>
          <a:srgbClr val="E78A5C"/>
        </a:accent6>
        <a:hlink>
          <a:srgbClr val="CC3300"/>
        </a:hlink>
        <a:folHlink>
          <a:srgbClr val="99660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Diagram">
  <a:themeElements>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fontScheme name="Diagram">
      <a:majorFont>
        <a:latin typeface="Impact"/>
        <a:ea typeface="ヒラギノ角ゴ Pro W3"/>
        <a:cs typeface="ヒラギノ角ゴ Pro W3"/>
      </a:majorFont>
      <a:minorFont>
        <a:latin typeface="Impact"/>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iagram 1">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gram 2">
        <a:dk1>
          <a:srgbClr val="333399"/>
        </a:dk1>
        <a:lt1>
          <a:srgbClr val="FFFFFF"/>
        </a:lt1>
        <a:dk2>
          <a:srgbClr val="333399"/>
        </a:dk2>
        <a:lt2>
          <a:srgbClr val="969696"/>
        </a:lt2>
        <a:accent1>
          <a:srgbClr val="FBDF53"/>
        </a:accent1>
        <a:accent2>
          <a:srgbClr val="FF9966"/>
        </a:accent2>
        <a:accent3>
          <a:srgbClr val="FFFFFF"/>
        </a:accent3>
        <a:accent4>
          <a:srgbClr val="2A2A82"/>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gram 4">
        <a:dk1>
          <a:srgbClr val="333399"/>
        </a:dk1>
        <a:lt1>
          <a:srgbClr val="FFFFFF"/>
        </a:lt1>
        <a:dk2>
          <a:srgbClr val="333399"/>
        </a:dk2>
        <a:lt2>
          <a:srgbClr val="777777"/>
        </a:lt2>
        <a:accent1>
          <a:srgbClr val="FFFFF7"/>
        </a:accent1>
        <a:accent2>
          <a:srgbClr val="33CCCC"/>
        </a:accent2>
        <a:accent3>
          <a:srgbClr val="FFFFFF"/>
        </a:accent3>
        <a:accent4>
          <a:srgbClr val="2A2A82"/>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gram 5">
        <a:dk1>
          <a:srgbClr val="333399"/>
        </a:dk1>
        <a:lt1>
          <a:srgbClr val="FFFFFF"/>
        </a:lt1>
        <a:dk2>
          <a:srgbClr val="333399"/>
        </a:dk2>
        <a:lt2>
          <a:srgbClr val="777777"/>
        </a:lt2>
        <a:accent1>
          <a:srgbClr val="909082"/>
        </a:accent1>
        <a:accent2>
          <a:srgbClr val="809EA8"/>
        </a:accent2>
        <a:accent3>
          <a:srgbClr val="FFFFFF"/>
        </a:accent3>
        <a:accent4>
          <a:srgbClr val="2A2A82"/>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_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
      </a:majorFont>
      <a:minorFont>
        <a:latin typeface="Impac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7.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kyline">
  <a:themeElements>
    <a:clrScheme name="1_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1_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_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
      </a:majorFont>
      <a:minorFont>
        <a:latin typeface="Impac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2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4.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MS Pゴシック"/>
      </a:majorFont>
      <a:minorFont>
        <a:latin typeface="Times"/>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winkle">
  <a:themeElements>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fontScheme name="Twinkle">
      <a:majorFont>
        <a:latin typeface="Century Gothic"/>
        <a:ea typeface="ＭＳ Ｐゴシック"/>
        <a:cs typeface="ＭＳ Ｐゴシック"/>
      </a:majorFont>
      <a:minorFont>
        <a:latin typeface="Century Gothic"/>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winkle 2">
        <a:dk1>
          <a:srgbClr val="336699"/>
        </a:dk1>
        <a:lt1>
          <a:srgbClr val="FFFF66"/>
        </a:lt1>
        <a:dk2>
          <a:srgbClr val="C3491F"/>
        </a:dk2>
        <a:lt2>
          <a:srgbClr val="FFFF66"/>
        </a:lt2>
        <a:accent1>
          <a:srgbClr val="003399"/>
        </a:accent1>
        <a:accent2>
          <a:srgbClr val="468A4B"/>
        </a:accent2>
        <a:accent3>
          <a:srgbClr val="DEB1AB"/>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2004:Templates:Presentations:Designs:Refined</Template>
  <TotalTime>16970</TotalTime>
  <Words>13240</Words>
  <Application>Microsoft Macintosh PowerPoint</Application>
  <PresentationFormat>On-screen Show (4:3)</PresentationFormat>
  <Paragraphs>1932</Paragraphs>
  <Slides>252</Slides>
  <Notes>231</Notes>
  <HiddenSlides>0</HiddenSlides>
  <MMClips>0</MMClips>
  <ScaleCrop>false</ScaleCrop>
  <HeadingPairs>
    <vt:vector size="8" baseType="variant">
      <vt:variant>
        <vt:lpstr>Fonts Used</vt:lpstr>
      </vt:variant>
      <vt:variant>
        <vt:i4>39</vt:i4>
      </vt:variant>
      <vt:variant>
        <vt:lpstr>Theme</vt:lpstr>
      </vt:variant>
      <vt:variant>
        <vt:i4>74</vt:i4>
      </vt:variant>
      <vt:variant>
        <vt:lpstr>Embedded OLE Servers</vt:lpstr>
      </vt:variant>
      <vt:variant>
        <vt:i4>2</vt:i4>
      </vt:variant>
      <vt:variant>
        <vt:lpstr>Slide Titles</vt:lpstr>
      </vt:variant>
      <vt:variant>
        <vt:i4>252</vt:i4>
      </vt:variant>
    </vt:vector>
  </HeadingPairs>
  <TitlesOfParts>
    <vt:vector size="367" baseType="lpstr">
      <vt:lpstr>DFKai-SB</vt:lpstr>
      <vt:lpstr>Kaiti SC</vt:lpstr>
      <vt:lpstr>微軟正黑體</vt:lpstr>
      <vt:lpstr>Microsoft YaHei</vt:lpstr>
      <vt:lpstr>Microsoft YaHei UI</vt:lpstr>
      <vt:lpstr>MS Gothic</vt:lpstr>
      <vt:lpstr>ＭＳ Ｐゴシック</vt:lpstr>
      <vt:lpstr>ＭＳ Ｐゴシック</vt:lpstr>
      <vt:lpstr>MS Pゴシック</vt:lpstr>
      <vt:lpstr>新細明體</vt:lpstr>
      <vt:lpstr>Scholar</vt:lpstr>
      <vt:lpstr>SimHei</vt:lpstr>
      <vt:lpstr>SimHei</vt:lpstr>
      <vt:lpstr>宋体</vt:lpstr>
      <vt:lpstr>宋体</vt:lpstr>
      <vt:lpstr>Times</vt:lpstr>
      <vt:lpstr>ヒラギノ角ゴ Pro W3</vt:lpstr>
      <vt:lpstr>Arial</vt:lpstr>
      <vt:lpstr>Arial Black</vt:lpstr>
      <vt:lpstr>Arial Narrow</vt:lpstr>
      <vt:lpstr>Book Antiqua</vt:lpstr>
      <vt:lpstr>Bwgrki</vt:lpstr>
      <vt:lpstr>Calibri</vt:lpstr>
      <vt:lpstr>Century Gothic</vt:lpstr>
      <vt:lpstr>Comic Sans MS</vt:lpstr>
      <vt:lpstr>Copperplate Gothic Light</vt:lpstr>
      <vt:lpstr>Curlz MT</vt:lpstr>
      <vt:lpstr>Futura</vt:lpstr>
      <vt:lpstr>Garamond</vt:lpstr>
      <vt:lpstr>Helvetica</vt:lpstr>
      <vt:lpstr>Impact</vt:lpstr>
      <vt:lpstr>Monotype Corsiva</vt:lpstr>
      <vt:lpstr>Monotype Sorts</vt:lpstr>
      <vt:lpstr>Silom</vt:lpstr>
      <vt:lpstr>Tahoma</vt:lpstr>
      <vt:lpstr>Times New Roman</vt:lpstr>
      <vt:lpstr>Trebuchet MS</vt:lpstr>
      <vt:lpstr>Verdana</vt:lpstr>
      <vt:lpstr>Wingdings</vt:lpstr>
      <vt:lpstr>Stream</vt:lpstr>
      <vt:lpstr>1_Maple</vt:lpstr>
      <vt:lpstr>Wood</vt:lpstr>
      <vt:lpstr>Kimono</vt:lpstr>
      <vt:lpstr>Warp</vt:lpstr>
      <vt:lpstr>Textured</vt:lpstr>
      <vt:lpstr>1_Skyline</vt:lpstr>
      <vt:lpstr>Medicine</vt:lpstr>
      <vt:lpstr>Twinkle</vt:lpstr>
      <vt:lpstr>Default Design</vt:lpstr>
      <vt:lpstr>Zig Zag</vt:lpstr>
      <vt:lpstr>Refined</vt:lpstr>
      <vt:lpstr>Medical Glass</vt:lpstr>
      <vt:lpstr>Starfish</vt:lpstr>
      <vt:lpstr>Light Fountain</vt:lpstr>
      <vt:lpstr>Earth</vt:lpstr>
      <vt:lpstr>Borealis</vt:lpstr>
      <vt:lpstr>Frame</vt:lpstr>
      <vt:lpstr>Shopping</vt:lpstr>
      <vt:lpstr>Slide</vt:lpstr>
      <vt:lpstr>Marble Top</vt:lpstr>
      <vt:lpstr>Leaf Veins</vt:lpstr>
      <vt:lpstr>Schmooze</vt:lpstr>
      <vt:lpstr>Diagram</vt:lpstr>
      <vt:lpstr>Gleam</vt:lpstr>
      <vt:lpstr>Fossil</vt:lpstr>
      <vt:lpstr>Blank Presentation</vt:lpstr>
      <vt:lpstr>Fireball</vt:lpstr>
      <vt:lpstr>Ocean</vt:lpstr>
      <vt:lpstr>Balance</vt:lpstr>
      <vt:lpstr>Curtain Call</vt:lpstr>
      <vt:lpstr>Chalkboard</vt:lpstr>
      <vt:lpstr>Finance</vt:lpstr>
      <vt:lpstr>Desk Lamp</vt:lpstr>
      <vt:lpstr>Crumple</vt:lpstr>
      <vt:lpstr>Shimmer</vt:lpstr>
      <vt:lpstr>Desert</vt:lpstr>
      <vt:lpstr>Orbit</vt:lpstr>
      <vt:lpstr>1_Fireball</vt:lpstr>
      <vt:lpstr>4_Office Theme</vt:lpstr>
      <vt:lpstr>Maple</vt:lpstr>
      <vt:lpstr>1_Desk Lamp</vt:lpstr>
      <vt:lpstr>2_Fireball</vt:lpstr>
      <vt:lpstr>3_Fireball</vt:lpstr>
      <vt:lpstr>1_Blank Presentation</vt:lpstr>
      <vt:lpstr>1_Diagram</vt:lpstr>
      <vt:lpstr>2_Blank Presentation</vt:lpstr>
      <vt:lpstr>3_Blank Presentation</vt:lpstr>
      <vt:lpstr>4_Blank Presentation</vt:lpstr>
      <vt:lpstr>5_Blank Presentation</vt:lpstr>
      <vt:lpstr>4_Default Design</vt:lpstr>
      <vt:lpstr>1_Compass</vt:lpstr>
      <vt:lpstr>5_Orbit</vt:lpstr>
      <vt:lpstr>1_Default Design</vt:lpstr>
      <vt:lpstr>2_Finance</vt:lpstr>
      <vt:lpstr>Contemporary</vt:lpstr>
      <vt:lpstr>Circuit</vt:lpstr>
      <vt:lpstr>Bar Code</vt:lpstr>
      <vt:lpstr>MEADOW</vt:lpstr>
      <vt:lpstr>Post Modern</vt:lpstr>
      <vt:lpstr>4_Fireball</vt:lpstr>
      <vt:lpstr>50_Blank Presentation</vt:lpstr>
      <vt:lpstr>1_Orbit</vt:lpstr>
      <vt:lpstr>3_Office Theme</vt:lpstr>
      <vt:lpstr>1_Balance</vt:lpstr>
      <vt:lpstr>5_Office Theme</vt:lpstr>
      <vt:lpstr>24_Blank Presentation</vt:lpstr>
      <vt:lpstr>5_Fireball</vt:lpstr>
      <vt:lpstr>Digital Dots</vt:lpstr>
      <vt:lpstr>1_Finance</vt:lpstr>
      <vt:lpstr>2_Kimono</vt:lpstr>
      <vt:lpstr>2_Compass</vt:lpstr>
      <vt:lpstr>6_Office Theme</vt:lpstr>
      <vt:lpstr>23_Default Design</vt:lpstr>
      <vt:lpstr>Document</vt:lpstr>
      <vt:lpstr>Photo Editor Photo</vt:lpstr>
      <vt:lpstr>雅各书</vt:lpstr>
      <vt:lpstr>关键字</vt:lpstr>
      <vt:lpstr>主题</vt:lpstr>
      <vt:lpstr>关键节</vt:lpstr>
      <vt:lpstr>总结概要</vt:lpstr>
      <vt:lpstr>国度陈述</vt:lpstr>
      <vt:lpstr>圣约陈述</vt:lpstr>
      <vt:lpstr>救赎陈述</vt:lpstr>
      <vt:lpstr>预言 (主, 神性) </vt:lpstr>
      <vt:lpstr>以不同角度看信心…</vt:lpstr>
      <vt:lpstr>雅各书</vt:lpstr>
      <vt:lpstr>要有行为</vt:lpstr>
      <vt:lpstr>别人怎么知道你是信徒?</vt:lpstr>
      <vt:lpstr>别人怎么知道你是信徒?</vt:lpstr>
      <vt:lpstr>我们基督教信仰 的特征是什么?</vt:lpstr>
      <vt:lpstr>总结概要</vt:lpstr>
      <vt:lpstr>主要思想</vt:lpstr>
      <vt:lpstr>PowerPoint Presentation</vt:lpstr>
      <vt:lpstr>PowerPoint Presentation</vt:lpstr>
      <vt:lpstr>Black</vt:lpstr>
      <vt:lpstr>在雅各书中的“救”（sozo）</vt:lpstr>
      <vt:lpstr>在雅各书中的“救”（sozo）</vt:lpstr>
      <vt:lpstr>在雅各书中的“救”（sozo）</vt:lpstr>
      <vt:lpstr>在雅各书中的“救”（sozo）</vt:lpstr>
      <vt:lpstr>在雅各书中的“救”（sozo）</vt:lpstr>
      <vt:lpstr>新约综览(书卷＋关键字)</vt:lpstr>
      <vt:lpstr>你如何将加拉太书与雅各书有所对比?</vt:lpstr>
      <vt:lpstr>你如何将加拉太书与雅各书有所对比?</vt:lpstr>
      <vt:lpstr>你如何将加拉太书与雅各书有所对比?</vt:lpstr>
      <vt:lpstr>哪个组合更为准确？</vt:lpstr>
      <vt:lpstr>得救 &amp; 成圣</vt:lpstr>
      <vt:lpstr>永远的救赎：</vt:lpstr>
      <vt:lpstr>旧约中的救赎</vt:lpstr>
      <vt:lpstr>总而言之</vt:lpstr>
      <vt:lpstr>换一种说法…</vt:lpstr>
      <vt:lpstr>所有的基督徒一定會終生與基督同行嗎﹖</vt:lpstr>
      <vt:lpstr>坚持不懈    与     自由恩典</vt:lpstr>
      <vt:lpstr>要有行为</vt:lpstr>
      <vt:lpstr>信心是内在的，不可见的。</vt:lpstr>
      <vt:lpstr>别人怎么知道你是信徒?</vt:lpstr>
      <vt:lpstr>别人怎么知道你是信徒?</vt:lpstr>
      <vt:lpstr>我们基督教信仰 的特征是什么?</vt:lpstr>
      <vt:lpstr>背景  早期的犹太信徒没有活出他们的信仰。</vt:lpstr>
      <vt:lpstr>新约综览(书卷＋关键字)</vt:lpstr>
      <vt:lpstr>标题</vt:lpstr>
      <vt:lpstr>Huddleston 雅各書大綱</vt:lpstr>
      <vt:lpstr>PowerPoint Presentation</vt:lpstr>
      <vt:lpstr>雅各﹐亚勒腓或达太的兒子﹖</vt:lpstr>
      <vt:lpstr>耶稣的家庭</vt:lpstr>
      <vt:lpstr>PowerPoint Presentation</vt:lpstr>
      <vt:lpstr>谁是雅各的原始读者？</vt:lpstr>
      <vt:lpstr>五旬节离散的犹太人</vt:lpstr>
      <vt:lpstr>雅各为什么写？</vt:lpstr>
      <vt:lpstr>我们基督教信仰 的特征是什么?</vt:lpstr>
      <vt:lpstr>以不同角度看信心…</vt:lpstr>
      <vt:lpstr>Slides on  雅各 1</vt:lpstr>
      <vt:lpstr>以不同角度看信心…</vt:lpstr>
      <vt:lpstr>应用</vt:lpstr>
      <vt:lpstr>雅各引用耶穌登山寶訓</vt:lpstr>
      <vt:lpstr>試煉﹐試探﹐罪</vt:lpstr>
      <vt:lpstr>你要如何在我所列出的 大綱上成長﹖</vt:lpstr>
      <vt:lpstr>如何在試煉中有喜樂 ﹖  </vt:lpstr>
      <vt:lpstr>你要如何在我所列出的 大綱上成長﹖</vt:lpstr>
      <vt:lpstr>你要如何在我所列出的 大綱上成長﹖</vt:lpstr>
      <vt:lpstr>你要如何在我所列出的 大綱上成長﹖</vt:lpstr>
      <vt:lpstr>你要如何在我所列出的 大綱上成長﹖</vt:lpstr>
      <vt:lpstr>我們為什麼會面對試煉和痛苦 ﹖</vt:lpstr>
      <vt:lpstr>沒有正面面對試煉的 後果是甚麼﹖</vt:lpstr>
      <vt:lpstr>智慧</vt:lpstr>
      <vt:lpstr>第六題:向神求智慧的確據是﹖ </vt:lpstr>
      <vt:lpstr>面臨試煉和痛苦時 ﹐雅各鼓勵我們當有那哪兩種回應﹖</vt:lpstr>
      <vt:lpstr>火焰</vt:lpstr>
      <vt:lpstr>以不同角度看信心…</vt:lpstr>
      <vt:lpstr>Slides on  雅各 2</vt:lpstr>
      <vt:lpstr>Miles 先生太太</vt:lpstr>
      <vt:lpstr>以不同角度看信心…</vt:lpstr>
      <vt:lpstr>新加坡的有錢人有甚麼特別優待﹖</vt:lpstr>
      <vt:lpstr>同意嗎﹖</vt:lpstr>
      <vt:lpstr>其他例子﹖</vt:lpstr>
      <vt:lpstr>我的弟兄们，你们信奉我们荣耀的主耶稣基督，便不可按著外貌待人。</vt:lpstr>
      <vt:lpstr>為什麼不可 偏心待人﹖</vt:lpstr>
      <vt:lpstr>偏心待人 …</vt:lpstr>
      <vt:lpstr>甚麼是偏心待人﹖</vt:lpstr>
      <vt:lpstr>偏愛有錢人 …</vt:lpstr>
      <vt:lpstr>Malayalam</vt:lpstr>
      <vt:lpstr>Burmese</vt:lpstr>
      <vt:lpstr>Tamil</vt:lpstr>
      <vt:lpstr>Cambodian</vt:lpstr>
      <vt:lpstr>Swahili</vt:lpstr>
      <vt:lpstr>Mongolian</vt:lpstr>
      <vt:lpstr>No Pum 的課室(緬甸)</vt:lpstr>
      <vt:lpstr>No Pum 的家 (緬甸)</vt:lpstr>
      <vt:lpstr>No Pum 的孤兒(緬甸)</vt:lpstr>
      <vt:lpstr>偏愛有錢人 …</vt:lpstr>
      <vt:lpstr>我能進一步探討嗎 ﹖</vt:lpstr>
      <vt:lpstr>實踐計劃:</vt:lpstr>
      <vt:lpstr>雅各書2:1-13</vt:lpstr>
      <vt:lpstr>以不同角度看信心…</vt:lpstr>
      <vt:lpstr>所有的基督徒一定會終生與基督同行嗎﹖</vt:lpstr>
      <vt:lpstr>“圣徒的坚忍”是什么意思？</vt:lpstr>
      <vt:lpstr>多特会议（1619年）支持圣徒的坚忍</vt:lpstr>
      <vt:lpstr>《威斯敏斯特信仰告白》（1646年） 支持“圣徒的坚忍”</vt:lpstr>
      <vt:lpstr>改革宗神学家约翰·格斯特纳（John Gerstner）支持“圣徒的坚忍”</vt:lpstr>
      <vt:lpstr>雅各書的神學</vt:lpstr>
      <vt:lpstr>雅各書的神學</vt:lpstr>
      <vt:lpstr>保羅和雅各信心與行為 的對立立場</vt:lpstr>
      <vt:lpstr>馬丁路德和雅各書</vt:lpstr>
      <vt:lpstr>兩種和解羅馬書三章 和雅各書二章</vt:lpstr>
      <vt:lpstr>2:14-26 的概括</vt:lpstr>
      <vt:lpstr>James 2:17</vt:lpstr>
      <vt:lpstr>主權和救恩的辯論</vt:lpstr>
      <vt:lpstr>竟然我們都因信稱義﹐ 那行為扮演什麼角色﹖</vt:lpstr>
      <vt:lpstr>羅馬書對比雅各書</vt:lpstr>
      <vt:lpstr> 雅各書2:14-26 的重點</vt:lpstr>
      <vt:lpstr>是否每个真基督徒在信心中至死坚忍?</vt:lpstr>
      <vt:lpstr>Slides on  雅各 3</vt:lpstr>
      <vt:lpstr>以不同角度看信心…</vt:lpstr>
      <vt:lpstr>制伏舌頭 (3:1-18)</vt:lpstr>
      <vt:lpstr>真誠的宣告 …</vt:lpstr>
      <vt:lpstr>真誠的宣告 …</vt:lpstr>
      <vt:lpstr>這是什麼意識﹖</vt:lpstr>
      <vt:lpstr>信心有智慧的說話﹐ 因為信心 …</vt:lpstr>
      <vt:lpstr> 舌头就是火，在我们百体中，舌头是个罪恶的世界，能污秽全身，也能把生命的轮子点起来，并且是从地狱里点著的。(3:6)</vt:lpstr>
      <vt:lpstr>信心有智慧的說話﹐ 因為信心 …</vt:lpstr>
      <vt:lpstr>信心有智慧的說話﹐ 因為信心 …</vt:lpstr>
      <vt:lpstr>Whine List 1</vt:lpstr>
      <vt:lpstr>Whine List 1</vt:lpstr>
      <vt:lpstr>Whine List 1</vt:lpstr>
      <vt:lpstr>Whine List 2</vt:lpstr>
      <vt:lpstr>Whine List 2</vt:lpstr>
      <vt:lpstr>Whine List 2</vt:lpstr>
      <vt:lpstr>Whine List 3</vt:lpstr>
      <vt:lpstr>Whine List 3</vt:lpstr>
      <vt:lpstr>Whine List 3</vt:lpstr>
      <vt:lpstr>Whine List 4</vt:lpstr>
      <vt:lpstr>Whine List 4</vt:lpstr>
      <vt:lpstr>信心述说智慧因为信心。。。</vt:lpstr>
      <vt:lpstr>智慧的起源是什么？  雅各如何为智慧做定义？ </vt:lpstr>
      <vt:lpstr>有两种智慧</vt:lpstr>
      <vt:lpstr>以不同角度看信心…</vt:lpstr>
      <vt:lpstr>Slides on  雅各 4</vt:lpstr>
      <vt:lpstr>我们为什么斗殴？</vt:lpstr>
      <vt:lpstr>真正的基督徒会斗殴吗？</vt:lpstr>
      <vt:lpstr>PowerPoint Presentation</vt:lpstr>
      <vt:lpstr>PowerPoint Presentation</vt:lpstr>
      <vt:lpstr>你是否同意？</vt:lpstr>
      <vt:lpstr>辩明  对  论断</vt:lpstr>
      <vt:lpstr>4:1-12 摘要</vt:lpstr>
      <vt:lpstr>Planning and Faith</vt:lpstr>
      <vt:lpstr>不可扮演神 </vt:lpstr>
      <vt:lpstr>扮演神 (4:13)</vt:lpstr>
      <vt:lpstr>对真神的评估</vt:lpstr>
      <vt:lpstr>你有什么计划必须交托给神呢？</vt:lpstr>
      <vt:lpstr>Slides on  雅各 5</vt:lpstr>
      <vt:lpstr>对富裕人的警告 (雅各 5:1-6)</vt:lpstr>
      <vt:lpstr>人的四个类型。。。</vt:lpstr>
      <vt:lpstr>雅各书的富足人和贫穷人</vt:lpstr>
      <vt:lpstr>贪财</vt:lpstr>
      <vt:lpstr>我们学了什么？</vt:lpstr>
      <vt:lpstr>你有宣教的素质吗？</vt:lpstr>
      <vt:lpstr>信心…</vt:lpstr>
      <vt:lpstr>你有忍耐吗？</vt:lpstr>
      <vt:lpstr>你有忍耐吗？</vt:lpstr>
      <vt:lpstr>Singapore’s 7 Deadly Sins</vt:lpstr>
      <vt:lpstr>你认为那个罪会名列前茅？</vt:lpstr>
      <vt:lpstr>Anger tops the list</vt:lpstr>
      <vt:lpstr>你认为那个罪会名列前茅？</vt:lpstr>
      <vt:lpstr>James 5:11a</vt:lpstr>
      <vt:lpstr>Kap 牧师与家人</vt:lpstr>
      <vt:lpstr>MIT Profs</vt:lpstr>
      <vt:lpstr>Pastor Khai Za Dal</vt:lpstr>
      <vt:lpstr>Pastor &amp; Mrs. Khai</vt:lpstr>
      <vt:lpstr>Pastor Khai’s daughter will attend SBC</vt:lpstr>
      <vt:lpstr>我们如何忍耐？</vt:lpstr>
      <vt:lpstr>Tumee</vt:lpstr>
      <vt:lpstr>Hebrews 11:1</vt:lpstr>
      <vt:lpstr>今日神的医治</vt:lpstr>
      <vt:lpstr>神召会的教导</vt:lpstr>
      <vt:lpstr>有关怀的分享，雅各5章</vt:lpstr>
      <vt:lpstr>祷告，祷告，祷告</vt:lpstr>
      <vt:lpstr>五个问题 雅各书 5:14-15…</vt:lpstr>
      <vt:lpstr>什么疾病？</vt:lpstr>
      <vt:lpstr>什么是膏抹？</vt:lpstr>
      <vt:lpstr>祷告有效吗？</vt:lpstr>
      <vt:lpstr>痛苦的问题</vt:lpstr>
      <vt:lpstr>痛苦显现神的爱 </vt:lpstr>
      <vt:lpstr>Pain Food</vt:lpstr>
      <vt:lpstr>基督了解痛苦</vt:lpstr>
      <vt:lpstr>你该怎么做？</vt:lpstr>
      <vt:lpstr>医治的路程是什么？</vt:lpstr>
      <vt:lpstr>我们的儿子 Stephen 有这病 - Anklosing Spondylitis  (岁 7-11)</vt:lpstr>
      <vt:lpstr>借着雅各书 5章的程序，神医治了他。</vt:lpstr>
      <vt:lpstr>以不同角度看信心…</vt:lpstr>
      <vt:lpstr>Babychen &amp; Susan</vt:lpstr>
      <vt:lpstr>PowerPoint Presentation</vt:lpstr>
      <vt:lpstr>PowerPoint Presentation</vt:lpstr>
      <vt:lpstr>PowerPoint Presentation</vt:lpstr>
      <vt:lpstr>Tumee</vt:lpstr>
      <vt:lpstr>以不同角度看信心…</vt:lpstr>
      <vt:lpstr>“自我” 主义</vt:lpstr>
      <vt:lpstr>雅各书 5章:19-20节</vt:lpstr>
      <vt:lpstr>谁是 “失迷者”？</vt:lpstr>
      <vt:lpstr>“失迷者”是指基督教：</vt:lpstr>
      <vt:lpstr>神的“鞭打”</vt:lpstr>
      <vt:lpstr>滥用圣餐的饼和酒</vt:lpstr>
      <vt:lpstr>有一些罪是至於死的罪</vt:lpstr>
      <vt:lpstr>我如何在生命中 实际地应用这段经文</vt:lpstr>
      <vt:lpstr>我们基督教信仰 的特征是什么?</vt:lpstr>
      <vt:lpstr>主要思想</vt:lpstr>
      <vt:lpstr>以不同角度看信心…</vt:lpstr>
      <vt:lpstr>PowerPoint Presentation</vt:lpstr>
      <vt:lpstr>PowerPoint Presentation</vt:lpstr>
      <vt:lpstr>Black</vt:lpstr>
      <vt:lpstr>新约全书讲章链接地址 BibleStudyDownloads.org</vt:lpstr>
      <vt:lpstr>“应当求告赐智慧的神” 接下来的命令是什么？</vt:lpstr>
      <vt:lpstr>信心与疑惑  </vt:lpstr>
      <vt:lpstr>如何消除疑惑? 如何给“疑惑 ”下定义 ?</vt:lpstr>
      <vt:lpstr>问题第十：疑惑的后果是什么？什么样的画面是你所能认同的？    </vt:lpstr>
      <vt:lpstr>问题第十一：十二节里所说“生命的冠冕”是什么？需履行什么条件才能得  “生命的冠冕”？  </vt:lpstr>
      <vt:lpstr>试探和罪  </vt:lpstr>
      <vt:lpstr>问题第十二：试探的根源是什么？描述试探到罪的过程。你能够在什么部位遏止罪的过程？  </vt:lpstr>
      <vt:lpstr>问题第十三： 罪如何严重？轻视罪的危机是什么？罪的结果是什么？ </vt:lpstr>
      <vt:lpstr>问题第十四：神不是邪恶与试探的创建者。但是根据 雅各书1章:16-18节，这段经文如何形容神？   </vt:lpstr>
      <vt:lpstr>问题第十五：根据 雅各书1章:1-18节，你会怎么总结基督徒的样貌？   </vt:lpstr>
      <vt:lpstr>摘要 ： </vt:lpstr>
      <vt:lpstr>实际的基督徒生活 </vt:lpstr>
      <vt:lpstr>PowerPoint Presentation</vt:lpstr>
      <vt:lpstr>信心产生行动</vt:lpstr>
      <vt:lpstr> 雅各1：信心遵从神的话 </vt:lpstr>
      <vt:lpstr>雅各2： 信心除掉歧视  </vt:lpstr>
      <vt:lpstr>雅各3： 信心控制舌头  </vt:lpstr>
      <vt:lpstr>雅各4： 信心产生智慧 </vt:lpstr>
      <vt:lpstr>雅各4： 信心产生谦卑与 亲切和睦的团契</vt:lpstr>
      <vt:lpstr>F: 信心产生对神的信靠 </vt:lpstr>
      <vt:lpstr>G. 透过祷告的信心 </vt:lpstr>
      <vt:lpstr>H. 信心产生信徒之间互相的责任   </vt:lpstr>
      <vt:lpstr>I. 得胜的信心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雅各书</vt:lpstr>
      <vt:lpstr>雅各书</vt:lpstr>
      <vt:lpstr>Black</vt:lpstr>
      <vt:lpstr>新约全书链接地址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EPISTLE OF JAMES</dc:title>
  <dc:creator>Home User</dc:creator>
  <cp:lastModifiedBy>Rick Griffith</cp:lastModifiedBy>
  <cp:revision>408</cp:revision>
  <dcterms:created xsi:type="dcterms:W3CDTF">2003-01-30T12:17:29Z</dcterms:created>
  <dcterms:modified xsi:type="dcterms:W3CDTF">2025-11-03T19:05:39Z</dcterms:modified>
</cp:coreProperties>
</file>