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6.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7.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2.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3.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4.xml" ContentType="application/vnd.openxmlformats-officedocument.themeOverride+xml"/>
  <Override PartName="/ppt/notesSlides/notesSlide22.xml" ContentType="application/vnd.openxmlformats-officedocument.presentationml.notesSlide+xml"/>
  <Override PartName="/ppt/charts/chart3.xml" ContentType="application/vnd.openxmlformats-officedocument.drawingml.chart+xml"/>
  <Override PartName="/ppt/theme/themeOverride5.xml" ContentType="application/vnd.openxmlformats-officedocument.themeOverr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8.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9.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0.xml" ContentType="application/vnd.openxmlformats-officedocument.themeOverride+xml"/>
  <Override PartName="/ppt/notesSlides/notesSlide58.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11.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12.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3.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97.xml" ContentType="application/vnd.openxmlformats-officedocument.presentationml.notesSlide+xml"/>
  <Override PartName="/ppt/theme/themeOverride16.xml" ContentType="application/vnd.openxmlformats-officedocument.themeOverride+xml"/>
  <Override PartName="/ppt/notesSlides/notesSlide98.xml" ContentType="application/vnd.openxmlformats-officedocument.presentationml.notesSlide+xml"/>
  <Override PartName="/ppt/theme/themeOverride17.xml" ContentType="application/vnd.openxmlformats-officedocument.themeOverride+xml"/>
  <Override PartName="/ppt/notesSlides/notesSlide99.xml" ContentType="application/vnd.openxmlformats-officedocument.presentationml.notesSlide+xml"/>
  <Override PartName="/ppt/theme/themeOverride18.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7" r:id="rId2"/>
    <p:sldMasterId id="2147483649" r:id="rId3"/>
    <p:sldMasterId id="2147484028" r:id="rId4"/>
    <p:sldMasterId id="2147484061" r:id="rId5"/>
    <p:sldMasterId id="2147484064" r:id="rId6"/>
    <p:sldMasterId id="2147484112" r:id="rId7"/>
    <p:sldMasterId id="2147484371" r:id="rId8"/>
    <p:sldMasterId id="2147484385" r:id="rId9"/>
    <p:sldMasterId id="2147484388" r:id="rId10"/>
    <p:sldMasterId id="2147484402" r:id="rId11"/>
    <p:sldMasterId id="2147484414" r:id="rId12"/>
    <p:sldMasterId id="2147484428" r:id="rId13"/>
    <p:sldMasterId id="2147484440" r:id="rId14"/>
    <p:sldMasterId id="2147484480" r:id="rId15"/>
    <p:sldMasterId id="2147484494" r:id="rId16"/>
    <p:sldMasterId id="2147484506" r:id="rId17"/>
    <p:sldMasterId id="2147484518" r:id="rId18"/>
    <p:sldMasterId id="2147484530" r:id="rId19"/>
    <p:sldMasterId id="2147484556" r:id="rId20"/>
    <p:sldMasterId id="2147484568" r:id="rId21"/>
    <p:sldMasterId id="2147484580" r:id="rId22"/>
    <p:sldMasterId id="2147484604" r:id="rId23"/>
    <p:sldMasterId id="2147484616" r:id="rId24"/>
    <p:sldMasterId id="2147484628" r:id="rId25"/>
    <p:sldMasterId id="2147484640" r:id="rId26"/>
    <p:sldMasterId id="2147484664" r:id="rId27"/>
    <p:sldMasterId id="2147484676" r:id="rId28"/>
    <p:sldMasterId id="2147484688" r:id="rId29"/>
    <p:sldMasterId id="2147484700" r:id="rId30"/>
    <p:sldMasterId id="2147484712" r:id="rId31"/>
    <p:sldMasterId id="2147484724" r:id="rId32"/>
    <p:sldMasterId id="2147484736" r:id="rId33"/>
    <p:sldMasterId id="2147484748" r:id="rId34"/>
    <p:sldMasterId id="2147484760" r:id="rId35"/>
    <p:sldMasterId id="2147484784" r:id="rId36"/>
    <p:sldMasterId id="2147484796" r:id="rId37"/>
    <p:sldMasterId id="2147484808" r:id="rId38"/>
    <p:sldMasterId id="2147484822" r:id="rId39"/>
    <p:sldMasterId id="2147484834" r:id="rId40"/>
    <p:sldMasterId id="2147484846" r:id="rId41"/>
    <p:sldMasterId id="2147484859" r:id="rId42"/>
    <p:sldMasterId id="2147484899" r:id="rId43"/>
    <p:sldMasterId id="2147484923" r:id="rId44"/>
  </p:sldMasterIdLst>
  <p:notesMasterIdLst>
    <p:notesMasterId r:id="rId197"/>
  </p:notesMasterIdLst>
  <p:sldIdLst>
    <p:sldId id="311" r:id="rId45"/>
    <p:sldId id="512" r:id="rId46"/>
    <p:sldId id="1141" r:id="rId47"/>
    <p:sldId id="513" r:id="rId48"/>
    <p:sldId id="514" r:id="rId49"/>
    <p:sldId id="515" r:id="rId50"/>
    <p:sldId id="516" r:id="rId51"/>
    <p:sldId id="517" r:id="rId52"/>
    <p:sldId id="518" r:id="rId53"/>
    <p:sldId id="519" r:id="rId54"/>
    <p:sldId id="520" r:id="rId55"/>
    <p:sldId id="1192" r:id="rId56"/>
    <p:sldId id="1188" r:id="rId57"/>
    <p:sldId id="1176" r:id="rId58"/>
    <p:sldId id="1179" r:id="rId59"/>
    <p:sldId id="1180" r:id="rId60"/>
    <p:sldId id="1189" r:id="rId61"/>
    <p:sldId id="1178" r:id="rId62"/>
    <p:sldId id="1177" r:id="rId63"/>
    <p:sldId id="1171" r:id="rId64"/>
    <p:sldId id="467" r:id="rId65"/>
    <p:sldId id="468" r:id="rId66"/>
    <p:sldId id="469" r:id="rId67"/>
    <p:sldId id="445" r:id="rId68"/>
    <p:sldId id="478" r:id="rId69"/>
    <p:sldId id="477" r:id="rId70"/>
    <p:sldId id="475" r:id="rId71"/>
    <p:sldId id="474" r:id="rId72"/>
    <p:sldId id="272" r:id="rId73"/>
    <p:sldId id="473" r:id="rId74"/>
    <p:sldId id="1175" r:id="rId75"/>
    <p:sldId id="342" r:id="rId76"/>
    <p:sldId id="343" r:id="rId77"/>
    <p:sldId id="344" r:id="rId78"/>
    <p:sldId id="345" r:id="rId79"/>
    <p:sldId id="346" r:id="rId80"/>
    <p:sldId id="347" r:id="rId81"/>
    <p:sldId id="348" r:id="rId82"/>
    <p:sldId id="322" r:id="rId83"/>
    <p:sldId id="522" r:id="rId84"/>
    <p:sldId id="349" r:id="rId85"/>
    <p:sldId id="267" r:id="rId86"/>
    <p:sldId id="47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362" r:id="rId100"/>
    <p:sldId id="363" r:id="rId101"/>
    <p:sldId id="364" r:id="rId102"/>
    <p:sldId id="521" r:id="rId103"/>
    <p:sldId id="1154" r:id="rId104"/>
    <p:sldId id="366" r:id="rId105"/>
    <p:sldId id="480" r:id="rId106"/>
    <p:sldId id="368" r:id="rId107"/>
    <p:sldId id="369" r:id="rId108"/>
    <p:sldId id="370" r:id="rId109"/>
    <p:sldId id="371" r:id="rId110"/>
    <p:sldId id="486" r:id="rId111"/>
    <p:sldId id="487" r:id="rId112"/>
    <p:sldId id="488" r:id="rId113"/>
    <p:sldId id="375" r:id="rId114"/>
    <p:sldId id="1182" r:id="rId115"/>
    <p:sldId id="1183" r:id="rId116"/>
    <p:sldId id="1181" r:id="rId117"/>
    <p:sldId id="376" r:id="rId118"/>
    <p:sldId id="491" r:id="rId119"/>
    <p:sldId id="378" r:id="rId120"/>
    <p:sldId id="379" r:id="rId121"/>
    <p:sldId id="314" r:id="rId122"/>
    <p:sldId id="383" r:id="rId123"/>
    <p:sldId id="384" r:id="rId124"/>
    <p:sldId id="482" r:id="rId125"/>
    <p:sldId id="380" r:id="rId126"/>
    <p:sldId id="381" r:id="rId127"/>
    <p:sldId id="492" r:id="rId128"/>
    <p:sldId id="493" r:id="rId129"/>
    <p:sldId id="387" r:id="rId130"/>
    <p:sldId id="494" r:id="rId131"/>
    <p:sldId id="389" r:id="rId132"/>
    <p:sldId id="495" r:id="rId133"/>
    <p:sldId id="496" r:id="rId134"/>
    <p:sldId id="1184" r:id="rId135"/>
    <p:sldId id="1185" r:id="rId136"/>
    <p:sldId id="1186" r:id="rId137"/>
    <p:sldId id="1187" r:id="rId138"/>
    <p:sldId id="392" r:id="rId139"/>
    <p:sldId id="393" r:id="rId140"/>
    <p:sldId id="394" r:id="rId141"/>
    <p:sldId id="395" r:id="rId142"/>
    <p:sldId id="396" r:id="rId143"/>
    <p:sldId id="397" r:id="rId144"/>
    <p:sldId id="499" r:id="rId145"/>
    <p:sldId id="497" r:id="rId146"/>
    <p:sldId id="498" r:id="rId147"/>
    <p:sldId id="401" r:id="rId148"/>
    <p:sldId id="402" r:id="rId149"/>
    <p:sldId id="403" r:id="rId150"/>
    <p:sldId id="404" r:id="rId151"/>
    <p:sldId id="500" r:id="rId152"/>
    <p:sldId id="406" r:id="rId153"/>
    <p:sldId id="407" r:id="rId154"/>
    <p:sldId id="408" r:id="rId155"/>
    <p:sldId id="409" r:id="rId156"/>
    <p:sldId id="410" r:id="rId157"/>
    <p:sldId id="501" r:id="rId158"/>
    <p:sldId id="412" r:id="rId159"/>
    <p:sldId id="413" r:id="rId160"/>
    <p:sldId id="1190" r:id="rId161"/>
    <p:sldId id="1191" r:id="rId162"/>
    <p:sldId id="414" r:id="rId163"/>
    <p:sldId id="456" r:id="rId164"/>
    <p:sldId id="416" r:id="rId165"/>
    <p:sldId id="417" r:id="rId166"/>
    <p:sldId id="418" r:id="rId167"/>
    <p:sldId id="419" r:id="rId168"/>
    <p:sldId id="2011" r:id="rId169"/>
    <p:sldId id="471" r:id="rId170"/>
    <p:sldId id="421" r:id="rId171"/>
    <p:sldId id="422" r:id="rId172"/>
    <p:sldId id="423" r:id="rId173"/>
    <p:sldId id="424" r:id="rId174"/>
    <p:sldId id="425" r:id="rId175"/>
    <p:sldId id="426" r:id="rId176"/>
    <p:sldId id="427" r:id="rId177"/>
    <p:sldId id="428" r:id="rId178"/>
    <p:sldId id="508" r:id="rId179"/>
    <p:sldId id="509" r:id="rId180"/>
    <p:sldId id="431" r:id="rId181"/>
    <p:sldId id="457" r:id="rId182"/>
    <p:sldId id="458" r:id="rId183"/>
    <p:sldId id="459" r:id="rId184"/>
    <p:sldId id="460" r:id="rId185"/>
    <p:sldId id="461" r:id="rId186"/>
    <p:sldId id="462" r:id="rId187"/>
    <p:sldId id="463" r:id="rId188"/>
    <p:sldId id="464" r:id="rId189"/>
    <p:sldId id="465" r:id="rId190"/>
    <p:sldId id="466" r:id="rId191"/>
    <p:sldId id="472" r:id="rId192"/>
    <p:sldId id="453" r:id="rId193"/>
    <p:sldId id="476" r:id="rId194"/>
    <p:sldId id="511" r:id="rId195"/>
    <p:sldId id="2012" r:id="rId19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Overview" id="{163146A8-51BA-2741-AD54-332C86118CFF}">
          <p14:sldIdLst>
            <p14:sldId id="311"/>
            <p14:sldId id="512"/>
            <p14:sldId id="1141"/>
            <p14:sldId id="513"/>
            <p14:sldId id="514"/>
            <p14:sldId id="515"/>
            <p14:sldId id="516"/>
            <p14:sldId id="517"/>
            <p14:sldId id="518"/>
            <p14:sldId id="519"/>
            <p14:sldId id="520"/>
            <p14:sldId id="1192"/>
            <p14:sldId id="1188"/>
            <p14:sldId id="1176"/>
            <p14:sldId id="1179"/>
            <p14:sldId id="1180"/>
            <p14:sldId id="1189"/>
            <p14:sldId id="1178"/>
            <p14:sldId id="1177"/>
            <p14:sldId id="1171"/>
          </p14:sldIdLst>
        </p14:section>
        <p14:section name="Introduction" id="{07A90E2B-73AE-5141-A094-B65484C13C4B}">
          <p14:sldIdLst>
            <p14:sldId id="467"/>
            <p14:sldId id="468"/>
            <p14:sldId id="469"/>
            <p14:sldId id="445"/>
            <p14:sldId id="478"/>
            <p14:sldId id="477"/>
            <p14:sldId id="475"/>
            <p14:sldId id="474"/>
            <p14:sldId id="272"/>
            <p14:sldId id="473"/>
          </p14:sldIdLst>
        </p14:section>
        <p14:section name="Serrmon" id="{7B662644-65AD-554B-AF8D-64E720A5DEC9}">
          <p14:sldIdLst>
            <p14:sldId id="1175"/>
            <p14:sldId id="342"/>
            <p14:sldId id="343"/>
            <p14:sldId id="344"/>
            <p14:sldId id="345"/>
            <p14:sldId id="346"/>
            <p14:sldId id="347"/>
            <p14:sldId id="348"/>
            <p14:sldId id="322"/>
            <p14:sldId id="522"/>
            <p14:sldId id="349"/>
            <p14:sldId id="267"/>
            <p14:sldId id="479"/>
            <p14:sldId id="350"/>
            <p14:sldId id="351"/>
            <p14:sldId id="352"/>
            <p14:sldId id="353"/>
            <p14:sldId id="354"/>
            <p14:sldId id="355"/>
            <p14:sldId id="356"/>
            <p14:sldId id="357"/>
            <p14:sldId id="358"/>
            <p14:sldId id="359"/>
            <p14:sldId id="360"/>
            <p14:sldId id="361"/>
            <p14:sldId id="362"/>
            <p14:sldId id="363"/>
            <p14:sldId id="364"/>
            <p14:sldId id="521"/>
          </p14:sldIdLst>
        </p14:section>
        <p14:section name="Verses" id="{D10D8513-01AB-9A4F-9C10-A5E02477F86A}">
          <p14:sldIdLst>
            <p14:sldId id="1154"/>
            <p14:sldId id="366"/>
            <p14:sldId id="480"/>
            <p14:sldId id="368"/>
            <p14:sldId id="369"/>
            <p14:sldId id="370"/>
            <p14:sldId id="371"/>
            <p14:sldId id="486"/>
            <p14:sldId id="487"/>
            <p14:sldId id="488"/>
            <p14:sldId id="375"/>
            <p14:sldId id="1182"/>
            <p14:sldId id="1183"/>
            <p14:sldId id="1181"/>
            <p14:sldId id="376"/>
            <p14:sldId id="491"/>
            <p14:sldId id="378"/>
            <p14:sldId id="379"/>
            <p14:sldId id="314"/>
            <p14:sldId id="383"/>
            <p14:sldId id="384"/>
            <p14:sldId id="482"/>
            <p14:sldId id="380"/>
            <p14:sldId id="381"/>
            <p14:sldId id="492"/>
            <p14:sldId id="493"/>
            <p14:sldId id="387"/>
            <p14:sldId id="494"/>
            <p14:sldId id="389"/>
            <p14:sldId id="495"/>
            <p14:sldId id="496"/>
            <p14:sldId id="1184"/>
            <p14:sldId id="1185"/>
            <p14:sldId id="1186"/>
            <p14:sldId id="1187"/>
            <p14:sldId id="392"/>
            <p14:sldId id="393"/>
            <p14:sldId id="394"/>
            <p14:sldId id="395"/>
            <p14:sldId id="396"/>
            <p14:sldId id="397"/>
            <p14:sldId id="499"/>
            <p14:sldId id="497"/>
            <p14:sldId id="498"/>
            <p14:sldId id="401"/>
            <p14:sldId id="402"/>
            <p14:sldId id="403"/>
            <p14:sldId id="404"/>
            <p14:sldId id="500"/>
            <p14:sldId id="406"/>
            <p14:sldId id="407"/>
            <p14:sldId id="408"/>
            <p14:sldId id="409"/>
            <p14:sldId id="410"/>
            <p14:sldId id="501"/>
          </p14:sldIdLst>
        </p14:section>
        <p14:section name="Conclusion" id="{AA91DF76-7F0B-D649-AF8F-D73B6EC5F928}">
          <p14:sldIdLst>
            <p14:sldId id="412"/>
            <p14:sldId id="413"/>
            <p14:sldId id="1190"/>
            <p14:sldId id="1191"/>
            <p14:sldId id="414"/>
            <p14:sldId id="456"/>
            <p14:sldId id="416"/>
            <p14:sldId id="417"/>
            <p14:sldId id="418"/>
            <p14:sldId id="419"/>
            <p14:sldId id="2011"/>
          </p14:sldIdLst>
        </p14:section>
        <p14:section name="Supplements" id="{B9F1D510-1BE7-9544-BEC0-F504E59124D7}">
          <p14:sldIdLst>
            <p14:sldId id="471"/>
            <p14:sldId id="421"/>
            <p14:sldId id="422"/>
            <p14:sldId id="423"/>
            <p14:sldId id="424"/>
            <p14:sldId id="425"/>
            <p14:sldId id="426"/>
            <p14:sldId id="427"/>
            <p14:sldId id="428"/>
            <p14:sldId id="508"/>
            <p14:sldId id="509"/>
            <p14:sldId id="431"/>
            <p14:sldId id="457"/>
            <p14:sldId id="458"/>
            <p14:sldId id="459"/>
            <p14:sldId id="460"/>
            <p14:sldId id="461"/>
            <p14:sldId id="462"/>
            <p14:sldId id="463"/>
            <p14:sldId id="464"/>
            <p14:sldId id="465"/>
            <p14:sldId id="466"/>
            <p14:sldId id="472"/>
            <p14:sldId id="453"/>
            <p14:sldId id="476"/>
            <p14:sldId id="511"/>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8AF"/>
    <a:srgbClr val="FFFF00"/>
    <a:srgbClr val="0000FF"/>
    <a:srgbClr val="000000"/>
    <a:srgbClr val="0067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367"/>
    <p:restoredTop sz="81769" autoAdjust="0"/>
  </p:normalViewPr>
  <p:slideViewPr>
    <p:cSldViewPr>
      <p:cViewPr varScale="1">
        <p:scale>
          <a:sx n="103" d="100"/>
          <a:sy n="103" d="100"/>
        </p:scale>
        <p:origin x="231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59" Type="http://schemas.openxmlformats.org/officeDocument/2006/relationships/slide" Target="slides/slide115.xml"/><Relationship Id="rId170" Type="http://schemas.openxmlformats.org/officeDocument/2006/relationships/slide" Target="slides/slide126.xml"/><Relationship Id="rId191" Type="http://schemas.openxmlformats.org/officeDocument/2006/relationships/slide" Target="slides/slide147.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slide" Target="slides/slide105.xml"/><Relationship Id="rId5" Type="http://schemas.openxmlformats.org/officeDocument/2006/relationships/slideMaster" Target="slideMasters/slideMaster5.xml"/><Relationship Id="rId95" Type="http://schemas.openxmlformats.org/officeDocument/2006/relationships/slide" Target="slides/slide51.xml"/><Relationship Id="rId160" Type="http://schemas.openxmlformats.org/officeDocument/2006/relationships/slide" Target="slides/slide116.xml"/><Relationship Id="rId181" Type="http://schemas.openxmlformats.org/officeDocument/2006/relationships/slide" Target="slides/slide13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5" Type="http://schemas.openxmlformats.org/officeDocument/2006/relationships/slide" Target="slides/slide41.xml"/><Relationship Id="rId150" Type="http://schemas.openxmlformats.org/officeDocument/2006/relationships/slide" Target="slides/slide106.xml"/><Relationship Id="rId171" Type="http://schemas.openxmlformats.org/officeDocument/2006/relationships/slide" Target="slides/slide127.xml"/><Relationship Id="rId192" Type="http://schemas.openxmlformats.org/officeDocument/2006/relationships/slide" Target="slides/slide14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4.xml"/><Relationship Id="rId129" Type="http://schemas.openxmlformats.org/officeDocument/2006/relationships/slide" Target="slides/slide85.xml"/><Relationship Id="rId54" Type="http://schemas.openxmlformats.org/officeDocument/2006/relationships/slide" Target="slides/slide10.xml"/><Relationship Id="rId75" Type="http://schemas.openxmlformats.org/officeDocument/2006/relationships/slide" Target="slides/slide31.xml"/><Relationship Id="rId96" Type="http://schemas.openxmlformats.org/officeDocument/2006/relationships/slide" Target="slides/slide52.xml"/><Relationship Id="rId140" Type="http://schemas.openxmlformats.org/officeDocument/2006/relationships/slide" Target="slides/slide96.xml"/><Relationship Id="rId161" Type="http://schemas.openxmlformats.org/officeDocument/2006/relationships/slide" Target="slides/slide117.xml"/><Relationship Id="rId182" Type="http://schemas.openxmlformats.org/officeDocument/2006/relationships/slide" Target="slides/slide13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5.xml"/><Relationship Id="rId44" Type="http://schemas.openxmlformats.org/officeDocument/2006/relationships/slideMaster" Target="slideMasters/slideMaster44.xml"/><Relationship Id="rId65" Type="http://schemas.openxmlformats.org/officeDocument/2006/relationships/slide" Target="slides/slide21.xml"/><Relationship Id="rId86" Type="http://schemas.openxmlformats.org/officeDocument/2006/relationships/slide" Target="slides/slide42.xml"/><Relationship Id="rId130" Type="http://schemas.openxmlformats.org/officeDocument/2006/relationships/slide" Target="slides/slide86.xml"/><Relationship Id="rId151" Type="http://schemas.openxmlformats.org/officeDocument/2006/relationships/slide" Target="slides/slide107.xml"/><Relationship Id="rId172" Type="http://schemas.openxmlformats.org/officeDocument/2006/relationships/slide" Target="slides/slide128.xml"/><Relationship Id="rId193" Type="http://schemas.openxmlformats.org/officeDocument/2006/relationships/slide" Target="slides/slide149.xml"/><Relationship Id="rId13" Type="http://schemas.openxmlformats.org/officeDocument/2006/relationships/slideMaster" Target="slideMasters/slideMaster13.xml"/><Relationship Id="rId109" Type="http://schemas.openxmlformats.org/officeDocument/2006/relationships/slide" Target="slides/slide65.xml"/><Relationship Id="rId34" Type="http://schemas.openxmlformats.org/officeDocument/2006/relationships/slideMaster" Target="slideMasters/slideMaster34.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20" Type="http://schemas.openxmlformats.org/officeDocument/2006/relationships/slide" Target="slides/slide76.xml"/><Relationship Id="rId141" Type="http://schemas.openxmlformats.org/officeDocument/2006/relationships/slide" Target="slides/slide97.xml"/><Relationship Id="rId7" Type="http://schemas.openxmlformats.org/officeDocument/2006/relationships/slideMaster" Target="slideMasters/slideMaster7.xml"/><Relationship Id="rId162" Type="http://schemas.openxmlformats.org/officeDocument/2006/relationships/slide" Target="slides/slide118.xml"/><Relationship Id="rId183" Type="http://schemas.openxmlformats.org/officeDocument/2006/relationships/slide" Target="slides/slide13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slide" Target="slides/slide87.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61" Type="http://schemas.openxmlformats.org/officeDocument/2006/relationships/slide" Target="slides/slide17.xml"/><Relationship Id="rId82" Type="http://schemas.openxmlformats.org/officeDocument/2006/relationships/slide" Target="slides/slide38.xml"/><Relationship Id="rId152" Type="http://schemas.openxmlformats.org/officeDocument/2006/relationships/slide" Target="slides/slide108.xml"/><Relationship Id="rId173" Type="http://schemas.openxmlformats.org/officeDocument/2006/relationships/slide" Target="slides/slide129.xml"/><Relationship Id="rId194" Type="http://schemas.openxmlformats.org/officeDocument/2006/relationships/slide" Target="slides/slide150.xml"/><Relationship Id="rId199"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189" Type="http://schemas.openxmlformats.org/officeDocument/2006/relationships/slide" Target="slides/slide14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79" Type="http://schemas.openxmlformats.org/officeDocument/2006/relationships/slide" Target="slides/slide135.xml"/><Relationship Id="rId195" Type="http://schemas.openxmlformats.org/officeDocument/2006/relationships/slide" Target="slides/slide151.xml"/><Relationship Id="rId190" Type="http://schemas.openxmlformats.org/officeDocument/2006/relationships/slide" Target="slides/slide14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78" Type="http://schemas.openxmlformats.org/officeDocument/2006/relationships/slide" Target="slides/slide34.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48" Type="http://schemas.openxmlformats.org/officeDocument/2006/relationships/slide" Target="slides/slide104.xml"/><Relationship Id="rId164" Type="http://schemas.openxmlformats.org/officeDocument/2006/relationships/slide" Target="slides/slide120.xml"/><Relationship Id="rId169" Type="http://schemas.openxmlformats.org/officeDocument/2006/relationships/slide" Target="slides/slide125.xml"/><Relationship Id="rId185" Type="http://schemas.openxmlformats.org/officeDocument/2006/relationships/slide" Target="slides/slide14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6.xml"/><Relationship Id="rId26" Type="http://schemas.openxmlformats.org/officeDocument/2006/relationships/slideMaster" Target="slideMasters/slideMaster26.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196" Type="http://schemas.openxmlformats.org/officeDocument/2006/relationships/slide" Target="slides/slide152.xml"/><Relationship Id="rId200"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notesMaster" Target="notesMasters/notesMaster1.xml"/><Relationship Id="rId201"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presProps" Target="pres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71" Type="http://schemas.openxmlformats.org/officeDocument/2006/relationships/slide" Target="slides/slide27.xml"/><Relationship Id="rId92"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5A02-5647-A572-1F1256DF53BD}"/>
            </c:ext>
          </c:extLst>
        </c:ser>
        <c:dLbls>
          <c:showLegendKey val="0"/>
          <c:showVal val="0"/>
          <c:showCatName val="0"/>
          <c:showSerName val="0"/>
          <c:showPercent val="0"/>
          <c:showBubbleSize val="0"/>
        </c:dLbls>
        <c:gapWidth val="150"/>
        <c:shape val="box"/>
        <c:axId val="-2084048280"/>
        <c:axId val="-2084078744"/>
        <c:axId val="0"/>
      </c:bar3DChart>
      <c:catAx>
        <c:axId val="-2084048280"/>
        <c:scaling>
          <c:orientation val="minMax"/>
        </c:scaling>
        <c:delete val="0"/>
        <c:axPos val="b"/>
        <c:numFmt formatCode="General" sourceLinked="0"/>
        <c:majorTickMark val="out"/>
        <c:minorTickMark val="none"/>
        <c:tickLblPos val="nextTo"/>
        <c:txPr>
          <a:bodyPr/>
          <a:lstStyle/>
          <a:p>
            <a:pPr>
              <a:defRPr sz="1600" b="1"/>
            </a:pPr>
            <a:endParaRPr lang="zh-CN"/>
          </a:p>
        </c:txPr>
        <c:crossAx val="-2084078744"/>
        <c:crosses val="autoZero"/>
        <c:auto val="1"/>
        <c:lblAlgn val="ctr"/>
        <c:lblOffset val="100"/>
        <c:noMultiLvlLbl val="0"/>
      </c:catAx>
      <c:valAx>
        <c:axId val="-2084078744"/>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208404828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zh-CN"/>
          </a:p>
        </c:txPr>
        <c:crossAx val="-2131026648"/>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zh-CN"/>
          </a:p>
        </c:txPr>
        <c:crossAx val="-2131026648"/>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400" b="1" i="0" u="none" strike="noStrike" kern="1200" baseline="0">
                <a:solidFill>
                  <a:srgbClr val="000514"/>
                </a:solidFill>
                <a:latin typeface="Arial" panose="020B0604020202020204" pitchFamily="34" charset="0"/>
                <a:ea typeface="Garamond"/>
                <a:cs typeface="Arial" panose="020B0604020202020204" pitchFamily="34" charset="0"/>
              </a:defRPr>
            </a:pPr>
            <a:r>
              <a:rPr lang="ko-KR" altLang="en-US" sz="2400" dirty="0" err="1">
                <a:solidFill>
                  <a:schemeClr val="bg2"/>
                </a:solidFill>
                <a:latin typeface="Arial" panose="020B0604020202020204" pitchFamily="34" charset="0"/>
                <a:cs typeface="Arial" panose="020B0604020202020204" pitchFamily="34" charset="0"/>
              </a:rPr>
              <a:t>非公民</a:t>
            </a:r>
            <a:r>
              <a:rPr lang="ko-KR" altLang="en-US" sz="2400" dirty="0">
                <a:solidFill>
                  <a:schemeClr val="bg2"/>
                </a:solidFill>
                <a:latin typeface="Arial" panose="020B0604020202020204" pitchFamily="34" charset="0"/>
                <a:cs typeface="Arial" panose="020B0604020202020204" pitchFamily="34" charset="0"/>
              </a:rPr>
              <a:t> </a:t>
            </a:r>
            <a:endParaRPr lang="en-US" sz="2400" dirty="0">
              <a:solidFill>
                <a:schemeClr val="bg2"/>
              </a:solidFill>
              <a:latin typeface="Arial" panose="020B0604020202020204" pitchFamily="34" charset="0"/>
              <a:cs typeface="Arial" panose="020B0604020202020204" pitchFamily="34" charset="0"/>
            </a:endParaRPr>
          </a:p>
        </c:rich>
      </c:tx>
      <c:layout>
        <c:manualLayout>
          <c:xMode val="edge"/>
          <c:yMode val="edge"/>
          <c:x val="0.49410705310772318"/>
          <c:y val="0.5786532836656858"/>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400" b="1" i="0" u="none" strike="noStrike" kern="1200" baseline="0">
              <a:solidFill>
                <a:srgbClr val="000514"/>
              </a:solidFill>
              <a:latin typeface="Arial" panose="020B0604020202020204" pitchFamily="34" charset="0"/>
              <a:ea typeface="Garamond"/>
              <a:cs typeface="Arial" panose="020B0604020202020204" pitchFamily="34" charset="0"/>
            </a:defRPr>
          </a:pPr>
          <a:endParaRPr lang="en-US"/>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5-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7-1BBE-3F4B-B613-D5ACF8F82621}"/>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9-1BBE-3F4B-B613-D5ACF8F82621}"/>
              </c:ext>
            </c:extLst>
          </c:dPt>
          <c:dLbls>
            <c:dLbl>
              <c:idx val="0"/>
              <c:layout>
                <c:manualLayout>
                  <c:x val="-2.0518392647727545E-2"/>
                  <c:y val="2.3503969559303347E-3"/>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29" b="1" i="0" u="none" strike="noStrike" kern="1200" baseline="0">
                        <a:solidFill>
                          <a:srgbClr val="FFFFFF"/>
                        </a:solidFill>
                        <a:latin typeface="Arial" panose="020B0604020202020204" pitchFamily="34" charset="0"/>
                        <a:ea typeface="Garamond"/>
                        <a:cs typeface="Arial" panose="020B0604020202020204" pitchFamily="34" charset="0"/>
                      </a:defRPr>
                    </a:pPr>
                    <a:r>
                      <a:rPr lang="ko-KR" altLang="en-US" dirty="0" err="1">
                        <a:latin typeface="Arial" panose="020B0604020202020204" pitchFamily="34" charset="0"/>
                        <a:cs typeface="Arial" panose="020B0604020202020204" pitchFamily="34" charset="0"/>
                      </a:rPr>
                      <a:t>公民</a:t>
                    </a:r>
                    <a:r>
                      <a:rPr lang="ko-KR" altLang="en-US" baseline="0" dirty="0">
                        <a:latin typeface="Arial" panose="020B0604020202020204" pitchFamily="34" charset="0"/>
                        <a:cs typeface="Arial" panose="020B0604020202020204" pitchFamily="34" charset="0"/>
                      </a:rPr>
                      <a:t>
</a:t>
                    </a:r>
                    <a:fld id="{EED28D96-CC04-954B-825B-B0BFCA5199B6}" type="PERCENTAGE">
                      <a:rPr lang="en-US" altLang="zh-CN" baseline="0">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rial" panose="020B0604020202020204" pitchFamily="34" charset="0"/>
                          <a:cs typeface="Arial" panose="020B0604020202020204" pitchFamily="34" charset="0"/>
                        </a:defRPr>
                      </a:pPr>
                      <a:t>[PERCENTAGE]</a:t>
                    </a:fld>
                    <a:endParaRPr lang="ko-KR" altLang="en-US"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29" b="1" i="0" u="none" strike="noStrike" kern="1200" baseline="0">
                      <a:solidFill>
                        <a:srgbClr val="FFFFFF"/>
                      </a:solidFill>
                      <a:latin typeface="Arial" panose="020B0604020202020204" pitchFamily="34" charset="0"/>
                      <a:ea typeface="Garamond"/>
                      <a:cs typeface="Arial" panose="020B0604020202020204" pitchFamily="34" charset="0"/>
                    </a:defRPr>
                  </a:pPr>
                  <a:endParaRPr lang="ko-KR" alt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3BC-FE4C-8483-4175CFA19B98}"/>
                </c:ext>
              </c:extLst>
            </c:dLbl>
            <c:dLbl>
              <c:idx val="1"/>
              <c:layout>
                <c:manualLayout>
                  <c:x val="0.15676878156187912"/>
                  <c:y val="-0.29764193508236958"/>
                </c:manualLayout>
              </c:layout>
              <c:tx>
                <c:rich>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fld id="{68045E8C-5E82-584D-A068-234CA33FAF14}" type="CATEGORYNAME">
                      <a:rPr lang="en-US" altLang="zh-CN"/>
                      <a:pPr>
                        <a:defRPr>
                          <a:solidFill>
                            <a:schemeClr val="bg2"/>
                          </a:solidFill>
                          <a:latin typeface="Arial" panose="020B0604020202020204" pitchFamily="34" charset="0"/>
                          <a:cs typeface="Arial" panose="020B0604020202020204" pitchFamily="34" charset="0"/>
                        </a:defRPr>
                      </a:pPr>
                      <a:t>[CATEGORY NAME]</a:t>
                    </a:fld>
                    <a:fld id="{24C68062-B30E-D341-A86D-A94CDEB97CCB}" type="PERCENTAGE">
                      <a:rPr lang="en-US" altLang="zh-CN" baseline="0" smtClean="0"/>
                      <a:pPr>
                        <a:defRPr>
                          <a:solidFill>
                            <a:schemeClr val="bg2"/>
                          </a:solidFill>
                          <a:latin typeface="Arial" panose="020B0604020202020204" pitchFamily="34" charset="0"/>
                          <a:cs typeface="Arial" panose="020B0604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endParaRPr lang="zh-CN" altLang="en-US"/>
                </a:p>
              </c:txPr>
              <c:showLegendKey val="0"/>
              <c:showVal val="0"/>
              <c:showCatName val="1"/>
              <c:showSerName val="0"/>
              <c:showPercent val="1"/>
              <c:showBubbleSize val="0"/>
              <c:extLst>
                <c:ext xmlns:c15="http://schemas.microsoft.com/office/drawing/2012/chart" uri="{CE6537A1-D6FC-4f65-9D91-7224C49458BB}">
                  <c15:layout>
                    <c:manualLayout>
                      <c:w val="0.10732522796352585"/>
                      <c:h val="7.7436041049895835E-2"/>
                    </c:manualLayout>
                  </c15:layout>
                  <c15:dlblFieldTable/>
                  <c15:showDataLabelsRange val="0"/>
                </c:ext>
                <c:ext xmlns:c16="http://schemas.microsoft.com/office/drawing/2014/chart" uri="{C3380CC4-5D6E-409C-BE32-E72D297353CC}">
                  <c16:uniqueId val="{00000004-73BC-FE4C-8483-4175CFA19B98}"/>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zh-CN"/>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7.0000000000000007E-2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B-1BBE-3F4B-B613-D5ACF8F82621}"/>
              </c:ext>
            </c:extLst>
          </c:dPt>
          <c:dPt>
            <c:idx val="1"/>
            <c:bubble3D val="0"/>
            <c:spPr>
              <a:solidFill>
                <a:schemeClr val="accent4"/>
              </a:solidFill>
              <a:ln>
                <a:noFill/>
              </a:ln>
              <a:effectLst/>
            </c:spPr>
            <c:extLst>
              <c:ext xmlns:c16="http://schemas.microsoft.com/office/drawing/2014/chart" uri="{C3380CC4-5D6E-409C-BE32-E72D297353CC}">
                <c16:uniqueId val="{0000000D-1BBE-3F4B-B613-D5ACF8F82621}"/>
              </c:ext>
            </c:extLst>
          </c:dPt>
          <c:dPt>
            <c:idx val="2"/>
            <c:bubble3D val="0"/>
            <c:spPr>
              <a:solidFill>
                <a:schemeClr val="accent6"/>
              </a:solidFill>
              <a:ln>
                <a:noFill/>
              </a:ln>
              <a:effectLst/>
            </c:spPr>
            <c:extLst>
              <c:ext xmlns:c16="http://schemas.microsoft.com/office/drawing/2014/chart" uri="{C3380CC4-5D6E-409C-BE32-E72D297353CC}">
                <c16:uniqueId val="{0000000F-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1-1BBE-3F4B-B613-D5ACF8F82621}"/>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zh-CN"/>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13-1BBE-3F4B-B613-D5ACF8F82621}"/>
              </c:ext>
            </c:extLst>
          </c:dPt>
          <c:dPt>
            <c:idx val="1"/>
            <c:bubble3D val="0"/>
            <c:spPr>
              <a:solidFill>
                <a:schemeClr val="accent4"/>
              </a:solidFill>
              <a:ln>
                <a:noFill/>
              </a:ln>
              <a:effectLst/>
            </c:spPr>
            <c:extLst>
              <c:ext xmlns:c16="http://schemas.microsoft.com/office/drawing/2014/chart" uri="{C3380CC4-5D6E-409C-BE32-E72D297353CC}">
                <c16:uniqueId val="{00000015-1BBE-3F4B-B613-D5ACF8F82621}"/>
              </c:ext>
            </c:extLst>
          </c:dPt>
          <c:dPt>
            <c:idx val="2"/>
            <c:bubble3D val="0"/>
            <c:spPr>
              <a:solidFill>
                <a:schemeClr val="accent6"/>
              </a:solidFill>
              <a:ln>
                <a:noFill/>
              </a:ln>
              <a:effectLst/>
            </c:spPr>
            <c:extLst>
              <c:ext xmlns:c16="http://schemas.microsoft.com/office/drawing/2014/chart" uri="{C3380CC4-5D6E-409C-BE32-E72D297353CC}">
                <c16:uniqueId val="{00000017-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9-1BBE-3F4B-B613-D5ACF8F82621}"/>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zh-CN"/>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xmlns:mc="http://schemas.openxmlformats.org/markup-compatibility/2006" xmlns:a14="http://schemas.microsoft.com/office/drawing/2010/main" val="000000" mc:Ignorable="a14" a14:legacySpreadsheetColorIndex="21">
                <a:gamma/>
                <a:shade val="46275"/>
                <a:invGamma/>
              </a:srgbClr>
            </a:gs>
            <a:gs pos="100000">
              <a:srgbClr xmlns:mc="http://schemas.openxmlformats.org/markup-compatibility/2006" xmlns:a14="http://schemas.microsoft.com/office/drawing/2010/main" val="008080" mc:Ignorable="a14" a14:legacySpreadsheetColorIndex="21"/>
            </a:gs>
          </a:gsLst>
          <a:lin ang="5400000" scaled="1"/>
        </a:gradFill>
        <a:ln w="12700">
          <a:solidFill>
            <a:srgbClr val="000000"/>
          </a:solidFill>
          <a:prstDash val="solid"/>
        </a:ln>
        <a:effectLst/>
      </c:spPr>
    </c:plotArea>
    <c:plotVisOnly val="1"/>
    <c:dispBlanksAs val="gap"/>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57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0A704502-5F4A-4B68-A2DB-D4A963C226DE}" type="slidenum">
              <a:rPr lang="en-US" altLang="en-US"/>
              <a:pPr/>
              <a:t>‹#›</a:t>
            </a:fld>
            <a:endParaRPr lang="en-US" altLang="en-US"/>
          </a:p>
        </p:txBody>
      </p:sp>
    </p:spTree>
    <p:extLst>
      <p:ext uri="{BB962C8B-B14F-4D97-AF65-F5344CB8AC3E}">
        <p14:creationId xmlns:p14="http://schemas.microsoft.com/office/powerpoint/2010/main" val="3936651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腓利门显然是上帝的旨意，原谅他在基督里成为兄弟的悔改，失控的奴隶。 为什么？ 上帝原谅了腓利门甚至更大的债务。</a:t>
            </a:r>
            <a:endParaRPr lang="en-US" dirty="0"/>
          </a:p>
        </p:txBody>
      </p:sp>
    </p:spTree>
    <p:extLst>
      <p:ext uri="{BB962C8B-B14F-4D97-AF65-F5344CB8AC3E}">
        <p14:creationId xmlns:p14="http://schemas.microsoft.com/office/powerpoint/2010/main" val="23128598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9A4CD78-D0B7-4B9D-8951-3311C2834137}" type="slidenum">
              <a:rPr lang="en-US" altLang="en-US" sz="1200">
                <a:solidFill>
                  <a:prstClr val="black"/>
                </a:solidFill>
              </a:rPr>
              <a:pPr/>
              <a:t>139</a:t>
            </a:fld>
            <a:endParaRPr lang="en-US" altLang="en-US" sz="1200">
              <a:solidFill>
                <a:prstClr val="black"/>
              </a:solidFill>
            </a:endParaRPr>
          </a:p>
        </p:txBody>
      </p:sp>
      <p:sp>
        <p:nvSpPr>
          <p:cNvPr id="217090" name="Rectangle 2"/>
          <p:cNvSpPr>
            <a:spLocks noGrp="1" noRot="1" noChangeAspect="1" noChangeArrowheads="1" noTextEdit="1"/>
          </p:cNvSpPr>
          <p:nvPr>
            <p:ph type="sldImg"/>
          </p:nvPr>
        </p:nvSpPr>
        <p:spPr>
          <a:solidFill>
            <a:srgbClr val="FFFFFF"/>
          </a:solidFill>
          <a:ln/>
        </p:spPr>
      </p:sp>
      <p:sp>
        <p:nvSpPr>
          <p:cNvPr id="2170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A29F482-75C0-4EAA-9C0D-FBA133E50EAA}" type="slidenum">
              <a:rPr lang="en-US" altLang="en-US" sz="1200">
                <a:solidFill>
                  <a:prstClr val="black"/>
                </a:solidFill>
              </a:rPr>
              <a:pPr/>
              <a:t>140</a:t>
            </a:fld>
            <a:endParaRPr lang="en-US" altLang="en-US" sz="1200">
              <a:solidFill>
                <a:prstClr val="black"/>
              </a:solidFill>
            </a:endParaRPr>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E088C989-871A-46DB-81ED-AE94F460EB72}" type="slidenum">
              <a:rPr lang="en-US" altLang="en-US" sz="1200">
                <a:solidFill>
                  <a:prstClr val="black"/>
                </a:solidFill>
              </a:rPr>
              <a:pPr/>
              <a:t>141</a:t>
            </a:fld>
            <a:endParaRPr lang="en-US" altLang="en-US" sz="1200">
              <a:solidFill>
                <a:prstClr val="black"/>
              </a:solidFill>
            </a:endParaRPr>
          </a:p>
        </p:txBody>
      </p:sp>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E52D5FB5-0B49-4070-BEBF-FDA2B8FB9C9B}" type="slidenum">
              <a:rPr lang="en-US" altLang="en-US" sz="1200">
                <a:solidFill>
                  <a:prstClr val="black"/>
                </a:solidFill>
              </a:rPr>
              <a:pPr/>
              <a:t>142</a:t>
            </a:fld>
            <a:endParaRPr lang="en-US" altLang="en-US" sz="1200">
              <a:solidFill>
                <a:prstClr val="black"/>
              </a:solidFill>
            </a:endParaRPr>
          </a:p>
        </p:txBody>
      </p:sp>
      <p:sp>
        <p:nvSpPr>
          <p:cNvPr id="223234" name="Rectangle 2"/>
          <p:cNvSpPr>
            <a:spLocks noGrp="1" noRot="1" noChangeAspect="1" noChangeArrowheads="1" noTextEdit="1"/>
          </p:cNvSpPr>
          <p:nvPr>
            <p:ph type="sldImg"/>
          </p:nvPr>
        </p:nvSpPr>
        <p:spPr>
          <a:solidFill>
            <a:srgbClr val="FFFFFF"/>
          </a:solidFill>
          <a:ln/>
        </p:spPr>
      </p:sp>
      <p:sp>
        <p:nvSpPr>
          <p:cNvPr id="2232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0C1D7BE-C340-4FB6-BC43-6D80FFF20BA1}" type="slidenum">
              <a:rPr lang="en-US" altLang="en-US" sz="1200">
                <a:solidFill>
                  <a:prstClr val="black"/>
                </a:solidFill>
              </a:rPr>
              <a:pPr/>
              <a:t>143</a:t>
            </a:fld>
            <a:endParaRPr lang="en-US" altLang="en-US" sz="1200">
              <a:solidFill>
                <a:prstClr val="black"/>
              </a:solidFill>
            </a:endParaRPr>
          </a:p>
        </p:txBody>
      </p:sp>
      <p:sp>
        <p:nvSpPr>
          <p:cNvPr id="225282" name="Rectangle 2"/>
          <p:cNvSpPr>
            <a:spLocks noGrp="1" noRot="1" noChangeAspect="1" noChangeArrowheads="1" noTextEdit="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9CE9094-2132-466F-9F04-78FD96BB3AD4}" type="slidenum">
              <a:rPr lang="en-US" altLang="en-US" sz="1200">
                <a:solidFill>
                  <a:prstClr val="black"/>
                </a:solidFill>
              </a:rPr>
              <a:pPr/>
              <a:t>144</a:t>
            </a:fld>
            <a:endParaRPr lang="en-US" altLang="en-US" sz="1200">
              <a:solidFill>
                <a:prstClr val="black"/>
              </a:solidFill>
            </a:endParaRPr>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50AA478-F54B-47C6-8ACF-6E5F3D84FB87}" type="slidenum">
              <a:rPr lang="en-US" altLang="en-US" sz="1200">
                <a:solidFill>
                  <a:prstClr val="black"/>
                </a:solidFill>
              </a:rPr>
              <a:pPr/>
              <a:t>145</a:t>
            </a:fld>
            <a:endParaRPr lang="en-US" altLang="en-US" sz="1200">
              <a:solidFill>
                <a:prstClr val="black"/>
              </a:solidFill>
            </a:endParaRPr>
          </a:p>
        </p:txBody>
      </p:sp>
      <p:sp>
        <p:nvSpPr>
          <p:cNvPr id="229378" name="Rectangle 2"/>
          <p:cNvSpPr>
            <a:spLocks noGrp="1" noRot="1" noChangeAspect="1" noChangeArrowheads="1" noTextEdit="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a:latin typeface="Arial" pitchFamily="34" charset="0"/>
              </a:rPr>
              <a:t>Carolyn</a:t>
            </a:r>
          </a:p>
          <a:p>
            <a:pPr eaLnBrk="1" hangingPunct="1"/>
            <a:endParaRPr lang="en-US" altLang="en-US">
              <a:latin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C0E9CAF5-863E-4CD4-B75C-7090D4710402}" type="slidenum">
              <a:rPr lang="en-US" altLang="en-US" sz="1200">
                <a:solidFill>
                  <a:prstClr val="black"/>
                </a:solidFill>
              </a:rPr>
              <a:pPr/>
              <a:t>146</a:t>
            </a:fld>
            <a:endParaRPr lang="en-US" altLang="en-US" sz="1200">
              <a:solidFill>
                <a:prstClr val="black"/>
              </a:solidFill>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What does the Bible have to say….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圣经对此有什么教导</a:t>
            </a:r>
            <a:r>
              <a:rPr lang="en-US" altLang="zh-CN" dirty="0"/>
              <a:t>……</a:t>
            </a:r>
          </a:p>
          <a:p>
            <a:pPr eaLnBrk="1" hangingPunct="1"/>
            <a:endParaRPr lang="en-US" altLang="en-US" dirty="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6CA1BE8-96B2-4DB6-AE7F-3B7E19E9028D}" type="slidenum">
              <a:rPr lang="en-US" altLang="en-US" sz="1200">
                <a:solidFill>
                  <a:prstClr val="black"/>
                </a:solidFill>
              </a:rPr>
              <a:pPr/>
              <a:t>147</a:t>
            </a:fld>
            <a:endParaRPr lang="en-US" altLang="en-US" sz="1200">
              <a:solidFill>
                <a:prstClr val="black"/>
              </a:solidFill>
            </a:endParaRPr>
          </a:p>
        </p:txBody>
      </p:sp>
      <p:sp>
        <p:nvSpPr>
          <p:cNvPr id="233474" name="Rectangle 2"/>
          <p:cNvSpPr>
            <a:spLocks noGrp="1" noRot="1" noChangeAspect="1" noChangeArrowheads="1" noTextEdit="1"/>
          </p:cNvSpPr>
          <p:nvPr>
            <p:ph type="sldImg"/>
          </p:nvPr>
        </p:nvSpPr>
        <p:spPr>
          <a:solidFill>
            <a:srgbClr val="FFFFFF"/>
          </a:solidFill>
          <a:ln/>
        </p:spPr>
      </p:sp>
      <p:sp>
        <p:nvSpPr>
          <p:cNvPr id="23347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zh-TW" altLang="en-US" dirty="0">
                <a:latin typeface="Arial" pitchFamily="34" charset="0"/>
              </a:rPr>
              <a:t>圣经有什么要说的</a:t>
            </a:r>
            <a:r>
              <a:rPr lang="en-US" altLang="zh-TW" dirty="0">
                <a:latin typeface="Arial" pitchFamily="34" charset="0"/>
              </a:rPr>
              <a:t>......</a:t>
            </a:r>
            <a:endParaRPr lang="en-US" altLang="en-US" dirty="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endParaRPr lang="en-US" b="0" dirty="0">
              <a:ea typeface="ＭＳ Ｐゴシック" charset="0"/>
              <a:cs typeface="ＭＳ Ｐゴシック" charset="0"/>
            </a:endParaRPr>
          </a:p>
          <a:p>
            <a:pPr marL="228600" indent="-228600" eaLnBrk="1" hangingPunct="1"/>
            <a:r>
              <a:rPr lang="en-US" b="0" dirty="0">
                <a:ea typeface="ＭＳ Ｐゴシック" charset="0"/>
                <a:cs typeface="ＭＳ Ｐゴシック" charset="0"/>
              </a:rPr>
              <a:t>With which person in this letter do you best relate to now?</a:t>
            </a:r>
          </a:p>
          <a:p>
            <a:r>
              <a:rPr lang="en-US" sz="1200" kern="1200" dirty="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a)</a:t>
            </a:r>
            <a:r>
              <a:rPr lang="en-US" sz="1200" kern="1200" baseline="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Would he request you to forgive a former friend who hurt you deeply?</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b)</a:t>
            </a:r>
            <a:r>
              <a:rPr lang="en-US" sz="1200" kern="1200" baseline="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c)</a:t>
            </a:r>
            <a:r>
              <a:rPr lang="en-US" sz="1200" kern="1200" baseline="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Would he ask you, plead with you, implore you to forgive your spouse who has really blown it? Or some believers who really did you wrong?</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d)	Will you, as an act of the will (not the emotions), grant forgiveness unconditionally even if your offender never requests it?</a:t>
            </a:r>
            <a:r>
              <a:rPr lang="en-SG" dirty="0">
                <a:effectLst/>
              </a:rPr>
              <a:t> </a:t>
            </a:r>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a:p>
            <a:pPr marL="228600" indent="-228600" eaLnBrk="1" hangingPunct="1"/>
            <a:r>
              <a:rPr lang="en-US" b="0" dirty="0">
                <a:ea typeface="ＭＳ Ｐゴシック" charset="0"/>
                <a:cs typeface="ＭＳ Ｐゴシック" charset="0"/>
              </a:rPr>
              <a:t>Philemon: Whom do you need to forgive a wrong done to you?</a:t>
            </a:r>
          </a:p>
          <a:p>
            <a:pPr marL="228600" indent="-228600" eaLnBrk="1" hangingPunct="1"/>
            <a:r>
              <a:rPr lang="en-US" b="0" dirty="0">
                <a:ea typeface="ＭＳ Ｐゴシック" charset="0"/>
                <a:cs typeface="ＭＳ Ｐゴシック" charset="0"/>
              </a:rPr>
              <a:t>Onesimus: Whose forgiveness do you need to request?</a:t>
            </a:r>
          </a:p>
          <a:p>
            <a:pPr marL="228600" indent="-228600" eaLnBrk="1" hangingPunct="1"/>
            <a:r>
              <a:rPr lang="en-US" sz="1200" kern="1200" dirty="0">
                <a:solidFill>
                  <a:schemeClr val="tx1"/>
                </a:solidFill>
                <a:effectLst/>
                <a:latin typeface="Arial" charset="0"/>
                <a:ea typeface="ＭＳ Ｐゴシック" charset="-128"/>
                <a:cs typeface="ＭＳ Ｐゴシック" charset="-128"/>
              </a:rPr>
              <a:t>Maybe you're not in the position of Philemon, needing to </a:t>
            </a:r>
            <a:r>
              <a:rPr lang="en-US" sz="1200" b="1" kern="1200" dirty="0">
                <a:solidFill>
                  <a:schemeClr val="tx1"/>
                </a:solidFill>
                <a:effectLst/>
                <a:latin typeface="Arial" charset="0"/>
                <a:ea typeface="ＭＳ Ｐゴシック" charset="-128"/>
                <a:cs typeface="ＭＳ Ｐゴシック" charset="-128"/>
              </a:rPr>
              <a:t>grant</a:t>
            </a:r>
            <a:r>
              <a:rPr lang="en-US" sz="1200" kern="1200" dirty="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dirty="0">
                <a:solidFill>
                  <a:schemeClr val="tx1"/>
                </a:solidFill>
                <a:effectLst/>
                <a:latin typeface="Arial" charset="0"/>
                <a:ea typeface="ＭＳ Ｐゴシック" charset="-128"/>
                <a:cs typeface="ＭＳ Ｐゴシック" charset="-128"/>
              </a:rPr>
              <a:t>ask</a:t>
            </a:r>
            <a:r>
              <a:rPr lang="en-US" sz="1200" kern="1200" dirty="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r>
              <a:rPr lang="en-SG" dirty="0">
                <a:effectLst/>
              </a:rPr>
              <a:t> </a:t>
            </a:r>
            <a:endParaRPr lang="en-US" b="0" dirty="0">
              <a:ea typeface="ＭＳ Ｐゴシック" charset="0"/>
              <a:cs typeface="ＭＳ Ｐゴシック" charset="0"/>
            </a:endParaRPr>
          </a:p>
          <a:p>
            <a:pPr marL="228600" indent="-228600" eaLnBrk="1" hangingPunct="1"/>
            <a:r>
              <a:rPr lang="en-US" b="0" dirty="0">
                <a:ea typeface="ＭＳ Ｐゴシック" charset="0"/>
                <a:cs typeface="ＭＳ Ｐゴシック" charset="0"/>
              </a:rPr>
              <a:t>Paul: How can you help two others reconcile?</a:t>
            </a:r>
          </a:p>
          <a:p>
            <a:pPr marL="228600" indent="-228600" eaLnBrk="1" hangingPunct="1"/>
            <a:r>
              <a:rPr lang="en-US" b="0" dirty="0">
                <a:ea typeface="ＭＳ Ｐゴシック" charset="0"/>
                <a:cs typeface="ＭＳ Ｐゴシック" charset="0"/>
              </a:rPr>
              <a:t>The Church: How can you affirm the reconciliation of others?</a:t>
            </a:r>
          </a:p>
          <a:p>
            <a:pPr marL="228600" indent="-228600" eaLnBrk="1" hangingPunct="1"/>
            <a:endParaRPr lang="en-US" b="0" dirty="0">
              <a:ea typeface="ＭＳ Ｐゴシック" charset="0"/>
              <a:cs typeface="ＭＳ Ｐゴシック" charset="0"/>
            </a:endParaRPr>
          </a:p>
          <a:p>
            <a:r>
              <a:rPr lang="zh-CN" altLang="en-US" b="1" dirty="0"/>
              <a:t>在这封书信中，你现在最能与哪位人物产生共鸣？</a:t>
            </a:r>
            <a:endParaRPr lang="zh-CN" altLang="en-US" dirty="0"/>
          </a:p>
          <a:p>
            <a:br>
              <a:rPr lang="zh-CN" altLang="en-US" dirty="0"/>
            </a:br>
            <a:endParaRPr lang="zh-CN" altLang="en-US" dirty="0"/>
          </a:p>
          <a:p>
            <a:r>
              <a:rPr lang="zh-CN" altLang="en-US" dirty="0"/>
              <a:t>让我们在伟大的神面前谦卑自己</a:t>
            </a:r>
            <a:r>
              <a:rPr lang="en-US" altLang="zh-CN" dirty="0"/>
              <a:t>……</a:t>
            </a:r>
          </a:p>
          <a:p>
            <a:r>
              <a:rPr lang="zh-CN" altLang="en-US" dirty="0"/>
              <a:t>如果保罗给你写一封类似的信，把你当作腓利门，他会要求你去饶恕谁呢？</a:t>
            </a:r>
          </a:p>
          <a:p>
            <a:br>
              <a:rPr lang="zh-CN" altLang="en-US" dirty="0"/>
            </a:br>
            <a:endParaRPr lang="zh-CN" altLang="en-US" dirty="0"/>
          </a:p>
          <a:p>
            <a:r>
              <a:rPr lang="en-US" altLang="zh-CN" b="1" dirty="0"/>
              <a:t>a)</a:t>
            </a:r>
            <a:r>
              <a:rPr lang="en-US" altLang="zh-CN" dirty="0"/>
              <a:t> </a:t>
            </a:r>
            <a:r>
              <a:rPr lang="zh-CN" altLang="en-US" dirty="0"/>
              <a:t>他会请求你饶恕一位曾深深伤害你的旧友吗？</a:t>
            </a:r>
          </a:p>
          <a:p>
            <a:br>
              <a:rPr lang="zh-CN" altLang="en-US" dirty="0"/>
            </a:br>
            <a:endParaRPr lang="zh-CN" altLang="en-US" dirty="0"/>
          </a:p>
          <a:p>
            <a:r>
              <a:rPr lang="en-US" altLang="zh-CN" b="1" dirty="0"/>
              <a:t>b)</a:t>
            </a:r>
            <a:r>
              <a:rPr lang="en-US" altLang="zh-CN" dirty="0"/>
              <a:t> </a:t>
            </a:r>
            <a:r>
              <a:rPr lang="zh-CN" altLang="en-US" dirty="0"/>
              <a:t>保罗会说：“嘿，把那笔在生意上损失的钱算在我的账上吧，因为</a:t>
            </a:r>
            <a:r>
              <a:rPr lang="en-US" altLang="zh-CN" dirty="0"/>
              <a:t>___</a:t>
            </a:r>
            <a:r>
              <a:rPr lang="zh-CN" altLang="en-US" dirty="0"/>
              <a:t>（请填写名字）仍然欠我一大笔钱？”</a:t>
            </a:r>
          </a:p>
          <a:p>
            <a:br>
              <a:rPr lang="zh-CN" altLang="en-US" dirty="0"/>
            </a:br>
            <a:endParaRPr lang="zh-CN" altLang="en-US" dirty="0"/>
          </a:p>
          <a:p>
            <a:r>
              <a:rPr lang="en-US" altLang="zh-CN" b="1" dirty="0"/>
              <a:t>c)</a:t>
            </a:r>
            <a:r>
              <a:rPr lang="en-US" altLang="zh-CN" dirty="0"/>
              <a:t> </a:t>
            </a:r>
            <a:r>
              <a:rPr lang="zh-CN" altLang="en-US" dirty="0"/>
              <a:t>他会请求你、恳求你、劝勉你去饶恕你的配偶，即使对方真的犯下了严重的错误？或者饶恕一些曾经真正伤害过你的信徒？</a:t>
            </a:r>
          </a:p>
          <a:p>
            <a:br>
              <a:rPr lang="zh-CN" altLang="en-US" dirty="0"/>
            </a:br>
            <a:endParaRPr lang="zh-CN" altLang="en-US" dirty="0"/>
          </a:p>
          <a:p>
            <a:r>
              <a:rPr lang="en-US" altLang="zh-CN" b="1" dirty="0"/>
              <a:t>d)</a:t>
            </a:r>
            <a:r>
              <a:rPr lang="en-US" altLang="zh-CN" dirty="0"/>
              <a:t> </a:t>
            </a:r>
            <a:r>
              <a:rPr lang="zh-CN" altLang="en-US" dirty="0"/>
              <a:t>你是否愿意凭意志（而非情感）无条件地饶恕，即使冒犯你的人从未请求你的原谅？</a:t>
            </a:r>
          </a:p>
          <a:p>
            <a:r>
              <a:rPr lang="zh-CN" altLang="en-US" b="1" dirty="0"/>
              <a:t>腓利门：你需要饶恕谁对你的伤害？</a:t>
            </a:r>
            <a:endParaRPr lang="zh-CN" altLang="en-US" dirty="0"/>
          </a:p>
          <a:p>
            <a:r>
              <a:rPr lang="zh-CN" altLang="en-US" b="1" dirty="0"/>
              <a:t>阿尼西母：你需要向谁请求饶恕？</a:t>
            </a:r>
            <a:endParaRPr lang="zh-CN" altLang="en-US" dirty="0"/>
          </a:p>
          <a:p>
            <a:br>
              <a:rPr lang="zh-CN" altLang="en-US" dirty="0"/>
            </a:br>
            <a:endParaRPr lang="zh-CN" altLang="en-US" dirty="0"/>
          </a:p>
          <a:p>
            <a:r>
              <a:rPr lang="zh-CN" altLang="en-US" dirty="0"/>
              <a:t>也许你不是腓利门，不需要去施予饶恕，但或许你像阿尼西母，需要请求宽恕。阿尼西母冒着生命危险来修复破裂的关系，而你的风险肯定不会比他更大。那么，你会如何回应神对你的期望？你是否愿意冒着被拒绝的风险，去饶恕你的冒犯者，从而恢复你与神的同行？</a:t>
            </a:r>
          </a:p>
          <a:p>
            <a:br>
              <a:rPr lang="zh-CN" altLang="en-US" dirty="0"/>
            </a:br>
            <a:endParaRPr lang="zh-CN" altLang="en-US" dirty="0"/>
          </a:p>
          <a:p>
            <a:r>
              <a:rPr lang="zh-CN" altLang="en-US" b="1" dirty="0"/>
              <a:t>保罗：你如何帮助两个人和好？</a:t>
            </a:r>
            <a:endParaRPr lang="zh-CN" altLang="en-US" dirty="0"/>
          </a:p>
          <a:p>
            <a:r>
              <a:rPr lang="zh-CN" altLang="en-US" b="1" dirty="0"/>
              <a:t>教会：你如何肯定他人的和好？</a:t>
            </a:r>
            <a:endParaRPr lang="zh-CN" altLang="en-US" dirty="0"/>
          </a:p>
          <a:p>
            <a:pPr marL="228600" indent="-228600" eaLnBrk="1" hangingPunct="1"/>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8204442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77902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endParaRPr lang="en-US" dirty="0"/>
          </a:p>
          <a:p>
            <a:r>
              <a:rPr lang="en-US" sz="1200" kern="1200" dirty="0">
                <a:solidFill>
                  <a:schemeClr val="tx1"/>
                </a:solidFill>
                <a:effectLst/>
                <a:latin typeface="Arial" charset="0"/>
                <a:ea typeface="ＭＳ Ｐゴシック" charset="-128"/>
                <a:cs typeface="ＭＳ Ｐゴシック" charset="-128"/>
              </a:rPr>
              <a:t>Corrie ten Boom was a Dutch believer famous for her courageous efforts to help Jews escape the Nazi persecutions during World War II.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科里</a:t>
            </a:r>
            <a:r>
              <a:rPr lang="en-US" altLang="zh-CN" dirty="0"/>
              <a:t>·</a:t>
            </a:r>
            <a:r>
              <a:rPr lang="zh-CN" altLang="en-US" dirty="0"/>
              <a:t>坦</a:t>
            </a:r>
            <a:r>
              <a:rPr lang="en-US" altLang="zh-CN" dirty="0"/>
              <a:t>·</a:t>
            </a:r>
            <a:r>
              <a:rPr lang="zh-CN" altLang="en-US" dirty="0"/>
              <a:t>布姆（</a:t>
            </a:r>
            <a:r>
              <a:rPr lang="en-US" altLang="zh-CN" dirty="0"/>
              <a:t>Corrie ten Boom</a:t>
            </a:r>
            <a:r>
              <a:rPr lang="zh-CN" altLang="en-US" dirty="0"/>
              <a:t>）是一位荷兰基督徒，以她在二战期间勇敢地帮助犹太人逃离纳粹迫害而闻名。</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She hid Jews in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The Hiding Place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in her home until they could be secretly sent out of the country.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她在家中的“密室”里藏匿犹太人，直到他们能够被秘密送出国境。</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For this she was sent to a concentration camp with her sister Betsy.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因此，她与她的姐姐贝琪（</a:t>
            </a:r>
            <a:r>
              <a:rPr lang="en-US" altLang="zh-CN" dirty="0"/>
              <a:t>Betsy</a:t>
            </a:r>
            <a:r>
              <a:rPr lang="zh-CN" altLang="en-US" dirty="0"/>
              <a:t>）一起被送往集中营。</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After the war she traveled extensively sharing her experiences and recorded a very interesting account of one of these speaking engagements. At a city called </a:t>
            </a:r>
            <a:r>
              <a:rPr lang="en-US" sz="1200" kern="1200" dirty="0" err="1">
                <a:solidFill>
                  <a:schemeClr val="tx1"/>
                </a:solidFill>
                <a:effectLst/>
                <a:latin typeface="Arial" charset="0"/>
                <a:ea typeface="ＭＳ Ｐゴシック" charset="-128"/>
                <a:cs typeface="ＭＳ Ｐゴシック" charset="-128"/>
              </a:rPr>
              <a:t>Ravensbruck</a:t>
            </a:r>
            <a:r>
              <a:rPr lang="en-US" sz="1200" kern="1200" dirty="0">
                <a:solidFill>
                  <a:schemeClr val="tx1"/>
                </a:solidFill>
                <a:effectLst/>
                <a:latin typeface="Arial" charset="0"/>
                <a:ea typeface="ＭＳ Ｐゴシック" charset="-128"/>
                <a:cs typeface="ＭＳ Ｐゴシック" charset="-128"/>
              </a:rPr>
              <a:t> she spoke one night about forgiveness and afterwards a man came forward to talk to 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战后，她四处旅行，分享自己的经历，并记录了一次极为特别的演讲。在一个名叫拉文斯布吕克（</a:t>
            </a:r>
            <a:r>
              <a:rPr lang="en-US" altLang="zh-CN" dirty="0"/>
              <a:t>Ravensbrück</a:t>
            </a:r>
            <a:r>
              <a:rPr lang="zh-CN" altLang="en-US" dirty="0"/>
              <a:t>）的城市，她有一晚谈到了饶恕。演讲结束后，一名男子走上前来与她交谈。</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p>
          <a:p>
            <a:endParaRPr lang="en-US" sz="1200" kern="1200" dirty="0">
              <a:solidFill>
                <a:schemeClr val="tx1"/>
              </a:solidFill>
              <a:effectLst/>
              <a:latin typeface="Arial" charset="0"/>
              <a:ea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科里立刻认出了他</a:t>
            </a:r>
            <a:r>
              <a:rPr lang="en-US" altLang="zh-CN" dirty="0"/>
              <a:t>——</a:t>
            </a:r>
            <a:r>
              <a:rPr lang="zh-CN" altLang="en-US" dirty="0"/>
              <a:t>他是集中营的一名守卫，而且是最残忍的守卫之一！他正是导致科里的姐姐贝琪（</a:t>
            </a:r>
            <a:r>
              <a:rPr lang="en-US" altLang="zh-CN" dirty="0"/>
              <a:t>Betsy</a:t>
            </a:r>
            <a:r>
              <a:rPr lang="zh-CN" altLang="en-US" dirty="0"/>
              <a:t>）死亡的责任人之一。</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“Nice sermon, </a:t>
            </a:r>
            <a:r>
              <a:rPr lang="en-US" sz="1200" kern="1200" dirty="0" err="1">
                <a:solidFill>
                  <a:schemeClr val="tx1"/>
                </a:solidFill>
                <a:effectLst/>
                <a:latin typeface="Arial" charset="0"/>
                <a:ea typeface="ＭＳ Ｐゴシック" charset="-128"/>
                <a:cs typeface="ＭＳ Ｐゴシック" charset="-128"/>
              </a:rPr>
              <a:t>Frauline</a:t>
            </a:r>
            <a:r>
              <a:rPr lang="en-US" sz="1200" kern="1200" dirty="0">
                <a:solidFill>
                  <a:schemeClr val="tx1"/>
                </a:solidFill>
                <a:effectLst/>
                <a:latin typeface="Arial" charset="0"/>
                <a:ea typeface="ＭＳ Ｐゴシック" charset="-128"/>
                <a:cs typeface="ＭＳ Ｐゴシック" charset="-128"/>
              </a:rPr>
              <a:t>,</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he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want to experience that forgiveness God gives us, but it starts with asking you to forgive me. Will you forgive me?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He stuck out his hand for her to shake, but she froze (</a:t>
            </a:r>
            <a:r>
              <a:rPr lang="en-US" sz="1200" i="1" kern="1200" dirty="0">
                <a:solidFill>
                  <a:schemeClr val="tx1"/>
                </a:solidFill>
                <a:effectLst/>
                <a:latin typeface="Arial" charset="0"/>
                <a:ea typeface="ＭＳ Ｐゴシック" charset="-128"/>
                <a:cs typeface="ＭＳ Ｐゴシック" charset="-128"/>
              </a:rPr>
              <a:t>Tramp for the Lord</a:t>
            </a:r>
            <a:r>
              <a:rPr lang="en-US" sz="1200" kern="1200" dirty="0">
                <a:solidFill>
                  <a:schemeClr val="tx1"/>
                </a:solidFill>
                <a:effectLst/>
                <a:latin typeface="Arial" charset="0"/>
                <a:ea typeface="ＭＳ Ｐゴシック" charset="-128"/>
                <a:cs typeface="ＭＳ Ｐゴシック" charset="-128"/>
              </a:rPr>
              <a:t>, 55-56).</a:t>
            </a:r>
            <a:r>
              <a:rPr lang="en-SG" dirty="0">
                <a:effectLst/>
              </a:rPr>
              <a:t> </a:t>
            </a:r>
          </a:p>
          <a:p>
            <a:endParaRPr lang="en-SG" dirty="0">
              <a:effectLst/>
            </a:endParaRPr>
          </a:p>
          <a:p>
            <a:r>
              <a:rPr lang="zh-CN" altLang="en-US" dirty="0"/>
              <a:t>“讲得很好，小姐。”他说，“我想要经历神所赐的饶恕，但这要从请求你的饶恕开始。你愿意原谅我吗？”</a:t>
            </a:r>
          </a:p>
          <a:p>
            <a:br>
              <a:rPr lang="zh-CN" altLang="en-US" dirty="0"/>
            </a:br>
            <a:endParaRPr lang="zh-CN" altLang="en-US" dirty="0"/>
          </a:p>
          <a:p>
            <a:r>
              <a:rPr lang="zh-CN" altLang="en-US" dirty="0"/>
              <a:t>他说完，伸出手想要与她握手，但她愣住了。（</a:t>
            </a:r>
            <a:r>
              <a:rPr lang="en-US" altLang="zh-CN" dirty="0"/>
              <a:t>《</a:t>
            </a:r>
            <a:r>
              <a:rPr lang="zh-CN" altLang="en-US" dirty="0"/>
              <a:t>为主而行</a:t>
            </a:r>
            <a:r>
              <a:rPr lang="en-US" altLang="zh-CN" dirty="0"/>
              <a:t>》</a:t>
            </a:r>
            <a:r>
              <a:rPr lang="zh-CN" altLang="en-US" dirty="0"/>
              <a:t>（</a:t>
            </a:r>
            <a:r>
              <a:rPr lang="en-US" altLang="zh-CN" i="1" dirty="0"/>
              <a:t>Tramp for the Lord</a:t>
            </a:r>
            <a:r>
              <a:rPr lang="zh-CN" altLang="en-US" dirty="0"/>
              <a:t>），第</a:t>
            </a:r>
            <a:r>
              <a:rPr lang="en-US" altLang="zh-CN" dirty="0"/>
              <a:t>55-56</a:t>
            </a:r>
            <a:r>
              <a:rPr lang="zh-CN" altLang="en-US" dirty="0"/>
              <a:t>页）</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今天我们将看到一个非常积极的步骤，即如何原谅那些冒犯我们的人。 我们将看一个强烈要求原谅罪犯的经文例子。</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我称这些为“新约电子邮件”，因为它们的长度大约与一封电子邮件相当。</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1142537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我称这些为“新约电子邮件”，因为它们的长度大约与一封电子邮件相当。</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3218725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In fact, you can put the entire letter on a postcard! It is the shortest of Paul’s epistles in the NT.</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事实上，你可以把整封书信写在一张明信片上！它是新约中保罗书信中最短的一封。</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892526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Let’s read the entire letter to Philemon</a:t>
            </a:r>
            <a:r>
              <a:rPr lang="is-IS" sz="1200" kern="1200" dirty="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让我们一起阅读整封</a:t>
            </a:r>
            <a:r>
              <a:rPr lang="en-US" altLang="zh-CN" dirty="0"/>
              <a:t>《</a:t>
            </a:r>
            <a:r>
              <a:rPr lang="zh-CN" altLang="en-US" dirty="0"/>
              <a:t>腓利门书</a:t>
            </a:r>
            <a:r>
              <a:rPr lang="en-US" altLang="zh-CN" dirty="0"/>
              <a:t>》</a:t>
            </a:r>
            <a:r>
              <a:rPr lang="zh-CN" altLang="en-US" dirty="0"/>
              <a:t>吧</a:t>
            </a:r>
            <a:r>
              <a:rPr lang="en-US" altLang="zh-CN" dirty="0"/>
              <a:t>……</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rPr>
              <a:pPr/>
              <a:t>5</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8178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rPr>
              <a:pPr/>
              <a:t>10</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保罗以非常积极的方式开始向腓利门提出上诉（</a:t>
            </a:r>
            <a:r>
              <a:rPr lang="en-US" altLang="zh-TW" dirty="0"/>
              <a:t>1-7</a:t>
            </a:r>
            <a:r>
              <a:rPr lang="zh-TW" altLang="en-US" dirty="0"/>
              <a:t>）。</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Let’s read the entire letter to Philemon</a:t>
            </a:r>
            <a:r>
              <a:rPr lang="is-IS" sz="1200" kern="1200" dirty="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让我们一起阅读整封</a:t>
            </a:r>
            <a:r>
              <a:rPr lang="en-US" altLang="zh-CN" dirty="0"/>
              <a:t>《</a:t>
            </a:r>
            <a:r>
              <a:rPr lang="zh-CN" altLang="en-US" dirty="0"/>
              <a:t>腓利门书</a:t>
            </a:r>
            <a:r>
              <a:rPr lang="en-US" altLang="zh-CN" dirty="0"/>
              <a:t>》</a:t>
            </a:r>
            <a:r>
              <a:rPr lang="zh-CN" altLang="en-US" dirty="0"/>
              <a:t>吧</a:t>
            </a:r>
            <a:r>
              <a:rPr lang="en-US" altLang="zh-CN" dirty="0"/>
              <a:t>……</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Paul presents himself in a good light as imprisoned for Christ (1a).</a:t>
            </a:r>
            <a:r>
              <a:rPr lang="en-SG" dirty="0">
                <a:effectLst/>
              </a:rPr>
              <a:t> </a:t>
            </a:r>
          </a:p>
          <a:p>
            <a:r>
              <a:rPr lang="en-US" sz="1200" kern="1200" dirty="0">
                <a:solidFill>
                  <a:schemeClr val="tx1"/>
                </a:solidFill>
                <a:effectLst/>
                <a:latin typeface="Arial" charset="0"/>
                <a:ea typeface="ＭＳ Ｐゴシック" charset="-128"/>
                <a:cs typeface="ＭＳ Ｐゴシック" charset="-128"/>
              </a:rPr>
              <a:t>He is mentioned three times as the sender of the letter (1a, 9, 19).</a:t>
            </a:r>
            <a:r>
              <a:rPr lang="en-SG" dirty="0">
                <a:effectLst/>
              </a:rPr>
              <a:t> </a:t>
            </a:r>
          </a:p>
          <a:p>
            <a:endParaRPr lang="en-SG" dirty="0">
              <a:effectLst/>
            </a:endParaRPr>
          </a:p>
          <a:p>
            <a:r>
              <a:rPr lang="zh-CN" altLang="en-US" dirty="0"/>
              <a:t>保罗以积极的形象呈现自己，表明他是因基督被囚（</a:t>
            </a:r>
            <a:r>
              <a:rPr lang="en-US" altLang="zh-CN" dirty="0"/>
              <a:t>1a</a:t>
            </a:r>
            <a:r>
              <a:rPr lang="zh-CN" altLang="en-US" dirty="0"/>
              <a:t>）。</a:t>
            </a:r>
          </a:p>
          <a:p>
            <a:r>
              <a:rPr lang="zh-CN" altLang="en-US" dirty="0"/>
              <a:t>他在信中三次被提及为书信的发送者（</a:t>
            </a:r>
            <a:r>
              <a:rPr lang="en-US" altLang="zh-CN" dirty="0"/>
              <a:t>1a, 9, 19</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3184216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He wrote this personal letter from prison in Rome in AD 61.</a:t>
            </a:r>
            <a:r>
              <a:rPr lang="en-SG" dirty="0">
                <a:effectLst/>
              </a:rPr>
              <a:t> </a:t>
            </a:r>
            <a:endParaRPr lang="en-SG" sz="1200" kern="1200" dirty="0">
              <a:solidFill>
                <a:schemeClr val="tx1"/>
              </a:solidFill>
              <a:effectLst/>
              <a:latin typeface="Arial" charset="0"/>
              <a:ea typeface="ＭＳ Ｐゴシック" charset="-128"/>
              <a:cs typeface="ＭＳ Ｐゴシック" charset="-128"/>
            </a:endParaRPr>
          </a:p>
          <a:p>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p>
          <a:p>
            <a:endParaRPr lang="en-SG" dirty="0">
              <a:effectLst/>
            </a:endParaRPr>
          </a:p>
          <a:p>
            <a:r>
              <a:rPr lang="zh-CN" altLang="en-US" dirty="0"/>
              <a:t>他在公元</a:t>
            </a:r>
            <a:r>
              <a:rPr lang="en-US" altLang="zh-CN" dirty="0"/>
              <a:t>61</a:t>
            </a:r>
            <a:r>
              <a:rPr lang="zh-CN" altLang="en-US" dirty="0"/>
              <a:t>年于罗马的监狱中写下了这封私人书信。</a:t>
            </a:r>
          </a:p>
          <a:p>
            <a:endParaRPr lang="zh-CN" altLang="en-US" dirty="0"/>
          </a:p>
          <a:p>
            <a:r>
              <a:rPr lang="zh-CN" altLang="en-US" dirty="0"/>
              <a:t>第</a:t>
            </a:r>
            <a:r>
              <a:rPr lang="en-US" altLang="zh-CN" dirty="0"/>
              <a:t>24</a:t>
            </a:r>
            <a:r>
              <a:rPr lang="zh-CN" altLang="en-US" dirty="0"/>
              <a:t>节中的名字与</a:t>
            </a:r>
            <a:r>
              <a:rPr lang="en-US" altLang="zh-CN" dirty="0"/>
              <a:t>《</a:t>
            </a:r>
            <a:r>
              <a:rPr lang="zh-CN" altLang="en-US" dirty="0"/>
              <a:t>歌罗西书</a:t>
            </a:r>
            <a:r>
              <a:rPr lang="en-US" altLang="zh-CN" dirty="0"/>
              <a:t>》4</a:t>
            </a:r>
            <a:r>
              <a:rPr lang="zh-CN" altLang="en-US" dirty="0"/>
              <a:t>章中的名字完全一致，这表明这封信是与推基古一起从罗马送往歌罗西城，同时送达给歌罗西教会的书信。</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smtClean="0">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2235411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Paul presents Philemon in a good light with many good virtues (1b-7).</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保罗以积极的形象描绘腓利门，并称赞他拥有许多美德（</a:t>
            </a:r>
            <a:r>
              <a:rPr lang="en-US" altLang="zh-CN" dirty="0"/>
              <a:t>1b-7</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4204531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dirty="0">
                <a:effectLst/>
                <a:latin typeface="Times New Roman"/>
                <a:ea typeface="Times New Roman"/>
              </a:rPr>
              <a:t>He was a Christian who had been involved in ministry with Paul (1b).</a:t>
            </a:r>
            <a:endParaRPr lang="en-SG" sz="1200" dirty="0">
              <a:effectLst/>
              <a:latin typeface="Times New Roman"/>
              <a:ea typeface="Times New Roman"/>
            </a:endParaRPr>
          </a:p>
          <a:p>
            <a:pPr>
              <a:spcAft>
                <a:spcPts val="0"/>
              </a:spcAft>
            </a:pPr>
            <a:r>
              <a:rPr lang="en-US" sz="1800" dirty="0">
                <a:effectLst/>
                <a:latin typeface="Times New Roman"/>
                <a:ea typeface="Times New Roman"/>
              </a:rPr>
              <a:t> </a:t>
            </a:r>
            <a:endParaRPr lang="en-SG" sz="1200" dirty="0">
              <a:effectLst/>
              <a:latin typeface="Times New Roman"/>
              <a:ea typeface="Times New Roman"/>
            </a:endParaRPr>
          </a:p>
          <a:p>
            <a:pPr>
              <a:spcAft>
                <a:spcPts val="0"/>
              </a:spcAft>
            </a:pPr>
            <a:r>
              <a:rPr lang="en-US" sz="1200" dirty="0">
                <a:effectLst/>
                <a:latin typeface="Times New Roman"/>
                <a:ea typeface="Times New Roman"/>
              </a:rPr>
              <a:t>He was a wealthy convert of the Apostle Paul (19b), probably during Paul's third missionary journey almost ten years earlier.</a:t>
            </a:r>
            <a:endParaRPr lang="en-SG" sz="1200" dirty="0">
              <a:effectLst/>
              <a:latin typeface="Times New Roman"/>
              <a:ea typeface="Times New Roman"/>
            </a:endParaRPr>
          </a:p>
          <a:p>
            <a:pPr>
              <a:spcAft>
                <a:spcPts val="0"/>
              </a:spcAft>
            </a:pPr>
            <a:r>
              <a:rPr lang="en-US" sz="1800" dirty="0">
                <a:effectLst/>
                <a:latin typeface="Times New Roman"/>
                <a:ea typeface="Times New Roman"/>
              </a:rPr>
              <a:t> </a:t>
            </a:r>
            <a:endParaRPr lang="en-SG" sz="1200" dirty="0">
              <a:effectLst/>
              <a:latin typeface="Times New Roman"/>
              <a:ea typeface="Times New Roman"/>
            </a:endParaRPr>
          </a:p>
          <a:p>
            <a:pPr>
              <a:spcAft>
                <a:spcPts val="0"/>
              </a:spcAft>
            </a:pPr>
            <a:r>
              <a:rPr lang="en-US" sz="1200" dirty="0">
                <a:effectLst/>
                <a:latin typeface="Times New Roman"/>
                <a:ea typeface="Times New Roman"/>
              </a:rPr>
              <a:t>The two men didn't necessarily work together in the same city since Paul was in Ephesus while Philemon served in nearby Colossae.  Interestingly, Paul had never even been to Colossae.</a:t>
            </a:r>
          </a:p>
          <a:p>
            <a:pPr>
              <a:spcAft>
                <a:spcPts val="0"/>
              </a:spcAft>
            </a:pPr>
            <a:endParaRPr lang="en-US" sz="1200" dirty="0">
              <a:effectLst/>
              <a:latin typeface="Times New Roman"/>
              <a:ea typeface="Times New Roman"/>
            </a:endParaRPr>
          </a:p>
          <a:p>
            <a:pPr>
              <a:spcAft>
                <a:spcPts val="0"/>
              </a:spcAft>
            </a:pPr>
            <a:r>
              <a:rPr lang="en-US" sz="1200" kern="1200" dirty="0" err="1">
                <a:solidFill>
                  <a:schemeClr val="tx1"/>
                </a:solidFill>
                <a:effectLst/>
                <a:latin typeface="Arial" charset="0"/>
                <a:ea typeface="ＭＳ Ｐゴシック" charset="-128"/>
                <a:cs typeface="ＭＳ Ｐゴシック" charset="-128"/>
              </a:rPr>
              <a:t>Apphia</a:t>
            </a:r>
            <a:r>
              <a:rPr lang="en-US" sz="1200" kern="1200" dirty="0">
                <a:solidFill>
                  <a:schemeClr val="tx1"/>
                </a:solidFill>
                <a:effectLst/>
                <a:latin typeface="Arial" charset="0"/>
                <a:ea typeface="ＭＳ Ｐゴシック" charset="-128"/>
                <a:cs typeface="ＭＳ Ｐゴシック" charset="-128"/>
              </a:rPr>
              <a:t> (his wife?) is “our sister” and Archippus (his son?) is “our fellows soldier” (2a)—probably a leader in the church, possibly the pastor (Col 4:17).</a:t>
            </a:r>
            <a:r>
              <a:rPr lang="en-SG" dirty="0">
                <a:effectLst/>
              </a:rPr>
              <a:t> </a:t>
            </a:r>
            <a:endParaRPr lang="en-SG" sz="1200" dirty="0">
              <a:effectLst/>
              <a:latin typeface="Times New Roman"/>
              <a:ea typeface="Times New Roman"/>
            </a:endParaRPr>
          </a:p>
          <a:p>
            <a:endParaRPr lang="en-US" dirty="0"/>
          </a:p>
          <a:p>
            <a:r>
              <a:rPr lang="en-US" altLang="zh-CN" dirty="0"/>
              <a:t>• </a:t>
            </a:r>
            <a:r>
              <a:rPr lang="zh-CN" altLang="en-US" dirty="0"/>
              <a:t>他是一位基督徒，曾与保罗一同参与事工（</a:t>
            </a:r>
            <a:r>
              <a:rPr lang="en-US" altLang="zh-CN" dirty="0"/>
              <a:t>1b</a:t>
            </a:r>
            <a:r>
              <a:rPr lang="zh-CN" altLang="en-US" dirty="0"/>
              <a:t>）。</a:t>
            </a:r>
          </a:p>
          <a:p>
            <a:r>
              <a:rPr lang="en-US" altLang="zh-CN" dirty="0"/>
              <a:t>• </a:t>
            </a:r>
            <a:r>
              <a:rPr lang="zh-CN" altLang="en-US" dirty="0"/>
              <a:t>他是使徒保罗带领归主的富有信徒（</a:t>
            </a:r>
            <a:r>
              <a:rPr lang="en-US" altLang="zh-CN" dirty="0"/>
              <a:t>19b</a:t>
            </a:r>
            <a:r>
              <a:rPr lang="zh-CN" altLang="en-US" dirty="0"/>
              <a:t>），很可能是在近十年前保罗第三次宣教之旅期间归信基督的。</a:t>
            </a:r>
          </a:p>
          <a:p>
            <a:r>
              <a:rPr lang="en-US" altLang="zh-CN" dirty="0"/>
              <a:t>• </a:t>
            </a:r>
            <a:r>
              <a:rPr lang="zh-CN" altLang="en-US" dirty="0"/>
              <a:t>这两个人不一定在同一座城市共事，因为保罗当时在以弗所，而腓利门则在附近的歌罗西服事。有趣的是，保罗实际上从未去过歌罗西。</a:t>
            </a:r>
          </a:p>
          <a:p>
            <a:r>
              <a:rPr lang="en-US" altLang="zh-CN" dirty="0"/>
              <a:t>• </a:t>
            </a:r>
            <a:r>
              <a:rPr lang="zh-CN" altLang="en-US" b="1" dirty="0"/>
              <a:t>亚腓亚</a:t>
            </a:r>
            <a:r>
              <a:rPr lang="zh-CN" altLang="en-US" dirty="0"/>
              <a:t>（可能是他的妻子）被称为“我们的姐妹”，</a:t>
            </a:r>
            <a:r>
              <a:rPr lang="zh-CN" altLang="en-US" b="1" dirty="0"/>
              <a:t>亚基布</a:t>
            </a:r>
            <a:r>
              <a:rPr lang="zh-CN" altLang="en-US" dirty="0"/>
              <a:t>（可能是他的儿子）被称为“与我们同作精兵的”（</a:t>
            </a:r>
            <a:r>
              <a:rPr lang="en-US" altLang="zh-CN" dirty="0"/>
              <a:t>2a</a:t>
            </a:r>
            <a:r>
              <a:rPr lang="zh-CN" altLang="en-US" dirty="0"/>
              <a:t>）</a:t>
            </a:r>
            <a:r>
              <a:rPr lang="en-US" altLang="zh-CN" dirty="0"/>
              <a:t>——</a:t>
            </a:r>
            <a:r>
              <a:rPr lang="zh-CN" altLang="en-US" dirty="0"/>
              <a:t>他可能是教会中的一位领袖，甚至可能是牧师（参见</a:t>
            </a:r>
            <a:r>
              <a:rPr lang="en-US" altLang="zh-CN" dirty="0"/>
              <a:t>《</a:t>
            </a:r>
            <a:r>
              <a:rPr lang="zh-CN" altLang="en-US" dirty="0"/>
              <a:t>歌罗西书</a:t>
            </a:r>
            <a:r>
              <a:rPr lang="en-US" altLang="zh-CN" dirty="0"/>
              <a:t>》4:17</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3650121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charset="0"/>
                <a:ea typeface="ＭＳ Ｐゴシック" charset="-128"/>
                <a:cs typeface="ＭＳ Ｐゴシック" charset="-128"/>
              </a:rPr>
              <a:t>第</a:t>
            </a:r>
            <a:r>
              <a:rPr lang="en-US" altLang="zh-TW" sz="1200" kern="1200" dirty="0">
                <a:solidFill>
                  <a:schemeClr val="tx1"/>
                </a:solidFill>
                <a:effectLst/>
                <a:latin typeface="Arial" charset="0"/>
                <a:ea typeface="ＭＳ Ｐゴシック" charset="-128"/>
                <a:cs typeface="ＭＳ Ｐゴシック" charset="-128"/>
              </a:rPr>
              <a:t>1-7</a:t>
            </a:r>
            <a:r>
              <a:rPr lang="zh-TW" altLang="en-US" sz="1200" kern="1200" dirty="0">
                <a:solidFill>
                  <a:schemeClr val="tx1"/>
                </a:solidFill>
                <a:effectLst/>
                <a:latin typeface="Arial" charset="0"/>
                <a:ea typeface="ＭＳ Ｐゴシック" charset="-128"/>
                <a:cs typeface="ＭＳ Ｐゴシック" charset="-128"/>
              </a:rPr>
              <a:t>节将我们介绍给了两个非常重要的人 </a:t>
            </a:r>
            <a:r>
              <a:rPr lang="en-US" altLang="zh-TW" sz="1200" kern="1200" dirty="0">
                <a:solidFill>
                  <a:schemeClr val="tx1"/>
                </a:solidFill>
                <a:effectLst/>
                <a:latin typeface="Arial" charset="0"/>
                <a:ea typeface="ＭＳ Ｐゴシック" charset="-128"/>
                <a:cs typeface="ＭＳ Ｐゴシック" charset="-128"/>
              </a:rPr>
              <a:t>- </a:t>
            </a:r>
            <a:r>
              <a:rPr lang="zh-TW" altLang="en-US" sz="1200" kern="1200" dirty="0">
                <a:solidFill>
                  <a:schemeClr val="tx1"/>
                </a:solidFill>
                <a:effectLst/>
                <a:latin typeface="Arial" charset="0"/>
                <a:ea typeface="ＭＳ Ｐゴシック" charset="-128"/>
                <a:cs typeface="ＭＳ Ｐゴシック" charset="-128"/>
              </a:rPr>
              <a:t>保罗和腓利门。 现在在</a:t>
            </a:r>
            <a:r>
              <a:rPr lang="en-US" altLang="zh-TW" sz="1200" kern="1200" dirty="0">
                <a:solidFill>
                  <a:schemeClr val="tx1"/>
                </a:solidFill>
                <a:effectLst/>
                <a:latin typeface="Arial" charset="0"/>
                <a:ea typeface="ＭＳ Ｐゴシック" charset="-128"/>
                <a:cs typeface="ＭＳ Ｐゴシック" charset="-128"/>
              </a:rPr>
              <a:t>8-21</a:t>
            </a:r>
            <a:r>
              <a:rPr lang="zh-TW" altLang="en-US" sz="1200" kern="1200" dirty="0">
                <a:solidFill>
                  <a:schemeClr val="tx1"/>
                </a:solidFill>
                <a:effectLst/>
                <a:latin typeface="Arial" charset="0"/>
                <a:ea typeface="ＭＳ Ｐゴシック" charset="-128"/>
                <a:cs typeface="ＭＳ Ｐゴシック" charset="-128"/>
              </a:rPr>
              <a:t>节，我们将看到故事中的第三个重要角色，失控的奴隶，欧尼西慕</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charset="0"/>
                <a:ea typeface="ＭＳ Ｐゴシック" charset="-128"/>
                <a:cs typeface="ＭＳ Ｐゴシック" charset="-128"/>
              </a:rPr>
              <a:t>斯。 在这一点上，故事真的很有趣，因为</a:t>
            </a:r>
            <a:r>
              <a:rPr lang="en-US" altLang="zh-TW"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25622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18619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今天我们将看到一个非常积极的步骤，即如何原谅那些冒犯我们的人。 我们将看一个强烈要求原谅罪犯的经文例子。</a:t>
            </a:r>
            <a:endParaRPr lang="en-US" dirty="0"/>
          </a:p>
        </p:txBody>
      </p:sp>
    </p:spTree>
    <p:extLst>
      <p:ext uri="{BB962C8B-B14F-4D97-AF65-F5344CB8AC3E}">
        <p14:creationId xmlns:p14="http://schemas.microsoft.com/office/powerpoint/2010/main" val="37214227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保罗以非常积极的方式开始向腓利门提出上诉（</a:t>
            </a:r>
            <a:r>
              <a:rPr lang="en-US" altLang="zh-TW" dirty="0"/>
              <a:t>1-7</a:t>
            </a:r>
            <a:r>
              <a:rPr lang="zh-TW" altLang="en-US" dirty="0"/>
              <a:t>）。</a:t>
            </a:r>
            <a:endParaRPr lang="en-US" dirty="0"/>
          </a:p>
        </p:txBody>
      </p:sp>
    </p:spTree>
    <p:extLst>
      <p:ext uri="{BB962C8B-B14F-4D97-AF65-F5344CB8AC3E}">
        <p14:creationId xmlns:p14="http://schemas.microsoft.com/office/powerpoint/2010/main" val="3049930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11185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zh-TW" altLang="en-US" dirty="0"/>
              <a:t>保罗非常微妙地处理这种情况，甚至没有使用“原谅”这个词，或者指挥它，但他确实直接解决了协调的需要。</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欧尼西慕是腓利门的奴隶，从他在歌罗西的主人逃到了罗马。</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charset="-128"/>
              <a:cs typeface="ＭＳ Ｐゴシック" charset="-128"/>
            </a:endParaRPr>
          </a:p>
          <a:p>
            <a:r>
              <a:rPr lang="zh-TW" altLang="en-US" sz="1200" kern="1200" dirty="0">
                <a:solidFill>
                  <a:schemeClr val="tx1"/>
                </a:solidFill>
                <a:effectLst/>
                <a:latin typeface="Arial" charset="0"/>
                <a:ea typeface="ＭＳ Ｐゴシック" charset="-128"/>
                <a:cs typeface="ＭＳ Ｐゴシック" charset="-128"/>
              </a:rPr>
              <a:t>他冤枉了他的主人腓利门，可能抢了他（</a:t>
            </a:r>
            <a:r>
              <a:rPr lang="en-US" altLang="zh-TW" sz="1200" kern="1200" dirty="0">
                <a:solidFill>
                  <a:schemeClr val="tx1"/>
                </a:solidFill>
                <a:effectLst/>
                <a:latin typeface="Arial" charset="0"/>
                <a:ea typeface="ＭＳ Ｐゴシック" charset="-128"/>
                <a:cs typeface="ＭＳ Ｐゴシック" charset="-128"/>
              </a:rPr>
              <a:t>18</a:t>
            </a:r>
            <a:r>
              <a:rPr lang="zh-TW" altLang="en-US" sz="1200" kern="1200" dirty="0">
                <a:solidFill>
                  <a:schemeClr val="tx1"/>
                </a:solidFill>
                <a:effectLst/>
                <a:latin typeface="Arial" charset="0"/>
                <a:ea typeface="ＭＳ Ｐゴシック" charset="-128"/>
                <a:cs typeface="ＭＳ Ｐゴシック" charset="-128"/>
              </a:rPr>
              <a:t>）。</a:t>
            </a:r>
          </a:p>
          <a:p>
            <a:r>
              <a:rPr lang="zh-TW" altLang="en-US" sz="1200" kern="1200" dirty="0">
                <a:solidFill>
                  <a:schemeClr val="tx1"/>
                </a:solidFill>
                <a:effectLst/>
                <a:latin typeface="Arial" charset="0"/>
                <a:ea typeface="ＭＳ Ｐゴシック" charset="-128"/>
                <a:cs typeface="ＭＳ Ｐゴシック" charset="-128"/>
              </a:rPr>
              <a:t>然后他逃跑逃避惩罚（</a:t>
            </a:r>
            <a:r>
              <a:rPr lang="en-US" altLang="zh-TW" sz="1200" kern="1200" dirty="0">
                <a:solidFill>
                  <a:schemeClr val="tx1"/>
                </a:solidFill>
                <a:effectLst/>
                <a:latin typeface="Arial" charset="0"/>
                <a:ea typeface="ＭＳ Ｐゴシック" charset="-128"/>
                <a:cs typeface="ＭＳ Ｐゴシック" charset="-128"/>
              </a:rPr>
              <a:t>15</a:t>
            </a:r>
            <a:r>
              <a:rPr lang="zh-TW" altLang="en-U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77</a:t>
            </a:fld>
            <a:endParaRPr lang="en-US">
              <a:solidFill>
                <a:prstClr val="black"/>
              </a:solidFill>
            </a:endParaRPr>
          </a:p>
        </p:txBody>
      </p:sp>
    </p:spTree>
    <p:extLst>
      <p:ext uri="{BB962C8B-B14F-4D97-AF65-F5344CB8AC3E}">
        <p14:creationId xmlns:p14="http://schemas.microsoft.com/office/powerpoint/2010/main" val="2675457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A1868E6-1D90-43E0-9C95-E8C48AFC9BBD}" type="slidenum">
              <a:rPr lang="en-US" altLang="zh-TW" sz="1200">
                <a:solidFill>
                  <a:srgbClr val="000000"/>
                </a:solidFill>
              </a:rPr>
              <a:pPr/>
              <a:t>79</a:t>
            </a:fld>
            <a:endParaRPr lang="en-US" altLang="zh-TW"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dirty="0">
              <a:latin typeface="Arial" pitchFamily="34" charset="0"/>
              <a:ea typeface="新細明體" charset="-12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5A4436-7912-2643-A438-E19FC7C5B396}"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a:p>
            <a:pPr eaLnBrk="1" hangingPunct="1"/>
            <a:endParaRPr lang="en-US" dirty="0">
              <a:ea typeface="ＭＳ Ｐゴシック" charset="0"/>
              <a:cs typeface="ＭＳ Ｐゴシック" charset="0"/>
            </a:endParaRPr>
          </a:p>
          <a:p>
            <a:r>
              <a:rPr lang="zh-CN" altLang="en-US" dirty="0"/>
              <a:t>罗马帝国总人口为 </a:t>
            </a:r>
            <a:r>
              <a:rPr lang="en-US" altLang="zh-CN" b="1" dirty="0"/>
              <a:t>5500 </a:t>
            </a:r>
            <a:r>
              <a:rPr lang="zh-CN" altLang="en-US" b="1" dirty="0"/>
              <a:t>万</a:t>
            </a:r>
            <a:r>
              <a:rPr lang="zh-CN" altLang="en-US" dirty="0"/>
              <a:t>：</a:t>
            </a:r>
          </a:p>
          <a:p>
            <a:r>
              <a:rPr lang="en-US" altLang="zh-CN" dirty="0"/>
              <a:t>• </a:t>
            </a:r>
            <a:r>
              <a:rPr lang="en-US" altLang="zh-CN" b="1" dirty="0"/>
              <a:t>400 </a:t>
            </a:r>
            <a:r>
              <a:rPr lang="zh-CN" altLang="en-US" b="1" dirty="0"/>
              <a:t>万</a:t>
            </a:r>
            <a:r>
              <a:rPr lang="zh-CN" altLang="en-US" dirty="0"/>
              <a:t> 为公民（</a:t>
            </a:r>
            <a:r>
              <a:rPr lang="en-US" altLang="zh-CN" dirty="0"/>
              <a:t>= </a:t>
            </a:r>
            <a:r>
              <a:rPr lang="en-US" altLang="zh-CN" b="1" dirty="0"/>
              <a:t>7%</a:t>
            </a:r>
            <a:r>
              <a:rPr lang="zh-CN" altLang="en-US" dirty="0"/>
              <a:t>）</a:t>
            </a:r>
          </a:p>
          <a:p>
            <a:r>
              <a:rPr lang="en-US" altLang="zh-CN" dirty="0"/>
              <a:t>• </a:t>
            </a:r>
            <a:r>
              <a:rPr lang="en-US" altLang="zh-CN" b="1" dirty="0"/>
              <a:t>5500 </a:t>
            </a:r>
            <a:r>
              <a:rPr lang="zh-CN" altLang="en-US" b="1" dirty="0"/>
              <a:t>万</a:t>
            </a:r>
            <a:r>
              <a:rPr lang="zh-CN" altLang="en-US" dirty="0"/>
              <a:t> 为非公民（</a:t>
            </a:r>
            <a:r>
              <a:rPr lang="en-US" altLang="zh-CN" dirty="0"/>
              <a:t>= </a:t>
            </a:r>
            <a:r>
              <a:rPr lang="en-US" altLang="zh-CN" b="1" dirty="0"/>
              <a:t>93%</a:t>
            </a:r>
            <a:r>
              <a:rPr lang="zh-CN" altLang="en-US" dirty="0"/>
              <a:t>）</a:t>
            </a:r>
          </a:p>
          <a:p>
            <a:r>
              <a:rPr lang="en-US" altLang="zh-CN" dirty="0"/>
              <a:t>• </a:t>
            </a:r>
            <a:r>
              <a:rPr lang="en-US" altLang="zh-CN" b="1" dirty="0"/>
              <a:t>2750 </a:t>
            </a:r>
            <a:r>
              <a:rPr lang="zh-CN" altLang="en-US" b="1" dirty="0"/>
              <a:t>万</a:t>
            </a:r>
            <a:r>
              <a:rPr lang="zh-CN" altLang="en-US" dirty="0"/>
              <a:t> 为奴隶（</a:t>
            </a:r>
            <a:r>
              <a:rPr lang="en-US" altLang="zh-CN" dirty="0"/>
              <a:t>= </a:t>
            </a:r>
            <a:r>
              <a:rPr lang="en-US" altLang="zh-CN" b="1" dirty="0"/>
              <a:t>50%</a:t>
            </a:r>
            <a:r>
              <a:rPr lang="zh-CN" altLang="en-US" dirty="0"/>
              <a:t>）</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366048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你怎么知道宽恕何时不是无条件的？ 当你说</a:t>
            </a:r>
            <a:r>
              <a:rPr lang="en-US" altLang="zh-TW"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056497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保罗写信给腓利门解释情况，并敦促腓利门把</a:t>
            </a:r>
            <a:r>
              <a:rPr lang="zh-TW" altLang="en-US" sz="1200" b="1" dirty="0">
                <a:solidFill>
                  <a:srgbClr val="FFFFFF"/>
                </a:solidFill>
                <a:effectLst>
                  <a:glow rad="177800">
                    <a:srgbClr val="000000"/>
                  </a:glow>
                </a:effectLst>
                <a:cs typeface="Arial" charset="0"/>
              </a:rPr>
              <a:t>欧尼西慕</a:t>
            </a:r>
            <a:r>
              <a:rPr lang="zh-TW" altLang="en-US" sz="1200" kern="1200" dirty="0">
                <a:solidFill>
                  <a:schemeClr val="tx1"/>
                </a:solidFill>
                <a:effectLst/>
                <a:latin typeface="Arial" charset="0"/>
                <a:ea typeface="ＭＳ Ｐゴシック" charset="-128"/>
                <a:cs typeface="ＭＳ Ｐゴシック" charset="-128"/>
              </a:rPr>
              <a:t>带回基督作为兄弟。</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29937449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charset="0"/>
                <a:ea typeface="ＭＳ Ｐゴシック" charset="-128"/>
                <a:cs typeface="ＭＳ Ｐゴシック" charset="-128"/>
              </a:rPr>
              <a:t>保罗要求腓利门在没有任何债务的情况下接受阿欧尼西慕（</a:t>
            </a:r>
            <a:r>
              <a:rPr lang="en-US" altLang="zh-TW" sz="1200" kern="1200" dirty="0">
                <a:solidFill>
                  <a:schemeClr val="tx1"/>
                </a:solidFill>
                <a:effectLst/>
                <a:latin typeface="Arial" charset="0"/>
                <a:ea typeface="ＭＳ Ｐゴシック" charset="-128"/>
                <a:cs typeface="ＭＳ Ｐゴシック" charset="-128"/>
              </a:rPr>
              <a:t>17-19a</a:t>
            </a:r>
            <a:r>
              <a:rPr lang="zh-TW" altLang="en-U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88</a:t>
            </a:fld>
            <a:endParaRPr lang="en-US">
              <a:solidFill>
                <a:prstClr val="black"/>
              </a:solidFill>
            </a:endParaRPr>
          </a:p>
        </p:txBody>
      </p:sp>
    </p:spTree>
    <p:extLst>
      <p:ext uri="{BB962C8B-B14F-4D97-AF65-F5344CB8AC3E}">
        <p14:creationId xmlns:p14="http://schemas.microsoft.com/office/powerpoint/2010/main" val="35569451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40079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633572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410560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7224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今天我们将看到一个非常积极的步骤，即如何原谅那些冒犯我们的人。 我们将看一个强烈要求原谅罪犯的经文例子。</a:t>
            </a:r>
            <a:endParaRPr lang="en-US" dirty="0"/>
          </a:p>
        </p:txBody>
      </p:sp>
    </p:spTree>
    <p:extLst>
      <p:ext uri="{BB962C8B-B14F-4D97-AF65-F5344CB8AC3E}">
        <p14:creationId xmlns:p14="http://schemas.microsoft.com/office/powerpoint/2010/main" val="20870868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我们可以在这里获得关于真正宽恕的四个见解 </a:t>
            </a:r>
            <a:r>
              <a:rPr lang="en-US" altLang="zh-TW" sz="1200" kern="1200" dirty="0">
                <a:solidFill>
                  <a:schemeClr val="tx1"/>
                </a:solidFill>
                <a:effectLst/>
                <a:latin typeface="Arial" charset="0"/>
                <a:ea typeface="ＭＳ Ｐゴシック" charset="-128"/>
                <a:cs typeface="ＭＳ Ｐゴシック" charset="-128"/>
              </a:rPr>
              <a:t>- </a:t>
            </a:r>
            <a:r>
              <a:rPr lang="zh-TW" altLang="en-US" sz="1200" kern="1200" dirty="0">
                <a:solidFill>
                  <a:schemeClr val="tx1"/>
                </a:solidFill>
                <a:effectLst/>
                <a:latin typeface="Arial" charset="0"/>
                <a:ea typeface="ＭＳ Ｐゴシック" charset="-128"/>
                <a:cs typeface="ＭＳ Ｐゴシック" charset="-128"/>
              </a:rPr>
              <a:t>它的特点是什么？</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If Philemon responded out of obligation it would be good, but</a:t>
            </a:r>
            <a:br>
              <a:rPr lang="en-SG" sz="1200" kern="1200" dirty="0">
                <a:solidFill>
                  <a:schemeClr val="tx1"/>
                </a:solidFill>
                <a:effectLst/>
                <a:latin typeface="Arial" charset="0"/>
                <a:ea typeface="ＭＳ Ｐゴシック" charset="-128"/>
                <a:cs typeface="ＭＳ Ｐゴシック" charset="-128"/>
              </a:rPr>
            </a:br>
            <a:r>
              <a:rPr lang="en-US" sz="1200" kern="1200" dirty="0">
                <a:solidFill>
                  <a:schemeClr val="tx1"/>
                </a:solidFill>
                <a:effectLst/>
                <a:latin typeface="Arial" charset="0"/>
                <a:ea typeface="ＭＳ Ｐゴシック" charset="-128"/>
                <a:cs typeface="ＭＳ Ｐゴシック" charset="-128"/>
              </a:rPr>
              <a:t>if Philemon responded out of free will it would be best.</a:t>
            </a:r>
            <a:r>
              <a:rPr lang="en-SG" dirty="0">
                <a:effectLst/>
              </a:rPr>
              <a:t> </a:t>
            </a:r>
          </a:p>
          <a:p>
            <a:endParaRPr lang="en-SG" dirty="0">
              <a:effectLst/>
            </a:endParaRPr>
          </a:p>
          <a:p>
            <a:r>
              <a:rPr lang="zh-CN" altLang="en-US" dirty="0"/>
              <a:t>如果腓利门出于义务作出回应，那是好的；</a:t>
            </a:r>
          </a:p>
          <a:p>
            <a:r>
              <a:rPr lang="zh-CN" altLang="en-US" dirty="0"/>
              <a:t>但如果腓利门出于自由意志作出回应，那才是最好的。</a:t>
            </a:r>
          </a:p>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上帝饶恕了我们多么自由？ 完全！ 他希望我们模仿他的榜样！ 她是需要在新约圣经中表现出宽恕的最明显的例子。</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98</a:t>
            </a:fld>
            <a:endParaRPr lang="en-US">
              <a:solidFill>
                <a:prstClr val="black"/>
              </a:solidFill>
            </a:endParaRPr>
          </a:p>
        </p:txBody>
      </p:sp>
    </p:spTree>
    <p:extLst>
      <p:ext uri="{BB962C8B-B14F-4D97-AF65-F5344CB8AC3E}">
        <p14:creationId xmlns:p14="http://schemas.microsoft.com/office/powerpoint/2010/main" val="17868838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Consider how freely God has forgiven us:  If you sin only 3 times a day (which is a standard few would ever claim!)</a:t>
            </a:r>
            <a:br>
              <a:rPr lang="en-US" sz="1200" kern="1200" dirty="0">
                <a:solidFill>
                  <a:schemeClr val="tx1"/>
                </a:solidFill>
                <a:effectLst/>
                <a:latin typeface="Arial" charset="0"/>
                <a:ea typeface="ＭＳ Ｐゴシック" charset="-128"/>
                <a:cs typeface="ＭＳ Ｐゴシック" charset="-128"/>
              </a:rPr>
            </a:br>
            <a:r>
              <a:rPr lang="en-US" sz="1200" kern="1200" dirty="0">
                <a:solidFill>
                  <a:schemeClr val="tx1"/>
                </a:solidFill>
                <a:effectLst/>
                <a:latin typeface="Arial" charset="0"/>
                <a:ea typeface="ＭＳ Ｐゴシック" charset="-128"/>
                <a:cs typeface="ＭＳ Ｐゴシック" charset="-128"/>
              </a:rPr>
              <a:t>•  that's over 1,000 sins each year!  </a:t>
            </a:r>
          </a:p>
          <a:p>
            <a:r>
              <a:rPr lang="en-US" sz="1200" kern="1200" dirty="0">
                <a:solidFill>
                  <a:schemeClr val="tx1"/>
                </a:solidFill>
                <a:effectLst/>
                <a:latin typeface="Arial" charset="0"/>
                <a:ea typeface="ＭＳ Ｐゴシック" charset="-128"/>
                <a:cs typeface="ＭＳ Ｐゴシック" charset="-128"/>
              </a:rPr>
              <a:t>• Multiply that times the number of years you've been sinning.  </a:t>
            </a:r>
          </a:p>
          <a:p>
            <a:r>
              <a:rPr lang="en-US" sz="1200" kern="1200" dirty="0">
                <a:solidFill>
                  <a:schemeClr val="tx1"/>
                </a:solidFill>
                <a:effectLst/>
                <a:latin typeface="Arial" charset="0"/>
                <a:ea typeface="ＭＳ Ｐゴシック" charset="-128"/>
                <a:cs typeface="ＭＳ Ｐゴシック" charset="-128"/>
              </a:rPr>
              <a:t>• For me that's over 40,000 sins that God has freely forgiven me!  How could I do any less than freely forgive anyone else?</a:t>
            </a:r>
            <a:r>
              <a:rPr lang="en-SG" dirty="0">
                <a:effectLst/>
              </a:rPr>
              <a:t> </a:t>
            </a:r>
          </a:p>
          <a:p>
            <a:endParaRPr lang="en-SG" dirty="0">
              <a:effectLst/>
            </a:endParaRPr>
          </a:p>
          <a:p>
            <a:r>
              <a:rPr lang="zh-CN" altLang="en-US" dirty="0"/>
              <a:t>思想神如何白白地赦免了我们：</a:t>
            </a:r>
            <a:br>
              <a:rPr lang="zh-CN" altLang="en-US" dirty="0"/>
            </a:br>
            <a:endParaRPr lang="zh-CN" altLang="en-US" dirty="0"/>
          </a:p>
          <a:p>
            <a:r>
              <a:rPr lang="zh-CN" altLang="en-US" dirty="0"/>
              <a:t>如果你每天只犯罪 </a:t>
            </a:r>
            <a:r>
              <a:rPr lang="en-US" altLang="zh-CN" b="1" dirty="0"/>
              <a:t>3 </a:t>
            </a:r>
            <a:r>
              <a:rPr lang="zh-CN" altLang="en-US" b="1" dirty="0"/>
              <a:t>次</a:t>
            </a:r>
            <a:r>
              <a:rPr lang="zh-CN" altLang="en-US" dirty="0"/>
              <a:t>（这已经是极少数人能做到的标准！）</a:t>
            </a:r>
          </a:p>
          <a:p>
            <a:r>
              <a:rPr lang="en-US" altLang="zh-CN" dirty="0"/>
              <a:t>• </a:t>
            </a:r>
            <a:r>
              <a:rPr lang="zh-CN" altLang="en-US" dirty="0"/>
              <a:t>那么 </a:t>
            </a:r>
            <a:r>
              <a:rPr lang="zh-CN" altLang="en-US" b="1" dirty="0"/>
              <a:t>一年下来就是 </a:t>
            </a:r>
            <a:r>
              <a:rPr lang="en-US" altLang="zh-CN" b="1" dirty="0"/>
              <a:t>1,000 </a:t>
            </a:r>
            <a:r>
              <a:rPr lang="zh-CN" altLang="en-US" b="1" dirty="0"/>
              <a:t>多次罪</a:t>
            </a:r>
            <a:r>
              <a:rPr lang="zh-CN" altLang="en-US" dirty="0"/>
              <a:t>！</a:t>
            </a:r>
          </a:p>
          <a:p>
            <a:r>
              <a:rPr lang="en-US" altLang="zh-CN" dirty="0"/>
              <a:t>• </a:t>
            </a:r>
            <a:r>
              <a:rPr lang="zh-CN" altLang="en-US" dirty="0"/>
              <a:t>再将其乘以你一生犯罪的年数。</a:t>
            </a:r>
          </a:p>
          <a:p>
            <a:r>
              <a:rPr lang="en-US" altLang="zh-CN" dirty="0"/>
              <a:t>• </a:t>
            </a:r>
            <a:r>
              <a:rPr lang="zh-CN" altLang="en-US" dirty="0"/>
              <a:t>对我来说，这意味着 </a:t>
            </a:r>
            <a:r>
              <a:rPr lang="zh-CN" altLang="en-US" b="1" dirty="0"/>
              <a:t>神白白赦免了我超过 </a:t>
            </a:r>
            <a:r>
              <a:rPr lang="en-US" altLang="zh-CN" b="1" dirty="0"/>
              <a:t>40,000 </a:t>
            </a:r>
            <a:r>
              <a:rPr lang="zh-CN" altLang="en-US" b="1" dirty="0"/>
              <a:t>次的罪</a:t>
            </a:r>
            <a:r>
              <a:rPr lang="zh-CN" altLang="en-US" dirty="0"/>
              <a:t>！</a:t>
            </a:r>
          </a:p>
          <a:p>
            <a:endParaRPr lang="zh-CN" altLang="en-US" dirty="0"/>
          </a:p>
          <a:p>
            <a:r>
              <a:rPr lang="zh-CN" altLang="en-US" b="1" dirty="0"/>
              <a:t>我又怎能不照样无条件地饶恕他人呢？</a:t>
            </a:r>
            <a:endParaRPr lang="zh-CN" altLang="en-US" dirty="0"/>
          </a:p>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在教会中拒绝原谅不仅影响到所涉及的直接人。 它也传播给其他人。 宽恕不是个人问题。 这是一个教会问题，因为我们都是基督里的伴侣。</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100</a:t>
            </a:fld>
            <a:endParaRPr lang="en-US">
              <a:solidFill>
                <a:prstClr val="black"/>
              </a:solidFill>
            </a:endParaRPr>
          </a:p>
        </p:txBody>
      </p:sp>
    </p:spTree>
    <p:extLst>
      <p:ext uri="{BB962C8B-B14F-4D97-AF65-F5344CB8AC3E}">
        <p14:creationId xmlns:p14="http://schemas.microsoft.com/office/powerpoint/2010/main" val="27085749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Let’s read the entire letter to Philemon</a:t>
            </a:r>
            <a:r>
              <a:rPr lang="is-IS" sz="1200" kern="1200" dirty="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让我们一起阅读整封</a:t>
            </a:r>
            <a:r>
              <a:rPr lang="en-US" altLang="zh-CN" dirty="0"/>
              <a:t>《</a:t>
            </a:r>
            <a:r>
              <a:rPr lang="zh-CN" altLang="en-US" dirty="0"/>
              <a:t>腓利门书</a:t>
            </a:r>
            <a:r>
              <a:rPr lang="en-US" altLang="zh-CN" dirty="0"/>
              <a:t>》</a:t>
            </a:r>
            <a:r>
              <a:rPr lang="zh-CN" altLang="en-US" dirty="0"/>
              <a:t>吧</a:t>
            </a:r>
            <a:r>
              <a:rPr lang="en-US" altLang="zh-CN" dirty="0"/>
              <a:t>……</a:t>
            </a:r>
          </a:p>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保罗说要向他收取阿尼西母的债务！ 只是原谅 </a:t>
            </a:r>
            <a:r>
              <a:rPr lang="en-US" altLang="zh-TW" sz="1200" kern="1200" dirty="0">
                <a:solidFill>
                  <a:schemeClr val="tx1"/>
                </a:solidFill>
                <a:effectLst/>
                <a:latin typeface="Arial" charset="0"/>
                <a:ea typeface="ＭＳ Ｐゴシック" charset="-128"/>
                <a:cs typeface="ＭＳ Ｐゴシック" charset="-128"/>
              </a:rPr>
              <a:t>- </a:t>
            </a:r>
            <a:r>
              <a:rPr lang="zh-TW" altLang="en-US" sz="1200" kern="1200" dirty="0">
                <a:solidFill>
                  <a:schemeClr val="tx1"/>
                </a:solidFill>
                <a:effectLst/>
                <a:latin typeface="Arial" charset="0"/>
                <a:ea typeface="ＭＳ Ｐゴシック" charset="-128"/>
                <a:cs typeface="ＭＳ Ｐゴシック" charset="-128"/>
              </a:rPr>
              <a:t>没有附加条件 </a:t>
            </a:r>
            <a:r>
              <a:rPr lang="en-US" altLang="zh-TW" sz="1200" kern="1200" dirty="0">
                <a:solidFill>
                  <a:schemeClr val="tx1"/>
                </a:solidFill>
                <a:effectLst/>
                <a:latin typeface="Arial" charset="0"/>
                <a:ea typeface="ＭＳ Ｐゴシック" charset="-128"/>
                <a:cs typeface="ＭＳ Ｐゴシック" charset="-128"/>
              </a:rPr>
              <a:t>- </a:t>
            </a:r>
            <a:r>
              <a:rPr lang="zh-TW" altLang="en-US" sz="1200" kern="1200" dirty="0">
                <a:solidFill>
                  <a:schemeClr val="tx1"/>
                </a:solidFill>
                <a:effectLst/>
                <a:latin typeface="Arial" charset="0"/>
                <a:ea typeface="ＭＳ Ｐゴシック" charset="-128"/>
                <a:cs typeface="ＭＳ Ｐゴシック" charset="-128"/>
              </a:rPr>
              <a:t>就像上帝为我们做的那样。 有条件的“宽恕”并不是真正的宽恕。</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104</a:t>
            </a:fld>
            <a:endParaRPr lang="en-US">
              <a:solidFill>
                <a:prstClr val="black"/>
              </a:solidFill>
            </a:endParaRPr>
          </a:p>
        </p:txBody>
      </p:sp>
    </p:spTree>
    <p:extLst>
      <p:ext uri="{BB962C8B-B14F-4D97-AF65-F5344CB8AC3E}">
        <p14:creationId xmlns:p14="http://schemas.microsoft.com/office/powerpoint/2010/main" val="1234554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保罗以非常积极的方式开始向腓利门提出上诉（</a:t>
            </a:r>
            <a:r>
              <a:rPr lang="en-US" altLang="zh-TW" dirty="0"/>
              <a:t>1-7</a:t>
            </a:r>
            <a:r>
              <a:rPr lang="zh-TW" altLang="en-US" dirty="0"/>
              <a:t>）。</a:t>
            </a:r>
            <a:endParaRPr lang="en-US" dirty="0"/>
          </a:p>
        </p:txBody>
      </p:sp>
    </p:spTree>
    <p:extLst>
      <p:ext uri="{BB962C8B-B14F-4D97-AF65-F5344CB8AC3E}">
        <p14:creationId xmlns:p14="http://schemas.microsoft.com/office/powerpoint/2010/main" val="39092513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你怎么知道宽恕何时不是无条件的？ 当你说</a:t>
            </a:r>
            <a:r>
              <a:rPr lang="en-US" altLang="zh-TW"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105</a:t>
            </a:fld>
            <a:endParaRPr lang="en-US">
              <a:solidFill>
                <a:prstClr val="black"/>
              </a:solidFill>
            </a:endParaRPr>
          </a:p>
        </p:txBody>
      </p:sp>
    </p:spTree>
    <p:extLst>
      <p:ext uri="{BB962C8B-B14F-4D97-AF65-F5344CB8AC3E}">
        <p14:creationId xmlns:p14="http://schemas.microsoft.com/office/powerpoint/2010/main" val="30431000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The father of the prodigal son was deeply hurt</a:t>
            </a:r>
            <a:r>
              <a:rPr lang="is-IS" sz="1200" kern="1200" dirty="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浪子回头的父亲曾深受伤害</a:t>
            </a:r>
            <a:r>
              <a:rPr lang="en-US" altLang="zh-CN" dirty="0"/>
              <a:t>……</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109</a:t>
            </a:fld>
            <a:endParaRPr lang="en-US">
              <a:solidFill>
                <a:prstClr val="black"/>
              </a:solidFill>
            </a:endParaRPr>
          </a:p>
        </p:txBody>
      </p:sp>
    </p:spTree>
    <p:extLst>
      <p:ext uri="{BB962C8B-B14F-4D97-AF65-F5344CB8AC3E}">
        <p14:creationId xmlns:p14="http://schemas.microsoft.com/office/powerpoint/2010/main" val="6876588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is-IS" dirty="0"/>
              <a:t>…</a:t>
            </a:r>
            <a:r>
              <a:rPr lang="en-US" sz="1200" kern="1200" dirty="0">
                <a:solidFill>
                  <a:schemeClr val="tx1"/>
                </a:solidFill>
                <a:effectLst/>
                <a:latin typeface="Arial" charset="0"/>
                <a:ea typeface="ＭＳ Ｐゴシック" charset="-128"/>
                <a:cs typeface="ＭＳ Ｐゴシック" charset="-128"/>
              </a:rPr>
              <a:t>over his son squandering his wealth.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a:t>
            </a:r>
            <a:r>
              <a:rPr lang="zh-CN" altLang="en-US" dirty="0"/>
              <a:t>因为他的儿子挥霍了他的财产。</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110</a:t>
            </a:fld>
            <a:endParaRPr lang="en-US">
              <a:solidFill>
                <a:prstClr val="black"/>
              </a:solidFill>
            </a:endParaRPr>
          </a:p>
        </p:txBody>
      </p:sp>
    </p:spTree>
    <p:extLst>
      <p:ext uri="{BB962C8B-B14F-4D97-AF65-F5344CB8AC3E}">
        <p14:creationId xmlns:p14="http://schemas.microsoft.com/office/powerpoint/2010/main" val="25044089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Yet, when the son got to his lowest point and then</a:t>
            </a:r>
            <a:r>
              <a:rPr lang="is-IS" sz="1200" kern="1200" dirty="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然而，当儿子跌入人生最低谷，然后</a:t>
            </a:r>
            <a:r>
              <a:rPr lang="en-US" altLang="zh-CN" dirty="0"/>
              <a:t>……</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111</a:t>
            </a:fld>
            <a:endParaRPr lang="en-US">
              <a:solidFill>
                <a:prstClr val="black"/>
              </a:solidFill>
            </a:endParaRPr>
          </a:p>
        </p:txBody>
      </p:sp>
    </p:spTree>
    <p:extLst>
      <p:ext uri="{BB962C8B-B14F-4D97-AF65-F5344CB8AC3E}">
        <p14:creationId xmlns:p14="http://schemas.microsoft.com/office/powerpoint/2010/main" val="10174667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is-IS"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returned home to ask forgiveness, the father not only forgave him for his foolishness</a:t>
            </a:r>
            <a:r>
              <a:rPr lang="is-IS" sz="1200" kern="1200" dirty="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a:t>
            </a:r>
            <a:r>
              <a:rPr lang="zh-CN" altLang="en-US" dirty="0"/>
              <a:t>回到家中请求饶恕时，父亲不仅原谅了他的愚昧</a:t>
            </a:r>
            <a:r>
              <a:rPr lang="en-US" altLang="zh-CN" dirty="0"/>
              <a:t>……</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34006616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but the father welcomed him home, threw a feast, put the ring on his hand and celebrated</a:t>
            </a:r>
            <a:r>
              <a:rPr lang="en-SG" sz="1200" kern="1200" dirty="0">
                <a:solidFill>
                  <a:schemeClr val="tx1"/>
                </a:solidFill>
                <a:effectLst/>
                <a:latin typeface="Arial" charset="0"/>
                <a:ea typeface="ＭＳ Ｐゴシック" charset="-128"/>
                <a:cs typeface="ＭＳ Ｐゴシック" charset="-128"/>
              </a:rPr>
              <a:t>!</a:t>
            </a:r>
          </a:p>
          <a:p>
            <a:r>
              <a:rPr lang="en-US" sz="1200" kern="1200" dirty="0">
                <a:solidFill>
                  <a:schemeClr val="tx1"/>
                </a:solidFill>
                <a:effectLst/>
                <a:latin typeface="Arial" charset="0"/>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dirty="0">
                <a:effectLst/>
              </a:rPr>
              <a:t> </a:t>
            </a:r>
          </a:p>
          <a:p>
            <a:endParaRPr lang="en-SG" dirty="0">
              <a:effectLst/>
            </a:endParaRPr>
          </a:p>
          <a:p>
            <a:r>
              <a:rPr lang="zh-CN" altLang="en-US" dirty="0"/>
              <a:t>但父亲却欢迎他回家，为他摆设宴席，把戒指戴在他手上，并欢庆他的归来！</a:t>
            </a:r>
            <a:br>
              <a:rPr lang="zh-CN" altLang="en-US" dirty="0"/>
            </a:br>
            <a:endParaRPr lang="zh-CN" altLang="en-US" dirty="0"/>
          </a:p>
          <a:p>
            <a:r>
              <a:rPr lang="zh-CN" altLang="en-US" dirty="0"/>
              <a:t>也许你也需要</a:t>
            </a:r>
            <a:r>
              <a:rPr lang="zh-CN" altLang="en-US" b="1" dirty="0"/>
              <a:t>走第二里路</a:t>
            </a:r>
            <a:r>
              <a:rPr lang="en-US" altLang="zh-CN" dirty="0"/>
              <a:t>——</a:t>
            </a:r>
            <a:r>
              <a:rPr lang="zh-CN" altLang="en-US" dirty="0"/>
              <a:t>邀请你已经饶恕的人共进晚餐，在他人面前称赞他，或者用其他创造性的方式展现这种“走第二里路的精神”。</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113</a:t>
            </a:fld>
            <a:endParaRPr lang="en-US">
              <a:solidFill>
                <a:prstClr val="black"/>
              </a:solidFill>
            </a:endParaRPr>
          </a:p>
        </p:txBody>
      </p:sp>
    </p:spTree>
    <p:extLst>
      <p:ext uri="{BB962C8B-B14F-4D97-AF65-F5344CB8AC3E}">
        <p14:creationId xmlns:p14="http://schemas.microsoft.com/office/powerpoint/2010/main" val="8412298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我们首先提出一个问题，“我们怎么能原谅那些冒犯我们的人呢？”在基督将自己的罪孽归咎于自己的例子中，关键是十七节。 这意味着</a:t>
            </a:r>
            <a:r>
              <a:rPr lang="en-US" altLang="zh-TW" sz="1200" kern="1200" dirty="0">
                <a:solidFill>
                  <a:schemeClr val="tx1"/>
                </a:solidFill>
                <a:effectLst/>
                <a:latin typeface="Arial" charset="0"/>
                <a:ea typeface="ＭＳ Ｐゴシック" charset="-128"/>
                <a:cs typeface="ＭＳ Ｐゴシック" charset="-128"/>
              </a:rPr>
              <a: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zh-TW" altLang="en-US" dirty="0"/>
              <a:t>保罗非常微妙地处理这种情况，甚至没有使用“原谅”这个词，或者指挥它，但他确实直接解决了协调的需要。</a:t>
            </a:r>
            <a:endParaRPr lang="en-US" dirty="0"/>
          </a:p>
        </p:txBody>
      </p:sp>
    </p:spTree>
    <p:extLst>
      <p:ext uri="{BB962C8B-B14F-4D97-AF65-F5344CB8AC3E}">
        <p14:creationId xmlns:p14="http://schemas.microsoft.com/office/powerpoint/2010/main" val="36942751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腓利门显然是上帝的旨意，原谅他在基督里成为兄弟的悔改，失控的奴隶。 为什么？ 上帝原谅了腓利门甚至更大的债务。</a:t>
            </a:r>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保罗以非常积极的方式开始向腓利门提出上诉（</a:t>
            </a:r>
            <a:r>
              <a:rPr lang="en-US" altLang="zh-TW" dirty="0"/>
              <a:t>1-7</a:t>
            </a:r>
            <a:r>
              <a:rPr lang="zh-TW" altLang="en-US" dirty="0"/>
              <a:t>）。</a:t>
            </a:r>
            <a:endParaRPr lang="en-US" dirty="0"/>
          </a:p>
        </p:txBody>
      </p:sp>
    </p:spTree>
    <p:extLst>
      <p:ext uri="{BB962C8B-B14F-4D97-AF65-F5344CB8AC3E}">
        <p14:creationId xmlns:p14="http://schemas.microsoft.com/office/powerpoint/2010/main" val="15725402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zh-TW" altLang="en-US" dirty="0"/>
              <a:t>保罗非常微妙地处理这种情况，甚至没有使用“原谅”这个词，或者指挥它，但他确实直接解决了协调的需要。</a:t>
            </a:r>
            <a:endParaRPr lang="en-US" dirty="0"/>
          </a:p>
        </p:txBody>
      </p:sp>
    </p:spTree>
    <p:extLst>
      <p:ext uri="{BB962C8B-B14F-4D97-AF65-F5344CB8AC3E}">
        <p14:creationId xmlns:p14="http://schemas.microsoft.com/office/powerpoint/2010/main" val="31567947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Ephesus</a:t>
            </a:r>
            <a:r>
              <a:rPr lang="en-US" sz="1200" kern="1200" baseline="0" dirty="0">
                <a:solidFill>
                  <a:schemeClr val="tx1"/>
                </a:solidFill>
                <a:effectLst/>
                <a:latin typeface="Arial" charset="0"/>
                <a:ea typeface="ＭＳ Ｐゴシック" charset="-128"/>
                <a:cs typeface="ＭＳ Ｐゴシック" charset="-128"/>
              </a:rPr>
              <a:t> was</a:t>
            </a:r>
            <a:r>
              <a:rPr lang="en-US" sz="1200" kern="1200" dirty="0">
                <a:solidFill>
                  <a:schemeClr val="tx1"/>
                </a:solidFill>
                <a:effectLst/>
                <a:latin typeface="Arial" charset="0"/>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dirty="0">
                <a:effectLst/>
              </a:rPr>
              <a:t> </a:t>
            </a:r>
          </a:p>
          <a:p>
            <a:endParaRPr lang="en-SG" dirty="0">
              <a:effectLst/>
            </a:endParaRPr>
          </a:p>
          <a:p>
            <a:r>
              <a:rPr lang="zh-CN" altLang="en-US" dirty="0"/>
              <a:t>以弗所可能是</a:t>
            </a:r>
            <a:r>
              <a:rPr lang="zh-CN" altLang="en-US" b="1" dirty="0"/>
              <a:t>最早收集新约书卷</a:t>
            </a:r>
            <a:r>
              <a:rPr lang="zh-CN" altLang="en-US" dirty="0"/>
              <a:t>的城市！</a:t>
            </a:r>
            <a:br>
              <a:rPr lang="zh-CN" altLang="en-US" dirty="0"/>
            </a:br>
            <a:endParaRPr lang="zh-CN" altLang="en-US" dirty="0"/>
          </a:p>
          <a:p>
            <a:r>
              <a:rPr lang="zh-CN" altLang="en-US" b="1" dirty="0"/>
              <a:t>如果我们也愿意饶恕，谁知道神会在我们的处境中成就什么呢？</a:t>
            </a:r>
            <a:endParaRPr lang="zh-CN" altLang="en-US" dirty="0"/>
          </a:p>
          <a:p>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Well, we left Corrie ten Boom before her former persecutor who was saying, "I know God has forgiven me for the cruel things I did at </a:t>
            </a:r>
            <a:r>
              <a:rPr lang="en-US" sz="1200" kern="1200" dirty="0" err="1">
                <a:solidFill>
                  <a:schemeClr val="tx1"/>
                </a:solidFill>
                <a:effectLst/>
                <a:latin typeface="Arial" charset="0"/>
                <a:ea typeface="ＭＳ Ｐゴシック" charset="-128"/>
                <a:cs typeface="ＭＳ Ｐゴシック" charset="-128"/>
              </a:rPr>
              <a:t>Ravensbruck</a:t>
            </a:r>
            <a:r>
              <a:rPr lang="en-US" sz="1200" kern="1200" dirty="0">
                <a:solidFill>
                  <a:schemeClr val="tx1"/>
                </a:solidFill>
                <a:effectLst/>
                <a:latin typeface="Arial" charset="0"/>
                <a:ea typeface="ＭＳ Ｐゴシック" charset="-128"/>
                <a:cs typeface="ＭＳ Ｐゴシック" charset="-128"/>
              </a:rPr>
              <a:t>…"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a:t>
            </a:r>
            <a:r>
              <a:rPr lang="en-US" sz="1200" i="1" kern="1200" dirty="0">
                <a:solidFill>
                  <a:schemeClr val="tx1"/>
                </a:solidFill>
                <a:effectLst/>
                <a:latin typeface="Arial" charset="0"/>
                <a:ea typeface="ＭＳ Ｐゴシック" charset="-128"/>
                <a:cs typeface="ＭＳ Ｐゴシック" charset="-128"/>
              </a:rPr>
              <a:t>Tramp for the Lord</a:t>
            </a:r>
            <a:r>
              <a:rPr lang="en-US" sz="1200" kern="1200" dirty="0">
                <a:solidFill>
                  <a:schemeClr val="tx1"/>
                </a:solidFill>
                <a:effectLst/>
                <a:latin typeface="Arial" charset="0"/>
                <a:ea typeface="ＭＳ Ｐゴシック" charset="-128"/>
                <a:cs typeface="ＭＳ Ｐゴシック" charset="-128"/>
              </a:rPr>
              <a:t>, 56-57).</a:t>
            </a:r>
            <a:r>
              <a:rPr lang="en-SG" dirty="0">
                <a:effectLst/>
              </a:rPr>
              <a:t> </a:t>
            </a:r>
          </a:p>
          <a:p>
            <a:r>
              <a:rPr lang="en-SG" dirty="0">
                <a:effectLst/>
              </a:rPr>
              <a:t>• </a:t>
            </a:r>
            <a:r>
              <a:rPr lang="en-US" sz="1200" kern="1200" dirty="0">
                <a:solidFill>
                  <a:schemeClr val="tx1"/>
                </a:solidFill>
                <a:effectLst/>
                <a:latin typeface="Arial" charset="0"/>
                <a:ea typeface="ＭＳ Ｐゴシック" charset="-128"/>
                <a:cs typeface="ＭＳ Ｐゴシック" charset="-128"/>
              </a:rPr>
              <a:t>She later defined forgiveness: “Forgiveness is setting the prisoner free, only to find out that the prisoner was me.”</a:t>
            </a:r>
            <a:r>
              <a:rPr lang="en-SG" dirty="0">
                <a:effectLst/>
              </a:rPr>
              <a:t> </a:t>
            </a:r>
          </a:p>
          <a:p>
            <a:endParaRPr lang="en-SG" dirty="0">
              <a:effectLst/>
            </a:endParaRPr>
          </a:p>
          <a:p>
            <a:r>
              <a:rPr lang="zh-CN" altLang="en-US" dirty="0"/>
              <a:t>我们之前讲到**科里</a:t>
            </a:r>
            <a:r>
              <a:rPr lang="en-US" altLang="zh-CN" dirty="0"/>
              <a:t>·</a:t>
            </a:r>
            <a:r>
              <a:rPr lang="zh-CN" altLang="en-US" dirty="0"/>
              <a:t>坦</a:t>
            </a:r>
            <a:r>
              <a:rPr lang="en-US" altLang="zh-CN" dirty="0"/>
              <a:t>·</a:t>
            </a:r>
            <a:r>
              <a:rPr lang="zh-CN" altLang="en-US" dirty="0"/>
              <a:t>布姆（</a:t>
            </a:r>
            <a:r>
              <a:rPr lang="en-US" altLang="zh-CN" dirty="0"/>
              <a:t>Corrie ten Boom</a:t>
            </a:r>
            <a:r>
              <a:rPr lang="zh-CN" altLang="en-US" dirty="0"/>
              <a:t>）**面对她曾经的迫害者，这名守卫对她说：</a:t>
            </a:r>
          </a:p>
          <a:p>
            <a:r>
              <a:rPr lang="zh-CN" altLang="en-US" b="1" dirty="0"/>
              <a:t>“我知道神已经赦免了我在拉文斯布吕克（</a:t>
            </a:r>
            <a:r>
              <a:rPr lang="en-US" altLang="zh-CN" b="1" dirty="0"/>
              <a:t>Ravensbrück</a:t>
            </a:r>
            <a:r>
              <a:rPr lang="zh-CN" altLang="en-US" b="1" dirty="0"/>
              <a:t>）所犯下的残忍罪行</a:t>
            </a:r>
            <a:r>
              <a:rPr lang="en-US" altLang="zh-CN" b="1" dirty="0"/>
              <a:t>……”</a:t>
            </a:r>
            <a:endParaRPr lang="zh-CN" altLang="en-US" dirty="0"/>
          </a:p>
          <a:p>
            <a:r>
              <a:rPr lang="zh-CN" altLang="en-US" dirty="0"/>
              <a:t>问题是，她是否愿意饶恕他</a:t>
            </a:r>
            <a:r>
              <a:rPr lang="en-US" altLang="zh-CN" dirty="0"/>
              <a:t>——</a:t>
            </a:r>
            <a:r>
              <a:rPr lang="zh-CN" altLang="en-US" dirty="0"/>
              <a:t>是否愿意握住那只伸出的手。</a:t>
            </a:r>
          </a:p>
          <a:p>
            <a:br>
              <a:rPr lang="zh-CN" altLang="en-US" dirty="0"/>
            </a:br>
            <a:endParaRPr lang="zh-CN" altLang="en-US" dirty="0"/>
          </a:p>
          <a:p>
            <a:r>
              <a:rPr lang="zh-CN" altLang="en-US" b="1" dirty="0"/>
              <a:t>从人的角度来看，她无法做到</a:t>
            </a:r>
            <a:r>
              <a:rPr lang="zh-CN" altLang="en-US" dirty="0"/>
              <a:t>，但她凭着</a:t>
            </a:r>
            <a:r>
              <a:rPr lang="zh-CN" altLang="en-US" b="1" dirty="0"/>
              <a:t>信心</a:t>
            </a:r>
            <a:r>
              <a:rPr lang="zh-CN" altLang="en-US" dirty="0"/>
              <a:t>，试图用</a:t>
            </a:r>
            <a:r>
              <a:rPr lang="zh-CN" altLang="en-US" b="1" dirty="0"/>
              <a:t>神的眼光</a:t>
            </a:r>
            <a:r>
              <a:rPr lang="zh-CN" altLang="en-US" dirty="0"/>
              <a:t>去看待这名守卫。</a:t>
            </a:r>
          </a:p>
          <a:p>
            <a:r>
              <a:rPr lang="zh-CN" altLang="en-US" dirty="0"/>
              <a:t>尽管她的手臂最初僵硬冰冷，但她感受到一股</a:t>
            </a:r>
            <a:r>
              <a:rPr lang="zh-CN" altLang="en-US" b="1" dirty="0"/>
              <a:t>温暖从心里升起，流向肩膀，再沿着手臂传到手掌</a:t>
            </a:r>
            <a:r>
              <a:rPr lang="en-US" altLang="zh-CN" dirty="0"/>
              <a:t>——</a:t>
            </a:r>
            <a:r>
              <a:rPr lang="zh-CN" altLang="en-US" dirty="0"/>
              <a:t>不仅是一只手，而是</a:t>
            </a:r>
            <a:r>
              <a:rPr lang="zh-CN" altLang="en-US" b="1" dirty="0"/>
              <a:t>双手</a:t>
            </a:r>
            <a:r>
              <a:rPr lang="zh-CN" altLang="en-US" dirty="0"/>
              <a:t>。</a:t>
            </a:r>
          </a:p>
          <a:p>
            <a:r>
              <a:rPr lang="zh-CN" altLang="en-US" dirty="0"/>
              <a:t>她用双手紧紧握住他的手，微笑着说：</a:t>
            </a:r>
          </a:p>
          <a:p>
            <a:r>
              <a:rPr lang="zh-CN" altLang="en-US" b="1" dirty="0"/>
              <a:t>“是的，我饶恕你！我饶恕你！”</a:t>
            </a:r>
            <a:endParaRPr lang="zh-CN" altLang="en-US" dirty="0"/>
          </a:p>
          <a:p>
            <a:r>
              <a:rPr lang="zh-CN" altLang="en-US" dirty="0"/>
              <a:t>（摘自</a:t>
            </a:r>
            <a:r>
              <a:rPr lang="en-US" altLang="zh-CN" dirty="0"/>
              <a:t>《</a:t>
            </a:r>
            <a:r>
              <a:rPr lang="zh-CN" altLang="en-US" dirty="0"/>
              <a:t>为主而行</a:t>
            </a:r>
            <a:r>
              <a:rPr lang="en-US" altLang="zh-CN" dirty="0"/>
              <a:t>》</a:t>
            </a:r>
            <a:r>
              <a:rPr lang="zh-CN" altLang="en-US" dirty="0"/>
              <a:t>（</a:t>
            </a:r>
            <a:r>
              <a:rPr lang="en-US" altLang="zh-CN" i="1" dirty="0"/>
              <a:t>Tramp for the Lord</a:t>
            </a:r>
            <a:r>
              <a:rPr lang="zh-CN" altLang="en-US" dirty="0"/>
              <a:t>），第 </a:t>
            </a:r>
            <a:r>
              <a:rPr lang="en-US" altLang="zh-CN" dirty="0"/>
              <a:t>56-57 </a:t>
            </a:r>
            <a:r>
              <a:rPr lang="zh-CN" altLang="en-US" dirty="0"/>
              <a:t>页）</a:t>
            </a:r>
          </a:p>
          <a:p>
            <a:r>
              <a:rPr lang="zh-CN" altLang="en-US" b="1" dirty="0"/>
              <a:t>后来，她对饶恕作出这样的定义：</a:t>
            </a:r>
            <a:endParaRPr lang="zh-CN" altLang="en-US" dirty="0"/>
          </a:p>
          <a:p>
            <a:r>
              <a:rPr lang="zh-CN" altLang="en-US" b="1" dirty="0"/>
              <a:t>“饶恕就是释放囚犯，但最终发现，那个囚犯原来是自己。”</a:t>
            </a:r>
            <a:endParaRPr lang="zh-CN" altLang="en-US" dirty="0"/>
          </a:p>
          <a:p>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F004D-7600-1341-A911-B49B76C32DB4}" type="slidenum">
              <a:rPr lang="en-US" sz="1200">
                <a:solidFill>
                  <a:prstClr val="black"/>
                </a:solidFill>
              </a:rPr>
              <a:pPr/>
              <a:t>123</a:t>
            </a:fld>
            <a:endParaRPr lang="en-US" sz="1200">
              <a:solidFill>
                <a:prstClr val="black"/>
              </a:solidFill>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endParaRPr lang="en-US" b="0" dirty="0">
              <a:ea typeface="ＭＳ Ｐゴシック" charset="0"/>
              <a:cs typeface="ＭＳ Ｐゴシック" charset="0"/>
            </a:endParaRPr>
          </a:p>
          <a:p>
            <a:pPr marL="228600" indent="-228600" eaLnBrk="1" hangingPunct="1"/>
            <a:r>
              <a:rPr lang="en-US" b="0" dirty="0">
                <a:ea typeface="ＭＳ Ｐゴシック" charset="0"/>
                <a:cs typeface="ＭＳ Ｐゴシック" charset="0"/>
              </a:rPr>
              <a:t>With which person in this letter do you best relate to now?</a:t>
            </a:r>
          </a:p>
          <a:p>
            <a:r>
              <a:rPr lang="en-US" sz="1200" kern="1200" dirty="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a)</a:t>
            </a:r>
            <a:r>
              <a:rPr lang="en-US" sz="1200" kern="1200" baseline="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Would he request you to forgive a former friend who hurt you deeply?</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b)</a:t>
            </a:r>
            <a:r>
              <a:rPr lang="en-US" sz="1200" kern="1200" baseline="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c)</a:t>
            </a:r>
            <a:r>
              <a:rPr lang="en-US" sz="1200" kern="1200" baseline="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Would he ask you, plead with you, implore you to forgive your spouse who has really blown it? Or some believers who really did you wrong?</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d)	Will you, as an act of the will (not the emotions), grant forgiveness unconditionally even if your offender never requests it?</a:t>
            </a:r>
            <a:r>
              <a:rPr lang="en-SG" dirty="0">
                <a:effectLst/>
              </a:rPr>
              <a:t> </a:t>
            </a:r>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a:p>
            <a:pPr marL="228600" indent="-228600" eaLnBrk="1" hangingPunct="1"/>
            <a:r>
              <a:rPr lang="en-US" b="0" dirty="0">
                <a:ea typeface="ＭＳ Ｐゴシック" charset="0"/>
                <a:cs typeface="ＭＳ Ｐゴシック" charset="0"/>
              </a:rPr>
              <a:t>Philemon: Whom do you need to forgive a wrong done to you?</a:t>
            </a:r>
          </a:p>
          <a:p>
            <a:pPr marL="228600" indent="-228600" eaLnBrk="1" hangingPunct="1"/>
            <a:r>
              <a:rPr lang="en-US" b="0" dirty="0">
                <a:ea typeface="ＭＳ Ｐゴシック" charset="0"/>
                <a:cs typeface="ＭＳ Ｐゴシック" charset="0"/>
              </a:rPr>
              <a:t>Onesimus: Whose forgiveness do you need to request?</a:t>
            </a:r>
          </a:p>
          <a:p>
            <a:pPr marL="228600" indent="-228600" eaLnBrk="1" hangingPunct="1"/>
            <a:r>
              <a:rPr lang="en-US" sz="1200" kern="1200" dirty="0">
                <a:solidFill>
                  <a:schemeClr val="tx1"/>
                </a:solidFill>
                <a:effectLst/>
                <a:latin typeface="Arial" charset="0"/>
                <a:ea typeface="ＭＳ Ｐゴシック" charset="-128"/>
                <a:cs typeface="ＭＳ Ｐゴシック" charset="-128"/>
              </a:rPr>
              <a:t>Maybe you're not in the position of Philemon, needing to </a:t>
            </a:r>
            <a:r>
              <a:rPr lang="en-US" sz="1200" b="1" kern="1200" dirty="0">
                <a:solidFill>
                  <a:schemeClr val="tx1"/>
                </a:solidFill>
                <a:effectLst/>
                <a:latin typeface="Arial" charset="0"/>
                <a:ea typeface="ＭＳ Ｐゴシック" charset="-128"/>
                <a:cs typeface="ＭＳ Ｐゴシック" charset="-128"/>
              </a:rPr>
              <a:t>grant</a:t>
            </a:r>
            <a:r>
              <a:rPr lang="en-US" sz="1200" kern="1200" dirty="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dirty="0">
                <a:solidFill>
                  <a:schemeClr val="tx1"/>
                </a:solidFill>
                <a:effectLst/>
                <a:latin typeface="Arial" charset="0"/>
                <a:ea typeface="ＭＳ Ｐゴシック" charset="-128"/>
                <a:cs typeface="ＭＳ Ｐゴシック" charset="-128"/>
              </a:rPr>
              <a:t>ask</a:t>
            </a:r>
            <a:r>
              <a:rPr lang="en-US" sz="1200" kern="1200" dirty="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r>
              <a:rPr lang="en-SG" dirty="0">
                <a:effectLst/>
              </a:rPr>
              <a:t> </a:t>
            </a:r>
            <a:endParaRPr lang="en-US" b="0" dirty="0">
              <a:ea typeface="ＭＳ Ｐゴシック" charset="0"/>
              <a:cs typeface="ＭＳ Ｐゴシック" charset="0"/>
            </a:endParaRPr>
          </a:p>
          <a:p>
            <a:pPr marL="228600" indent="-228600" eaLnBrk="1" hangingPunct="1"/>
            <a:r>
              <a:rPr lang="en-US" b="0" dirty="0">
                <a:ea typeface="ＭＳ Ｐゴシック" charset="0"/>
                <a:cs typeface="ＭＳ Ｐゴシック" charset="0"/>
              </a:rPr>
              <a:t>Paul: How can you help two others reconcile?</a:t>
            </a:r>
          </a:p>
          <a:p>
            <a:pPr marL="228600" indent="-228600" eaLnBrk="1" hangingPunct="1"/>
            <a:r>
              <a:rPr lang="en-US" b="0" dirty="0">
                <a:ea typeface="ＭＳ Ｐゴシック" charset="0"/>
                <a:cs typeface="ＭＳ Ｐゴシック" charset="0"/>
              </a:rPr>
              <a:t>The Church: How can you affirm the reconciliation of others?</a:t>
            </a:r>
          </a:p>
          <a:p>
            <a:pPr marL="228600" indent="-228600" eaLnBrk="1" hangingPunct="1"/>
            <a:endParaRPr lang="en-US" b="0" dirty="0">
              <a:ea typeface="ＭＳ Ｐゴシック" charset="0"/>
              <a:cs typeface="ＭＳ Ｐゴシック" charset="0"/>
            </a:endParaRPr>
          </a:p>
          <a:p>
            <a:r>
              <a:rPr lang="zh-CN" altLang="en-US" b="1" dirty="0"/>
              <a:t>在这封信中，你现在最能与哪位人物产生共鸣？</a:t>
            </a:r>
            <a:br>
              <a:rPr lang="zh-CN" altLang="en-US" dirty="0"/>
            </a:br>
            <a:endParaRPr lang="zh-CN" altLang="en-US" dirty="0"/>
          </a:p>
          <a:p>
            <a:r>
              <a:rPr lang="zh-CN" altLang="en-US" dirty="0"/>
              <a:t>让我们在伟大的神面前谦卑自己</a:t>
            </a:r>
            <a:r>
              <a:rPr lang="en-US" altLang="zh-CN" dirty="0"/>
              <a:t>……</a:t>
            </a:r>
          </a:p>
          <a:p>
            <a:r>
              <a:rPr lang="zh-CN" altLang="en-US" dirty="0"/>
              <a:t>如果保罗给你写一封类似的信，把你当作腓利门，他会要求你去饶恕谁呢？</a:t>
            </a:r>
          </a:p>
          <a:p>
            <a:endParaRPr lang="zh-CN" altLang="en-US" dirty="0"/>
          </a:p>
          <a:p>
            <a:r>
              <a:rPr lang="en-US" altLang="zh-CN" b="1" dirty="0"/>
              <a:t>a)</a:t>
            </a:r>
            <a:r>
              <a:rPr lang="en-US" altLang="zh-CN" dirty="0"/>
              <a:t> </a:t>
            </a:r>
            <a:r>
              <a:rPr lang="zh-CN" altLang="en-US" dirty="0"/>
              <a:t>他会请求你饶恕一位曾深深伤害你的旧友吗？</a:t>
            </a:r>
            <a:br>
              <a:rPr lang="zh-CN" altLang="en-US" dirty="0"/>
            </a:br>
            <a:endParaRPr lang="zh-CN" altLang="en-US" dirty="0"/>
          </a:p>
          <a:p>
            <a:r>
              <a:rPr lang="en-US" altLang="zh-CN" b="1" dirty="0"/>
              <a:t>b)</a:t>
            </a:r>
            <a:r>
              <a:rPr lang="en-US" altLang="zh-CN" dirty="0"/>
              <a:t> </a:t>
            </a:r>
            <a:r>
              <a:rPr lang="zh-CN" altLang="en-US" dirty="0"/>
              <a:t>保罗会说：“嘿，把那笔在生意上损失的钱算在我的账上吧，因为</a:t>
            </a:r>
            <a:r>
              <a:rPr lang="en-US" altLang="zh-CN" dirty="0"/>
              <a:t>___</a:t>
            </a:r>
            <a:r>
              <a:rPr lang="zh-CN" altLang="en-US" dirty="0"/>
              <a:t>（请填写名字）仍然欠我一大笔钱？”</a:t>
            </a:r>
            <a:br>
              <a:rPr lang="zh-CN" altLang="en-US" dirty="0"/>
            </a:br>
            <a:endParaRPr lang="zh-CN" altLang="en-US" dirty="0"/>
          </a:p>
          <a:p>
            <a:r>
              <a:rPr lang="en-US" altLang="zh-CN" b="1" dirty="0"/>
              <a:t>c)</a:t>
            </a:r>
            <a:r>
              <a:rPr lang="en-US" altLang="zh-CN" dirty="0"/>
              <a:t> </a:t>
            </a:r>
            <a:r>
              <a:rPr lang="zh-CN" altLang="en-US" dirty="0"/>
              <a:t>他会请求你、恳求你、劝勉你去饶恕你的配偶，即使对方真的犯下了严重的错误？或者饶恕一些曾经真正伤害过你的信徒？</a:t>
            </a:r>
          </a:p>
          <a:p>
            <a:endParaRPr lang="zh-CN" altLang="en-US" dirty="0"/>
          </a:p>
          <a:p>
            <a:r>
              <a:rPr lang="en-US" altLang="zh-CN" b="1" dirty="0"/>
              <a:t>d)</a:t>
            </a:r>
            <a:r>
              <a:rPr lang="en-US" altLang="zh-CN" dirty="0"/>
              <a:t> </a:t>
            </a:r>
            <a:r>
              <a:rPr lang="zh-CN" altLang="en-US" dirty="0"/>
              <a:t>你是否愿意凭意志（而非情感）无条件地饶恕，即使冒犯你的人从未请求你的原谅？</a:t>
            </a:r>
          </a:p>
          <a:p>
            <a:r>
              <a:rPr lang="zh-CN" altLang="en-US" b="1" dirty="0"/>
              <a:t>腓利门：你需要饶恕谁对你的伤害？</a:t>
            </a:r>
            <a:endParaRPr lang="zh-CN" altLang="en-US" dirty="0"/>
          </a:p>
          <a:p>
            <a:endParaRPr lang="zh-CN" altLang="en-US" dirty="0"/>
          </a:p>
          <a:p>
            <a:r>
              <a:rPr lang="zh-CN" altLang="en-US" b="1" dirty="0"/>
              <a:t>阿尼西母：你需要向谁请求饶恕？</a:t>
            </a:r>
            <a:br>
              <a:rPr lang="zh-CN" altLang="en-US" dirty="0"/>
            </a:br>
            <a:endParaRPr lang="zh-CN" altLang="en-US" dirty="0"/>
          </a:p>
          <a:p>
            <a:r>
              <a:rPr lang="zh-CN" altLang="en-US" dirty="0"/>
              <a:t>也许你不是腓利门，不需要去施予饶恕，但或许你像阿尼西母，需要请求宽恕。阿尼西母冒着生命危险来修复破裂的关系，而你的风险肯定不会比他更大。那么，你会如何回应神对你的期望？你是否愿意冒着被拒绝的风险，去饶恕你的冒犯者，从而恢复你与神的同行？</a:t>
            </a:r>
            <a:br>
              <a:rPr lang="zh-CN" altLang="en-US" dirty="0"/>
            </a:br>
            <a:endParaRPr lang="zh-CN" altLang="en-US" dirty="0"/>
          </a:p>
          <a:p>
            <a:r>
              <a:rPr lang="zh-CN" altLang="en-US" b="1" dirty="0"/>
              <a:t>保罗：你如何帮助两个人和好？</a:t>
            </a:r>
            <a:endParaRPr lang="zh-CN" altLang="en-US" dirty="0"/>
          </a:p>
          <a:p>
            <a:r>
              <a:rPr lang="zh-CN" altLang="en-US" b="1" dirty="0"/>
              <a:t>教会：你如何肯定他人的和好？</a:t>
            </a:r>
            <a:endParaRPr lang="zh-CN" altLang="en-US" dirty="0"/>
          </a:p>
          <a:p>
            <a:pPr marL="228600" indent="-228600" eaLnBrk="1" hangingPunct="1"/>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26CD67-163B-A342-98FA-9EDF13EFB2CF}" type="slidenum">
              <a:rPr lang="en-US" sz="1200">
                <a:solidFill>
                  <a:prstClr val="black"/>
                </a:solidFill>
              </a:rPr>
              <a:pPr/>
              <a:t>131</a:t>
            </a:fld>
            <a:endParaRPr lang="en-US" sz="1200">
              <a:solidFill>
                <a:prstClr val="black"/>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831D-12AF-9244-9654-FCA842CFEA28}" type="slidenum">
              <a:rPr lang="en-US" sz="1200">
                <a:solidFill>
                  <a:prstClr val="black"/>
                </a:solidFill>
              </a:rPr>
              <a:pPr/>
              <a:t>132</a:t>
            </a:fld>
            <a:endParaRPr lang="en-US" sz="120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81A7AB-B93E-834B-862B-D4ABAAD5BAB3}" type="slidenum">
              <a:rPr lang="en-US" sz="1200">
                <a:solidFill>
                  <a:prstClr val="black"/>
                </a:solidFill>
              </a:rPr>
              <a:pPr/>
              <a:t>133</a:t>
            </a:fld>
            <a:endParaRPr lang="en-US" sz="1200">
              <a:solidFill>
                <a:prstClr val="black"/>
              </a:solidFill>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2B26F0B-D6CD-4729-A653-D9140540BD24}" type="slidenum">
              <a:rPr lang="en-US" altLang="en-US"/>
              <a:pPr/>
              <a:t>‹#›</a:t>
            </a:fld>
            <a:endParaRPr lang="en-US" altLang="en-US"/>
          </a:p>
        </p:txBody>
      </p:sp>
    </p:spTree>
    <p:extLst>
      <p:ext uri="{BB962C8B-B14F-4D97-AF65-F5344CB8AC3E}">
        <p14:creationId xmlns:p14="http://schemas.microsoft.com/office/powerpoint/2010/main" val="1371719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7F1B23A-4988-4239-80EC-8476532F6E48}" type="slidenum">
              <a:rPr lang="en-US" altLang="en-US"/>
              <a:pPr/>
              <a:t>‹#›</a:t>
            </a:fld>
            <a:endParaRPr lang="en-US" altLang="en-US"/>
          </a:p>
        </p:txBody>
      </p:sp>
    </p:spTree>
    <p:extLst>
      <p:ext uri="{BB962C8B-B14F-4D97-AF65-F5344CB8AC3E}">
        <p14:creationId xmlns:p14="http://schemas.microsoft.com/office/powerpoint/2010/main" val="13680287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5053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2175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796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7968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2188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6130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6606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4117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7314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184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664F57-5B67-42D1-AF1D-1D8D1F423A02}" type="slidenum">
              <a:rPr lang="en-US" altLang="en-US"/>
              <a:pPr/>
              <a:t>‹#›</a:t>
            </a:fld>
            <a:endParaRPr lang="en-US" altLang="en-US"/>
          </a:p>
        </p:txBody>
      </p:sp>
    </p:spTree>
    <p:extLst>
      <p:ext uri="{BB962C8B-B14F-4D97-AF65-F5344CB8AC3E}">
        <p14:creationId xmlns:p14="http://schemas.microsoft.com/office/powerpoint/2010/main" val="36828314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906370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220164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004488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630289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469221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825692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294093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975427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808254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05561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96E4F7-3539-4B44-9377-ABA3F140DF4C}" type="slidenum">
              <a:rPr lang="en-US" altLang="en-US"/>
              <a:pPr/>
              <a:t>‹#›</a:t>
            </a:fld>
            <a:endParaRPr lang="en-US" altLang="en-US"/>
          </a:p>
        </p:txBody>
      </p:sp>
    </p:spTree>
    <p:extLst>
      <p:ext uri="{BB962C8B-B14F-4D97-AF65-F5344CB8AC3E}">
        <p14:creationId xmlns:p14="http://schemas.microsoft.com/office/powerpoint/2010/main" val="15596547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17652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11240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2161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5296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850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0494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8413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7908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2374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049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CDDE423-4B54-4522-9615-F83FC3190A37}" type="slidenum">
              <a:rPr lang="en-US" altLang="en-US"/>
              <a:pPr/>
              <a:t>‹#›</a:t>
            </a:fld>
            <a:endParaRPr lang="en-US" altLang="en-US"/>
          </a:p>
        </p:txBody>
      </p:sp>
    </p:spTree>
    <p:extLst>
      <p:ext uri="{BB962C8B-B14F-4D97-AF65-F5344CB8AC3E}">
        <p14:creationId xmlns:p14="http://schemas.microsoft.com/office/powerpoint/2010/main" val="36506725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3566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69518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775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192901ED-F5C3-4126-A5C6-586271B6C2CD}" type="slidenum">
              <a:rPr lang="en-US" altLang="en-US"/>
              <a:pPr/>
              <a:t>‹#›</a:t>
            </a:fld>
            <a:endParaRPr lang="en-US" altLang="en-US"/>
          </a:p>
        </p:txBody>
      </p:sp>
    </p:spTree>
    <p:extLst>
      <p:ext uri="{BB962C8B-B14F-4D97-AF65-F5344CB8AC3E}">
        <p14:creationId xmlns:p14="http://schemas.microsoft.com/office/powerpoint/2010/main" val="3614243414"/>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CE37F2DB-996E-4BE0-B2BD-CD27BEAD9B72}" type="slidenum">
              <a:rPr lang="en-US" altLang="en-US"/>
              <a:pPr/>
              <a:t>‹#›</a:t>
            </a:fld>
            <a:endParaRPr lang="en-US" altLang="en-US"/>
          </a:p>
        </p:txBody>
      </p:sp>
    </p:spTree>
    <p:extLst>
      <p:ext uri="{BB962C8B-B14F-4D97-AF65-F5344CB8AC3E}">
        <p14:creationId xmlns:p14="http://schemas.microsoft.com/office/powerpoint/2010/main" val="172098222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F7469952-F9AB-4C7B-8B7E-6544A6151DEB}" type="slidenum">
              <a:rPr lang="en-US" altLang="en-US"/>
              <a:pPr/>
              <a:t>‹#›</a:t>
            </a:fld>
            <a:endParaRPr lang="en-US" altLang="en-US"/>
          </a:p>
        </p:txBody>
      </p:sp>
    </p:spTree>
    <p:extLst>
      <p:ext uri="{BB962C8B-B14F-4D97-AF65-F5344CB8AC3E}">
        <p14:creationId xmlns:p14="http://schemas.microsoft.com/office/powerpoint/2010/main" val="314874532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515B245F-3F89-4B49-A903-C43AD9F51C92}" type="slidenum">
              <a:rPr lang="en-US" altLang="en-US"/>
              <a:pPr/>
              <a:t>‹#›</a:t>
            </a:fld>
            <a:endParaRPr lang="en-US" altLang="en-US"/>
          </a:p>
        </p:txBody>
      </p:sp>
    </p:spTree>
    <p:extLst>
      <p:ext uri="{BB962C8B-B14F-4D97-AF65-F5344CB8AC3E}">
        <p14:creationId xmlns:p14="http://schemas.microsoft.com/office/powerpoint/2010/main" val="187815147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C9F9B0A0-4712-4383-83E1-5042EA32C228}" type="slidenum">
              <a:rPr lang="en-US" altLang="en-US"/>
              <a:pPr/>
              <a:t>‹#›</a:t>
            </a:fld>
            <a:endParaRPr lang="en-US" altLang="en-US"/>
          </a:p>
        </p:txBody>
      </p:sp>
    </p:spTree>
    <p:extLst>
      <p:ext uri="{BB962C8B-B14F-4D97-AF65-F5344CB8AC3E}">
        <p14:creationId xmlns:p14="http://schemas.microsoft.com/office/powerpoint/2010/main" val="347989101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C34AEE7F-7A17-4F37-AEE6-82EAFAAC233D}" type="slidenum">
              <a:rPr lang="en-US" altLang="en-US"/>
              <a:pPr/>
              <a:t>‹#›</a:t>
            </a:fld>
            <a:endParaRPr lang="en-US" altLang="en-US"/>
          </a:p>
        </p:txBody>
      </p:sp>
    </p:spTree>
    <p:extLst>
      <p:ext uri="{BB962C8B-B14F-4D97-AF65-F5344CB8AC3E}">
        <p14:creationId xmlns:p14="http://schemas.microsoft.com/office/powerpoint/2010/main" val="379556300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70E97AA7-6B37-4666-B2EB-F627FA333467}" type="slidenum">
              <a:rPr lang="en-US" altLang="en-US"/>
              <a:pPr/>
              <a:t>‹#›</a:t>
            </a:fld>
            <a:endParaRPr lang="en-US" altLang="en-US"/>
          </a:p>
        </p:txBody>
      </p:sp>
    </p:spTree>
    <p:extLst>
      <p:ext uri="{BB962C8B-B14F-4D97-AF65-F5344CB8AC3E}">
        <p14:creationId xmlns:p14="http://schemas.microsoft.com/office/powerpoint/2010/main" val="10018003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656167E-2BBD-4E73-8581-A651A8A7B7F3}" type="slidenum">
              <a:rPr lang="en-US" altLang="en-US"/>
              <a:pPr/>
              <a:t>‹#›</a:t>
            </a:fld>
            <a:endParaRPr lang="en-US" altLang="en-US"/>
          </a:p>
        </p:txBody>
      </p:sp>
    </p:spTree>
    <p:extLst>
      <p:ext uri="{BB962C8B-B14F-4D97-AF65-F5344CB8AC3E}">
        <p14:creationId xmlns:p14="http://schemas.microsoft.com/office/powerpoint/2010/main" val="26680165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7B73709E-EFEC-45D5-A837-BC0D3275E773}" type="slidenum">
              <a:rPr lang="en-US" altLang="en-US"/>
              <a:pPr/>
              <a:t>‹#›</a:t>
            </a:fld>
            <a:endParaRPr lang="en-US" altLang="en-US"/>
          </a:p>
        </p:txBody>
      </p:sp>
    </p:spTree>
    <p:extLst>
      <p:ext uri="{BB962C8B-B14F-4D97-AF65-F5344CB8AC3E}">
        <p14:creationId xmlns:p14="http://schemas.microsoft.com/office/powerpoint/2010/main" val="3312939618"/>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F8003CD5-1E34-43DD-A27E-7F0195164897}" type="slidenum">
              <a:rPr lang="en-US" altLang="en-US"/>
              <a:pPr/>
              <a:t>‹#›</a:t>
            </a:fld>
            <a:endParaRPr lang="en-US" altLang="en-US"/>
          </a:p>
        </p:txBody>
      </p:sp>
    </p:spTree>
    <p:extLst>
      <p:ext uri="{BB962C8B-B14F-4D97-AF65-F5344CB8AC3E}">
        <p14:creationId xmlns:p14="http://schemas.microsoft.com/office/powerpoint/2010/main" val="36240647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2E97579-B540-4C43-8ADA-7DA66CAE57B0}" type="slidenum">
              <a:rPr lang="en-US" altLang="en-US"/>
              <a:pPr/>
              <a:t>‹#›</a:t>
            </a:fld>
            <a:endParaRPr lang="en-US" altLang="en-US"/>
          </a:p>
        </p:txBody>
      </p:sp>
    </p:spTree>
    <p:extLst>
      <p:ext uri="{BB962C8B-B14F-4D97-AF65-F5344CB8AC3E}">
        <p14:creationId xmlns:p14="http://schemas.microsoft.com/office/powerpoint/2010/main" val="353344349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2868928A-3DF5-4FE6-8D56-450723ACCB84}" type="slidenum">
              <a:rPr lang="en-US" altLang="en-US"/>
              <a:pPr/>
              <a:t>‹#›</a:t>
            </a:fld>
            <a:endParaRPr lang="en-US" altLang="en-US"/>
          </a:p>
        </p:txBody>
      </p:sp>
    </p:spTree>
    <p:extLst>
      <p:ext uri="{BB962C8B-B14F-4D97-AF65-F5344CB8AC3E}">
        <p14:creationId xmlns:p14="http://schemas.microsoft.com/office/powerpoint/2010/main" val="287087792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39430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913212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469443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360566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635726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37170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5F680D0-F845-4A21-BB6D-270AE07F41BA}" type="slidenum">
              <a:rPr lang="en-US" altLang="en-US"/>
              <a:pPr/>
              <a:t>‹#›</a:t>
            </a:fld>
            <a:endParaRPr lang="en-US" altLang="en-US"/>
          </a:p>
        </p:txBody>
      </p:sp>
    </p:spTree>
    <p:extLst>
      <p:ext uri="{BB962C8B-B14F-4D97-AF65-F5344CB8AC3E}">
        <p14:creationId xmlns:p14="http://schemas.microsoft.com/office/powerpoint/2010/main" val="18317639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24826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282670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625269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215278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64997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946077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189183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589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21546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964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908F67F-670C-4F62-B476-AF2809917209}" type="slidenum">
              <a:rPr lang="en-US" altLang="en-US"/>
              <a:pPr/>
              <a:t>‹#›</a:t>
            </a:fld>
            <a:endParaRPr lang="en-US" altLang="en-US"/>
          </a:p>
        </p:txBody>
      </p:sp>
    </p:spTree>
    <p:extLst>
      <p:ext uri="{BB962C8B-B14F-4D97-AF65-F5344CB8AC3E}">
        <p14:creationId xmlns:p14="http://schemas.microsoft.com/office/powerpoint/2010/main" val="34427740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1412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3678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63860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5378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89567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8060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8856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3487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0D0F1F-C09E-D04A-9F68-5525B9C1B2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3984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42F7F-5327-1D4A-A82D-1DA7FCA68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035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DAE8655-8298-45F9-A750-31FEF452BF42}" type="slidenum">
              <a:rPr lang="en-US" altLang="en-US"/>
              <a:pPr/>
              <a:t>‹#›</a:t>
            </a:fld>
            <a:endParaRPr lang="en-US" altLang="en-US"/>
          </a:p>
        </p:txBody>
      </p:sp>
    </p:spTree>
    <p:extLst>
      <p:ext uri="{BB962C8B-B14F-4D97-AF65-F5344CB8AC3E}">
        <p14:creationId xmlns:p14="http://schemas.microsoft.com/office/powerpoint/2010/main" val="28660330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E242FD-081A-5D4A-B8A6-D95EB17AAE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55373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7CEBE7-825D-9747-8DD3-28EE17F033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39856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C23D07B-D4C7-194D-918D-5C86CB4EB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0873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2CF2D-EEF6-AB44-9F70-9FF61BB6C2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39974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237F27-C42A-1C4C-B3ED-ACCFC03BE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8682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901A9D-5DCC-8E4D-B8A2-ECB3B59872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06877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ED652C-B65B-D541-B56F-E8DC95AEC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42527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270237-B254-9A40-A8D7-CF771F7852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327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A92530-6234-FE46-AF72-EC1D81779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81144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245850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73547B87-9A15-415B-A49F-323838EB7435}" type="slidenum">
              <a:rPr lang="en-US" altLang="en-US"/>
              <a:pPr/>
              <a:t>‹#›</a:t>
            </a:fld>
            <a:endParaRPr lang="en-US" altLang="en-US"/>
          </a:p>
        </p:txBody>
      </p:sp>
    </p:spTree>
    <p:extLst>
      <p:ext uri="{BB962C8B-B14F-4D97-AF65-F5344CB8AC3E}">
        <p14:creationId xmlns:p14="http://schemas.microsoft.com/office/powerpoint/2010/main" val="19944415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28113713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32114978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19158563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10317538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14589136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14108233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7983537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14482489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28047532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3233698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D282E7A-6A82-460A-87A0-1080FBBA1645}" type="slidenum">
              <a:rPr lang="en-US" altLang="en-US"/>
              <a:pPr/>
              <a:t>‹#›</a:t>
            </a:fld>
            <a:endParaRPr lang="en-US" altLang="en-US"/>
          </a:p>
        </p:txBody>
      </p:sp>
    </p:spTree>
    <p:extLst>
      <p:ext uri="{BB962C8B-B14F-4D97-AF65-F5344CB8AC3E}">
        <p14:creationId xmlns:p14="http://schemas.microsoft.com/office/powerpoint/2010/main" val="22614979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679653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116470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991365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709814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40379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955073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892862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115507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3426853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91924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607E4C8-B6F8-4DA4-8F13-A3079E5BD42E}" type="slidenum">
              <a:rPr lang="en-US" altLang="en-US"/>
              <a:pPr/>
              <a:t>‹#›</a:t>
            </a:fld>
            <a:endParaRPr lang="en-US" altLang="en-US"/>
          </a:p>
        </p:txBody>
      </p:sp>
    </p:spTree>
    <p:extLst>
      <p:ext uri="{BB962C8B-B14F-4D97-AF65-F5344CB8AC3E}">
        <p14:creationId xmlns:p14="http://schemas.microsoft.com/office/powerpoint/2010/main" val="1251343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2C1231C-741C-4842-8683-02C1C2DA1D81}" type="slidenum">
              <a:rPr lang="en-US" altLang="en-US"/>
              <a:pPr/>
              <a:t>‹#›</a:t>
            </a:fld>
            <a:endParaRPr lang="en-US" altLang="en-US"/>
          </a:p>
        </p:txBody>
      </p:sp>
    </p:spTree>
    <p:extLst>
      <p:ext uri="{BB962C8B-B14F-4D97-AF65-F5344CB8AC3E}">
        <p14:creationId xmlns:p14="http://schemas.microsoft.com/office/powerpoint/2010/main" val="191571781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292414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977836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6701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DDA6D14-D0CC-2D44-AFEF-798D3B6851A1}" type="slidenum">
              <a:rPr lang="en-US"/>
              <a:pPr>
                <a:defRPr/>
              </a:pPr>
              <a:t>‹#›</a:t>
            </a:fld>
            <a:endParaRPr lang="en-US"/>
          </a:p>
        </p:txBody>
      </p:sp>
    </p:spTree>
    <p:extLst>
      <p:ext uri="{BB962C8B-B14F-4D97-AF65-F5344CB8AC3E}">
        <p14:creationId xmlns:p14="http://schemas.microsoft.com/office/powerpoint/2010/main" val="239842841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907301-DADE-224C-85F9-0339FAB2C091}" type="slidenum">
              <a:rPr lang="en-US"/>
              <a:pPr>
                <a:defRPr/>
              </a:pPr>
              <a:t>‹#›</a:t>
            </a:fld>
            <a:endParaRPr lang="en-US"/>
          </a:p>
        </p:txBody>
      </p:sp>
    </p:spTree>
    <p:extLst>
      <p:ext uri="{BB962C8B-B14F-4D97-AF65-F5344CB8AC3E}">
        <p14:creationId xmlns:p14="http://schemas.microsoft.com/office/powerpoint/2010/main" val="26379493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AA3823-0EA3-8943-BB85-002670C4551D}" type="slidenum">
              <a:rPr lang="en-US"/>
              <a:pPr>
                <a:defRPr/>
              </a:pPr>
              <a:t>‹#›</a:t>
            </a:fld>
            <a:endParaRPr lang="en-US"/>
          </a:p>
        </p:txBody>
      </p:sp>
    </p:spTree>
    <p:extLst>
      <p:ext uri="{BB962C8B-B14F-4D97-AF65-F5344CB8AC3E}">
        <p14:creationId xmlns:p14="http://schemas.microsoft.com/office/powerpoint/2010/main" val="109294380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7F5613-22FF-1742-90CB-ACCF538F9F0E}" type="slidenum">
              <a:rPr lang="en-US"/>
              <a:pPr>
                <a:defRPr/>
              </a:pPr>
              <a:t>‹#›</a:t>
            </a:fld>
            <a:endParaRPr lang="en-US"/>
          </a:p>
        </p:txBody>
      </p:sp>
    </p:spTree>
    <p:extLst>
      <p:ext uri="{BB962C8B-B14F-4D97-AF65-F5344CB8AC3E}">
        <p14:creationId xmlns:p14="http://schemas.microsoft.com/office/powerpoint/2010/main" val="331131538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1022B9-DFC7-9248-8CCD-1D5C892DDA4D}" type="slidenum">
              <a:rPr lang="en-US"/>
              <a:pPr>
                <a:defRPr/>
              </a:pPr>
              <a:t>‹#›</a:t>
            </a:fld>
            <a:endParaRPr lang="en-US"/>
          </a:p>
        </p:txBody>
      </p:sp>
    </p:spTree>
    <p:extLst>
      <p:ext uri="{BB962C8B-B14F-4D97-AF65-F5344CB8AC3E}">
        <p14:creationId xmlns:p14="http://schemas.microsoft.com/office/powerpoint/2010/main" val="502960322"/>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A10BB2-A608-C544-AC46-3E26C2738759}" type="slidenum">
              <a:rPr lang="en-US"/>
              <a:pPr>
                <a:defRPr/>
              </a:pPr>
              <a:t>‹#›</a:t>
            </a:fld>
            <a:endParaRPr lang="en-US"/>
          </a:p>
        </p:txBody>
      </p:sp>
    </p:spTree>
    <p:extLst>
      <p:ext uri="{BB962C8B-B14F-4D97-AF65-F5344CB8AC3E}">
        <p14:creationId xmlns:p14="http://schemas.microsoft.com/office/powerpoint/2010/main" val="196786414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E22325-0364-034C-A34D-F7245D27852F}" type="slidenum">
              <a:rPr lang="en-US"/>
              <a:pPr>
                <a:defRPr/>
              </a:pPr>
              <a:t>‹#›</a:t>
            </a:fld>
            <a:endParaRPr lang="en-US"/>
          </a:p>
        </p:txBody>
      </p:sp>
    </p:spTree>
    <p:extLst>
      <p:ext uri="{BB962C8B-B14F-4D97-AF65-F5344CB8AC3E}">
        <p14:creationId xmlns:p14="http://schemas.microsoft.com/office/powerpoint/2010/main" val="302755573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54E35F-B4B3-4429-9BAC-D21C99BA4032}" type="slidenum">
              <a:rPr lang="en-US" altLang="en-US"/>
              <a:pPr/>
              <a:t>‹#›</a:t>
            </a:fld>
            <a:endParaRPr lang="en-US" altLang="en-US"/>
          </a:p>
        </p:txBody>
      </p:sp>
    </p:spTree>
    <p:extLst>
      <p:ext uri="{BB962C8B-B14F-4D97-AF65-F5344CB8AC3E}">
        <p14:creationId xmlns:p14="http://schemas.microsoft.com/office/powerpoint/2010/main" val="17466699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1E6A4E-0F40-C943-8FD4-C0D1B1A665D9}" type="slidenum">
              <a:rPr lang="en-US"/>
              <a:pPr>
                <a:defRPr/>
              </a:pPr>
              <a:t>‹#›</a:t>
            </a:fld>
            <a:endParaRPr lang="en-US"/>
          </a:p>
        </p:txBody>
      </p:sp>
    </p:spTree>
    <p:extLst>
      <p:ext uri="{BB962C8B-B14F-4D97-AF65-F5344CB8AC3E}">
        <p14:creationId xmlns:p14="http://schemas.microsoft.com/office/powerpoint/2010/main" val="147014116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1309A25-FA88-C34C-9890-FFE95AAB18BE}" type="slidenum">
              <a:rPr lang="en-US"/>
              <a:pPr>
                <a:defRPr/>
              </a:pPr>
              <a:t>‹#›</a:t>
            </a:fld>
            <a:endParaRPr lang="en-US"/>
          </a:p>
        </p:txBody>
      </p:sp>
    </p:spTree>
    <p:extLst>
      <p:ext uri="{BB962C8B-B14F-4D97-AF65-F5344CB8AC3E}">
        <p14:creationId xmlns:p14="http://schemas.microsoft.com/office/powerpoint/2010/main" val="380880192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1E6253-BA10-1841-97C5-99C09B9A6C5E}" type="slidenum">
              <a:rPr lang="en-US"/>
              <a:pPr>
                <a:defRPr/>
              </a:pPr>
              <a:t>‹#›</a:t>
            </a:fld>
            <a:endParaRPr lang="en-US"/>
          </a:p>
        </p:txBody>
      </p:sp>
    </p:spTree>
    <p:extLst>
      <p:ext uri="{BB962C8B-B14F-4D97-AF65-F5344CB8AC3E}">
        <p14:creationId xmlns:p14="http://schemas.microsoft.com/office/powerpoint/2010/main" val="393089777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9C72472-7C96-9545-B1C7-B84BDF176180}" type="slidenum">
              <a:rPr lang="en-US"/>
              <a:pPr>
                <a:defRPr/>
              </a:pPr>
              <a:t>‹#›</a:t>
            </a:fld>
            <a:endParaRPr lang="en-US"/>
          </a:p>
        </p:txBody>
      </p:sp>
    </p:spTree>
    <p:extLst>
      <p:ext uri="{BB962C8B-B14F-4D97-AF65-F5344CB8AC3E}">
        <p14:creationId xmlns:p14="http://schemas.microsoft.com/office/powerpoint/2010/main" val="194689856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4113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7386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8037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860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0287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15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6CAED16-A023-4C25-8022-2BA25AF8BFF9}" type="slidenum">
              <a:rPr lang="en-US" altLang="en-US"/>
              <a:pPr/>
              <a:t>‹#›</a:t>
            </a:fld>
            <a:endParaRPr lang="en-US" altLang="en-US"/>
          </a:p>
        </p:txBody>
      </p:sp>
    </p:spTree>
    <p:extLst>
      <p:ext uri="{BB962C8B-B14F-4D97-AF65-F5344CB8AC3E}">
        <p14:creationId xmlns:p14="http://schemas.microsoft.com/office/powerpoint/2010/main" val="7765034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36322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1390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5992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1459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0184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7750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941412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8039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6469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2113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9454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9391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5759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4324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88024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8119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4021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9174489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99997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97362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9020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pPr/>
              <a:t>‹#›</a:t>
            </a:fld>
            <a:endParaRPr lang="en-US" altLang="en-US"/>
          </a:p>
        </p:txBody>
      </p:sp>
    </p:spTree>
    <p:extLst>
      <p:ext uri="{BB962C8B-B14F-4D97-AF65-F5344CB8AC3E}">
        <p14:creationId xmlns:p14="http://schemas.microsoft.com/office/powerpoint/2010/main" val="163859003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67863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24290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52728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65914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20566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77995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20802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7365550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38407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657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pPr/>
              <a:t>‹#›</a:t>
            </a:fld>
            <a:endParaRPr lang="en-US" altLang="en-US"/>
          </a:p>
        </p:txBody>
      </p:sp>
    </p:spTree>
    <p:extLst>
      <p:ext uri="{BB962C8B-B14F-4D97-AF65-F5344CB8AC3E}">
        <p14:creationId xmlns:p14="http://schemas.microsoft.com/office/powerpoint/2010/main" val="31834865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631018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15389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5546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887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91052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31453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98111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40502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96E4F7-3539-4B44-9377-ABA3F140DF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3121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DDE423-4B54-4522-9615-F83FC3190A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134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pPr/>
              <a:t>‹#›</a:t>
            </a:fld>
            <a:endParaRPr lang="en-US" altLang="en-US"/>
          </a:p>
        </p:txBody>
      </p:sp>
    </p:spTree>
    <p:extLst>
      <p:ext uri="{BB962C8B-B14F-4D97-AF65-F5344CB8AC3E}">
        <p14:creationId xmlns:p14="http://schemas.microsoft.com/office/powerpoint/2010/main" val="67060594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56167E-2BBD-4E73-8581-A651A8A7B7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726816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F680D0-F845-4A21-BB6D-270AE07F41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57595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908F67F-670C-4F62-B476-AF28099172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098940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AE8655-8298-45F9-A750-31FEF452BF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80643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3547B87-9A15-415B-A49F-323838EB74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94082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D282E7A-6A82-460A-87A0-1080FBBA16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2030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C1231C-741C-4842-8683-02C1C2DA1D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8990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54E35F-B4B3-4429-9BAC-D21C99BA40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1864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6CAED16-A023-4C25-8022-2BA25AF8BF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987264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152446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p>
        </p:txBody>
      </p:sp>
      <p:sp>
        <p:nvSpPr>
          <p:cNvPr id="8" name="Rectangle 28"/>
          <p:cNvSpPr>
            <a:spLocks noGrp="1" noChangeArrowheads="1"/>
          </p:cNvSpPr>
          <p:nvPr>
            <p:ph type="ftr" sz="quarter" idx="11"/>
          </p:nvPr>
        </p:nvSpPr>
        <p:spPr>
          <a:ln/>
        </p:spPr>
        <p:txBody>
          <a:bodyPr/>
          <a:lstStyle>
            <a:lvl1pPr>
              <a:defRPr/>
            </a:lvl1pPr>
          </a:lstStyle>
          <a:p>
            <a:endParaRPr lang="en-US" altLang="en-US"/>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pPr/>
              <a:t>‹#›</a:t>
            </a:fld>
            <a:endParaRPr lang="en-US" altLang="en-US"/>
          </a:p>
        </p:txBody>
      </p:sp>
    </p:spTree>
    <p:extLst>
      <p:ext uri="{BB962C8B-B14F-4D97-AF65-F5344CB8AC3E}">
        <p14:creationId xmlns:p14="http://schemas.microsoft.com/office/powerpoint/2010/main" val="9076488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2803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33687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51299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225382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539437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36912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018072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409828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103021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0964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p>
        </p:txBody>
      </p:sp>
      <p:sp>
        <p:nvSpPr>
          <p:cNvPr id="4" name="Rectangle 28"/>
          <p:cNvSpPr>
            <a:spLocks noGrp="1" noChangeArrowheads="1"/>
          </p:cNvSpPr>
          <p:nvPr>
            <p:ph type="ftr" sz="quarter" idx="11"/>
          </p:nvPr>
        </p:nvSpPr>
        <p:spPr>
          <a:ln/>
        </p:spPr>
        <p:txBody>
          <a:bodyPr/>
          <a:lstStyle>
            <a:lvl1pPr>
              <a:defRPr/>
            </a:lvl1pPr>
          </a:lstStyle>
          <a:p>
            <a:endParaRPr lang="en-US" altLang="en-US"/>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pPr/>
              <a:t>‹#›</a:t>
            </a:fld>
            <a:endParaRPr lang="en-US" altLang="en-US"/>
          </a:p>
        </p:txBody>
      </p:sp>
    </p:spTree>
    <p:extLst>
      <p:ext uri="{BB962C8B-B14F-4D97-AF65-F5344CB8AC3E}">
        <p14:creationId xmlns:p14="http://schemas.microsoft.com/office/powerpoint/2010/main" val="30096037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96E4F7-3539-4B44-9377-ABA3F140DF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852589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DDE423-4B54-4522-9615-F83FC3190A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36650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56167E-2BBD-4E73-8581-A651A8A7B7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788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F680D0-F845-4A21-BB6D-270AE07F41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6454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908F67F-670C-4F62-B476-AF28099172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9375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AE8655-8298-45F9-A750-31FEF452BF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7574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3547B87-9A15-415B-A49F-323838EB74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2649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D282E7A-6A82-460A-87A0-1080FBBA16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1936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C1231C-741C-4842-8683-02C1C2DA1D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505813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54E35F-B4B3-4429-9BAC-D21C99BA40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9432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p>
        </p:txBody>
      </p:sp>
      <p:sp>
        <p:nvSpPr>
          <p:cNvPr id="3" name="Rectangle 28"/>
          <p:cNvSpPr>
            <a:spLocks noGrp="1" noChangeArrowheads="1"/>
          </p:cNvSpPr>
          <p:nvPr>
            <p:ph type="ftr" sz="quarter" idx="11"/>
          </p:nvPr>
        </p:nvSpPr>
        <p:spPr>
          <a:ln/>
        </p:spPr>
        <p:txBody>
          <a:bodyPr/>
          <a:lstStyle>
            <a:lvl1pPr>
              <a:defRPr/>
            </a:lvl1pPr>
          </a:lstStyle>
          <a:p>
            <a:endParaRPr lang="en-US" altLang="en-US"/>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pPr/>
              <a:t>‹#›</a:t>
            </a:fld>
            <a:endParaRPr lang="en-US" altLang="en-US"/>
          </a:p>
        </p:txBody>
      </p:sp>
    </p:spTree>
    <p:extLst>
      <p:ext uri="{BB962C8B-B14F-4D97-AF65-F5344CB8AC3E}">
        <p14:creationId xmlns:p14="http://schemas.microsoft.com/office/powerpoint/2010/main" val="120874219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6CAED16-A023-4C25-8022-2BA25AF8BF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79321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12138730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19960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48303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0046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71117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42049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50198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076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8804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DCE638-FD31-4467-8EA3-F395E5872976}" type="slidenum">
              <a:rPr lang="en-US" altLang="en-US"/>
              <a:pPr/>
              <a:t>‹#›</a:t>
            </a:fld>
            <a:endParaRPr lang="en-US" altLang="en-US"/>
          </a:p>
        </p:txBody>
      </p:sp>
    </p:spTree>
    <p:extLst>
      <p:ext uri="{BB962C8B-B14F-4D97-AF65-F5344CB8AC3E}">
        <p14:creationId xmlns:p14="http://schemas.microsoft.com/office/powerpoint/2010/main" val="3295512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pPr/>
              <a:t>‹#›</a:t>
            </a:fld>
            <a:endParaRPr lang="en-US" altLang="en-US"/>
          </a:p>
        </p:txBody>
      </p:sp>
    </p:spTree>
    <p:extLst>
      <p:ext uri="{BB962C8B-B14F-4D97-AF65-F5344CB8AC3E}">
        <p14:creationId xmlns:p14="http://schemas.microsoft.com/office/powerpoint/2010/main" val="42384833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569738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8312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9541465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86897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437452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5762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764454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903701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7335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0868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pPr/>
              <a:t>‹#›</a:t>
            </a:fld>
            <a:endParaRPr lang="en-US" altLang="en-US"/>
          </a:p>
        </p:txBody>
      </p:sp>
    </p:spTree>
    <p:extLst>
      <p:ext uri="{BB962C8B-B14F-4D97-AF65-F5344CB8AC3E}">
        <p14:creationId xmlns:p14="http://schemas.microsoft.com/office/powerpoint/2010/main" val="10836556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75724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90035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196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5644997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85457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03193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768273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8022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056073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0796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pPr/>
              <a:t>‹#›</a:t>
            </a:fld>
            <a:endParaRPr lang="en-US" altLang="en-US"/>
          </a:p>
        </p:txBody>
      </p:sp>
    </p:spTree>
    <p:extLst>
      <p:ext uri="{BB962C8B-B14F-4D97-AF65-F5344CB8AC3E}">
        <p14:creationId xmlns:p14="http://schemas.microsoft.com/office/powerpoint/2010/main" val="7695087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4153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99916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153938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17265290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2113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078446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14716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36346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0861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pPr/>
              <a:t>‹#›</a:t>
            </a:fld>
            <a:endParaRPr lang="en-US" altLang="en-US"/>
          </a:p>
        </p:txBody>
      </p:sp>
    </p:spTree>
    <p:extLst>
      <p:ext uri="{BB962C8B-B14F-4D97-AF65-F5344CB8AC3E}">
        <p14:creationId xmlns:p14="http://schemas.microsoft.com/office/powerpoint/2010/main" val="277128989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85575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922192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81318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42205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92774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255123536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330013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195172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24194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3727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09B117A4-F2A7-461E-BE55-735529634B19}" type="slidenum">
              <a:rPr lang="en-US" altLang="en-US"/>
              <a:pPr/>
              <a:t>‹#›</a:t>
            </a:fld>
            <a:endParaRPr lang="en-US" altLang="en-US"/>
          </a:p>
        </p:txBody>
      </p:sp>
    </p:spTree>
    <p:extLst>
      <p:ext uri="{BB962C8B-B14F-4D97-AF65-F5344CB8AC3E}">
        <p14:creationId xmlns:p14="http://schemas.microsoft.com/office/powerpoint/2010/main" val="415630625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699420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348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6442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041152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88543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37579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96E4F7-3539-4B44-9377-ABA3F140DF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135025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DDE423-4B54-4522-9615-F83FC3190A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330684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56167E-2BBD-4E73-8581-A651A8A7B7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40371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F680D0-F845-4A21-BB6D-270AE07F41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0684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1838C0A-1B15-4D9B-B860-F7099453C9B6}" type="slidenum">
              <a:rPr lang="en-US" altLang="en-US"/>
              <a:pPr/>
              <a:t>‹#›</a:t>
            </a:fld>
            <a:endParaRPr lang="en-US" altLang="en-US"/>
          </a:p>
        </p:txBody>
      </p:sp>
    </p:spTree>
    <p:extLst>
      <p:ext uri="{BB962C8B-B14F-4D97-AF65-F5344CB8AC3E}">
        <p14:creationId xmlns:p14="http://schemas.microsoft.com/office/powerpoint/2010/main" val="27415566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908F67F-670C-4F62-B476-AF28099172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704145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AE8655-8298-45F9-A750-31FEF452BF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13189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3547B87-9A15-415B-A49F-323838EB74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65990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D282E7A-6A82-460A-87A0-1080FBBA16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15979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C1231C-741C-4842-8683-02C1C2DA1D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569864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54E35F-B4B3-4429-9BAC-D21C99BA40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85715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6CAED16-A023-4C25-8022-2BA25AF8BF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34302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100426608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625536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416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D53688D3-10A7-41FF-A46C-F12EE6122F8F}" type="slidenum">
              <a:rPr lang="en-US" altLang="en-US"/>
              <a:pPr/>
              <a:t>‹#›</a:t>
            </a:fld>
            <a:endParaRPr lang="en-US" altLang="en-US"/>
          </a:p>
        </p:txBody>
      </p:sp>
    </p:spTree>
    <p:extLst>
      <p:ext uri="{BB962C8B-B14F-4D97-AF65-F5344CB8AC3E}">
        <p14:creationId xmlns:p14="http://schemas.microsoft.com/office/powerpoint/2010/main" val="344085398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431068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955494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616615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587048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82082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978302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361393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815950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2/26/25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56195231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2/26/25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94339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C64E28BF-6A90-40FB-BE7D-EA61F0F38E49}" type="slidenum">
              <a:rPr lang="en-US" altLang="en-US"/>
              <a:pPr/>
              <a:t>‹#›</a:t>
            </a:fld>
            <a:endParaRPr lang="en-US" altLang="en-US"/>
          </a:p>
        </p:txBody>
      </p:sp>
    </p:spTree>
    <p:extLst>
      <p:ext uri="{BB962C8B-B14F-4D97-AF65-F5344CB8AC3E}">
        <p14:creationId xmlns:p14="http://schemas.microsoft.com/office/powerpoint/2010/main" val="276576790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2/26/25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94998192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2/26/25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3807837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2/26/25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47260012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2/26/25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410161015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2/26/25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70593200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2/26/25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2075028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2/26/25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48947952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2/26/25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6247095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2/26/25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6166279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3661470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vl1pPr>
          </a:lstStyle>
          <a:p>
            <a:fld id="{FA52B0DD-5A81-4D1E-91DA-1AFE12D28D33}" type="slidenum">
              <a:rPr lang="en-US" altLang="en-US"/>
              <a:pPr/>
              <a:t>‹#›</a:t>
            </a:fld>
            <a:endParaRPr lang="en-US" altLang="en-US"/>
          </a:p>
        </p:txBody>
      </p:sp>
    </p:spTree>
    <p:extLst>
      <p:ext uri="{BB962C8B-B14F-4D97-AF65-F5344CB8AC3E}">
        <p14:creationId xmlns:p14="http://schemas.microsoft.com/office/powerpoint/2010/main" val="32902780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304934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369113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005669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1583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738422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620475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32401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016648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58820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4903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vl1pPr>
          </a:lstStyle>
          <a:p>
            <a:fld id="{8FE5DC96-4D4C-40F0-B0E2-77B3F7C21D5C}" type="slidenum">
              <a:rPr lang="en-US" altLang="en-US"/>
              <a:pPr/>
              <a:t>‹#›</a:t>
            </a:fld>
            <a:endParaRPr lang="en-US" altLang="en-US"/>
          </a:p>
        </p:txBody>
      </p:sp>
    </p:spTree>
    <p:extLst>
      <p:ext uri="{BB962C8B-B14F-4D97-AF65-F5344CB8AC3E}">
        <p14:creationId xmlns:p14="http://schemas.microsoft.com/office/powerpoint/2010/main" val="386351451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84826959"/>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95456269"/>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8047957"/>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75915290"/>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19154895"/>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209632242"/>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53063851"/>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60314506"/>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12352691"/>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824511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A83584A-FE01-4905-976E-796E15689EFF}" type="slidenum">
              <a:rPr lang="en-US" altLang="en-US"/>
              <a:pPr/>
              <a:t>‹#›</a:t>
            </a:fld>
            <a:endParaRPr lang="en-US" altLang="en-US"/>
          </a:p>
        </p:txBody>
      </p:sp>
    </p:spTree>
    <p:extLst>
      <p:ext uri="{BB962C8B-B14F-4D97-AF65-F5344CB8AC3E}">
        <p14:creationId xmlns:p14="http://schemas.microsoft.com/office/powerpoint/2010/main" val="1400801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D830ECFF-7387-4717-B759-81CDCEA10A8D}" type="slidenum">
              <a:rPr lang="en-US" altLang="en-US"/>
              <a:pPr/>
              <a:t>‹#›</a:t>
            </a:fld>
            <a:endParaRPr lang="en-US" altLang="en-US"/>
          </a:p>
        </p:txBody>
      </p:sp>
    </p:spTree>
    <p:extLst>
      <p:ext uri="{BB962C8B-B14F-4D97-AF65-F5344CB8AC3E}">
        <p14:creationId xmlns:p14="http://schemas.microsoft.com/office/powerpoint/2010/main" val="407478425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1135005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0275772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9812082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1886159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4121890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44494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6328713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6792303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0153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29776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9E88A7A1-BD9D-4EF5-95E5-797546209A0A}" type="slidenum">
              <a:rPr lang="en-US" altLang="en-US"/>
              <a:pPr/>
              <a:t>‹#›</a:t>
            </a:fld>
            <a:endParaRPr lang="en-US" altLang="en-US"/>
          </a:p>
        </p:txBody>
      </p:sp>
    </p:spTree>
    <p:extLst>
      <p:ext uri="{BB962C8B-B14F-4D97-AF65-F5344CB8AC3E}">
        <p14:creationId xmlns:p14="http://schemas.microsoft.com/office/powerpoint/2010/main" val="15789382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5446420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6252071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4195585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Arial"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latin typeface="Arial" charset="0"/>
                <a:ea typeface="ＭＳ Ｐゴシック" charset="0"/>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EB03B29-E359-1246-AB1B-AADDF4BD6BAB}" type="slidenum">
              <a:rPr lang="en-US"/>
              <a:pPr>
                <a:defRPr/>
              </a:pPr>
              <a:t>‹#›</a:t>
            </a:fld>
            <a:endParaRPr lang="en-US"/>
          </a:p>
        </p:txBody>
      </p:sp>
    </p:spTree>
    <p:extLst>
      <p:ext uri="{BB962C8B-B14F-4D97-AF65-F5344CB8AC3E}">
        <p14:creationId xmlns:p14="http://schemas.microsoft.com/office/powerpoint/2010/main" val="352291840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8F04E4E-B7B1-1C44-8F0B-0A491CB39F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389697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F9B4F69-8263-754A-B074-0E2CAFF0B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09107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450DA79-52E3-DE46-B51B-543CAC550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120077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8066373-CB87-984C-8943-1FF129C9B0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80802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72AAC422-FC9C-8640-9A7E-C86733F813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51940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E783E5E-91A4-A041-9326-958BAC0E7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259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2F723C52-CF65-43B2-82DF-D3F1E5D205AC}" type="slidenum">
              <a:rPr lang="en-US" altLang="en-US"/>
              <a:pPr/>
              <a:t>‹#›</a:t>
            </a:fld>
            <a:endParaRPr lang="en-US" altLang="en-US"/>
          </a:p>
        </p:txBody>
      </p:sp>
    </p:spTree>
    <p:extLst>
      <p:ext uri="{BB962C8B-B14F-4D97-AF65-F5344CB8AC3E}">
        <p14:creationId xmlns:p14="http://schemas.microsoft.com/office/powerpoint/2010/main" val="244228500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9406770-2033-D040-BE3A-777DE0AB9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3811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D7EC3BD-E2FE-1648-A11F-BF612C2FC0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84480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CDF20F8-93B7-804D-AFD0-99C92878FD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09184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5F301904-FD1C-2D46-93D6-D2CD25E3D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974614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2/26/25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4083248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2/26/25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508120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2/26/25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430387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2/26/25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397070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2/26/25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9372443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2/26/25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1182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C7FA475-83A0-46A9-BC11-906F16E62853}" type="slidenum">
              <a:rPr lang="en-US" altLang="en-US"/>
              <a:pPr/>
              <a:t>‹#›</a:t>
            </a:fld>
            <a:endParaRPr lang="en-US" altLang="en-US"/>
          </a:p>
        </p:txBody>
      </p:sp>
    </p:spTree>
    <p:extLst>
      <p:ext uri="{BB962C8B-B14F-4D97-AF65-F5344CB8AC3E}">
        <p14:creationId xmlns:p14="http://schemas.microsoft.com/office/powerpoint/2010/main" val="308065691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2/26/25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170612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2/26/25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1666502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2/26/25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857637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2/26/25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0993807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2/26/25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0847425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91703192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21178725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00872527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32119706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44057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9CC37648-A3C8-41F9-AEAA-5B293C17068F}" type="slidenum">
              <a:rPr lang="en-US" altLang="en-US"/>
              <a:pPr/>
              <a:t>‹#›</a:t>
            </a:fld>
            <a:endParaRPr lang="en-US" altLang="en-US"/>
          </a:p>
        </p:txBody>
      </p:sp>
    </p:spTree>
    <p:extLst>
      <p:ext uri="{BB962C8B-B14F-4D97-AF65-F5344CB8AC3E}">
        <p14:creationId xmlns:p14="http://schemas.microsoft.com/office/powerpoint/2010/main" val="426950643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28133154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76607754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051999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79161735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632372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16129798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76078631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1307608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7985724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3021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CD020750-C847-4EA5-AD97-D8EFD7DBB0ED}" type="slidenum">
              <a:rPr lang="en-US" altLang="en-US"/>
              <a:pPr/>
              <a:t>‹#›</a:t>
            </a:fld>
            <a:endParaRPr lang="en-US" altLang="en-US"/>
          </a:p>
        </p:txBody>
      </p:sp>
    </p:spTree>
    <p:extLst>
      <p:ext uri="{BB962C8B-B14F-4D97-AF65-F5344CB8AC3E}">
        <p14:creationId xmlns:p14="http://schemas.microsoft.com/office/powerpoint/2010/main" val="372444769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2013126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964399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4550049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7526034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3079965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2370633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2679422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3929941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2616376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72491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C811417-A954-43D6-915F-BCA8E08FAE44}" type="slidenum">
              <a:rPr lang="en-US" altLang="en-US"/>
              <a:pPr/>
              <a:t>‹#›</a:t>
            </a:fld>
            <a:endParaRPr lang="en-US" altLang="en-US"/>
          </a:p>
        </p:txBody>
      </p:sp>
    </p:spTree>
    <p:extLst>
      <p:ext uri="{BB962C8B-B14F-4D97-AF65-F5344CB8AC3E}">
        <p14:creationId xmlns:p14="http://schemas.microsoft.com/office/powerpoint/2010/main" val="109976937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342816037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238058658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333513463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409634075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410289150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422766363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428872840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235094390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217574215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20212436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B470486-CFDA-4516-805C-B946A5097BB8}" type="slidenum">
              <a:rPr lang="en-US" altLang="en-US"/>
              <a:pPr/>
              <a:t>‹#›</a:t>
            </a:fld>
            <a:endParaRPr lang="en-US" altLang="en-US"/>
          </a:p>
        </p:txBody>
      </p:sp>
    </p:spTree>
    <p:extLst>
      <p:ext uri="{BB962C8B-B14F-4D97-AF65-F5344CB8AC3E}">
        <p14:creationId xmlns:p14="http://schemas.microsoft.com/office/powerpoint/2010/main" val="14249554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159939946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85659549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38046798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86703368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64201779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53709823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48654308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36535358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42776671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42794354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55A5443-0E64-42FC-9668-FD2A1475E995}" type="slidenum">
              <a:rPr lang="en-US" altLang="en-US"/>
              <a:pPr/>
              <a:t>‹#›</a:t>
            </a:fld>
            <a:endParaRPr lang="en-US" altLang="en-US"/>
          </a:p>
        </p:txBody>
      </p:sp>
    </p:spTree>
    <p:extLst>
      <p:ext uri="{BB962C8B-B14F-4D97-AF65-F5344CB8AC3E}">
        <p14:creationId xmlns:p14="http://schemas.microsoft.com/office/powerpoint/2010/main" val="110025391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40508150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6545225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1526F9BB-9313-4802-871B-5B9435CE783A}" type="slidenum">
              <a:rPr lang="en-US" altLang="en-US"/>
              <a:pPr/>
              <a:t>‹#›</a:t>
            </a:fld>
            <a:endParaRPr lang="en-US" altLang="en-US"/>
          </a:p>
        </p:txBody>
      </p:sp>
    </p:spTree>
    <p:extLst>
      <p:ext uri="{BB962C8B-B14F-4D97-AF65-F5344CB8AC3E}">
        <p14:creationId xmlns:p14="http://schemas.microsoft.com/office/powerpoint/2010/main" val="401882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22F1579-5997-4FDF-8719-7060AD56B2D5}" type="slidenum">
              <a:rPr lang="en-US" altLang="en-US"/>
              <a:pPr/>
              <a:t>‹#›</a:t>
            </a:fld>
            <a:endParaRPr lang="en-US" altLang="en-US"/>
          </a:p>
        </p:txBody>
      </p:sp>
    </p:spTree>
    <p:extLst>
      <p:ext uri="{BB962C8B-B14F-4D97-AF65-F5344CB8AC3E}">
        <p14:creationId xmlns:p14="http://schemas.microsoft.com/office/powerpoint/2010/main" val="17946719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5225BC91-1B2E-4A28-99E5-7B7A96E231F0}" type="slidenum">
              <a:rPr lang="en-US" altLang="en-US"/>
              <a:pPr/>
              <a:t>‹#›</a:t>
            </a:fld>
            <a:endParaRPr lang="en-US" altLang="en-US"/>
          </a:p>
        </p:txBody>
      </p:sp>
    </p:spTree>
    <p:extLst>
      <p:ext uri="{BB962C8B-B14F-4D97-AF65-F5344CB8AC3E}">
        <p14:creationId xmlns:p14="http://schemas.microsoft.com/office/powerpoint/2010/main" val="148567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vl1pPr>
          </a:lstStyle>
          <a:p>
            <a:fld id="{D155BC26-1DB6-4B62-A2F7-CB53EAE346AC}" type="slidenum">
              <a:rPr lang="en-US" altLang="en-US"/>
              <a:pPr/>
              <a:t>‹#›</a:t>
            </a:fld>
            <a:endParaRPr lang="en-US" altLang="en-US"/>
          </a:p>
        </p:txBody>
      </p:sp>
    </p:spTree>
    <p:extLst>
      <p:ext uri="{BB962C8B-B14F-4D97-AF65-F5344CB8AC3E}">
        <p14:creationId xmlns:p14="http://schemas.microsoft.com/office/powerpoint/2010/main" val="22831588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vl1pPr>
          </a:lstStyle>
          <a:p>
            <a:fld id="{046D337D-2ACA-4182-A3F2-5FC312AC3495}" type="slidenum">
              <a:rPr lang="en-US" altLang="en-US"/>
              <a:pPr/>
              <a:t>‹#›</a:t>
            </a:fld>
            <a:endParaRPr lang="en-US" altLang="en-US"/>
          </a:p>
        </p:txBody>
      </p:sp>
    </p:spTree>
    <p:extLst>
      <p:ext uri="{BB962C8B-B14F-4D97-AF65-F5344CB8AC3E}">
        <p14:creationId xmlns:p14="http://schemas.microsoft.com/office/powerpoint/2010/main" val="1813741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D51DD6C9-A51F-4ECF-9D78-B7864BC8DB10}" type="slidenum">
              <a:rPr lang="en-US" altLang="en-US"/>
              <a:pPr/>
              <a:t>‹#›</a:t>
            </a:fld>
            <a:endParaRPr lang="en-US" altLang="en-US"/>
          </a:p>
        </p:txBody>
      </p:sp>
    </p:spTree>
    <p:extLst>
      <p:ext uri="{BB962C8B-B14F-4D97-AF65-F5344CB8AC3E}">
        <p14:creationId xmlns:p14="http://schemas.microsoft.com/office/powerpoint/2010/main" val="2398526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A5190BB8-DBA8-4B59-9B9B-68D33E9A83CB}" type="slidenum">
              <a:rPr lang="en-US" altLang="en-US"/>
              <a:pPr/>
              <a:t>‹#›</a:t>
            </a:fld>
            <a:endParaRPr lang="en-US" altLang="en-US"/>
          </a:p>
        </p:txBody>
      </p:sp>
    </p:spTree>
    <p:extLst>
      <p:ext uri="{BB962C8B-B14F-4D97-AF65-F5344CB8AC3E}">
        <p14:creationId xmlns:p14="http://schemas.microsoft.com/office/powerpoint/2010/main" val="32439523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AD803CCE-BCC4-41BC-8FB7-92E9E0AB5CAE}" type="slidenum">
              <a:rPr lang="en-US" altLang="en-US"/>
              <a:pPr/>
              <a:t>‹#›</a:t>
            </a:fld>
            <a:endParaRPr lang="en-US" altLang="en-US"/>
          </a:p>
        </p:txBody>
      </p:sp>
    </p:spTree>
    <p:extLst>
      <p:ext uri="{BB962C8B-B14F-4D97-AF65-F5344CB8AC3E}">
        <p14:creationId xmlns:p14="http://schemas.microsoft.com/office/powerpoint/2010/main" val="10052852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752495EB-D8AB-4982-BD55-7B74FD429E26}" type="slidenum">
              <a:rPr lang="en-US" altLang="en-US"/>
              <a:pPr/>
              <a:t>‹#›</a:t>
            </a:fld>
            <a:endParaRPr lang="en-US" altLang="en-US"/>
          </a:p>
        </p:txBody>
      </p:sp>
    </p:spTree>
    <p:extLst>
      <p:ext uri="{BB962C8B-B14F-4D97-AF65-F5344CB8AC3E}">
        <p14:creationId xmlns:p14="http://schemas.microsoft.com/office/powerpoint/2010/main" val="15622412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DB88E00C-1685-4036-B9D3-0697273D7596}" type="slidenum">
              <a:rPr lang="en-US" altLang="en-US"/>
              <a:pPr/>
              <a:t>‹#›</a:t>
            </a:fld>
            <a:endParaRPr lang="en-US" altLang="en-US"/>
          </a:p>
        </p:txBody>
      </p:sp>
    </p:spTree>
    <p:extLst>
      <p:ext uri="{BB962C8B-B14F-4D97-AF65-F5344CB8AC3E}">
        <p14:creationId xmlns:p14="http://schemas.microsoft.com/office/powerpoint/2010/main" val="1489859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zh-TW" noProof="0"/>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TW" noProof="0"/>
              <a:t>Click to edit Master subtitle style</a:t>
            </a:r>
          </a:p>
        </p:txBody>
      </p:sp>
      <p:sp>
        <p:nvSpPr>
          <p:cNvPr id="13" name="Rectangle 13"/>
          <p:cNvSpPr>
            <a:spLocks noGrp="1" noChangeArrowheads="1"/>
          </p:cNvSpPr>
          <p:nvPr>
            <p:ph type="dt" sz="quarter" idx="10"/>
          </p:nvPr>
        </p:nvSpPr>
        <p:spPr>
          <a:xfrm>
            <a:off x="457200" y="6248400"/>
            <a:ext cx="2133600" cy="476250"/>
          </a:xfrm>
          <a:extLst>
            <a:ext uri="{FAA26D3D-D897-4be2-8F04-BA451C77F1D7}">
              <ma14:placeholderFlag xmlns:ma14="http://schemas.microsoft.com/office/mac/drawingml/2011/main" xmlns="" val="1"/>
            </a:ext>
          </a:extLst>
        </p:spPr>
        <p:txBody>
          <a:bodyPr/>
          <a:lstStyle>
            <a:lvl1pPr>
              <a:defRPr/>
            </a:lvl1pPr>
          </a:lstStyle>
          <a:p>
            <a:endParaRPr lang="en-US" altLang="zh-TW"/>
          </a:p>
        </p:txBody>
      </p:sp>
      <p:sp>
        <p:nvSpPr>
          <p:cNvPr id="14" name="Rectangle 14"/>
          <p:cNvSpPr>
            <a:spLocks noGrp="1" noChangeArrowheads="1"/>
          </p:cNvSpPr>
          <p:nvPr>
            <p:ph type="ftr" sz="quarter" idx="11"/>
          </p:nvPr>
        </p:nvSpPr>
        <p:spPr>
          <a:xfrm>
            <a:off x="3124200" y="6251575"/>
            <a:ext cx="2895600" cy="476250"/>
          </a:xfrm>
          <a:extLst>
            <a:ext uri="{FAA26D3D-D897-4be2-8F04-BA451C77F1D7}">
              <ma14:placeholderFlag xmlns:ma14="http://schemas.microsoft.com/office/mac/drawingml/2011/main" xmlns="" val="1"/>
            </a:ext>
          </a:extLst>
        </p:spPr>
        <p:txBody>
          <a:bodyPr/>
          <a:lstStyle>
            <a:lvl1pPr>
              <a:defRPr/>
            </a:lvl1pPr>
          </a:lstStyle>
          <a:p>
            <a:endParaRPr lang="en-US" altLang="zh-TW"/>
          </a:p>
        </p:txBody>
      </p:sp>
      <p:sp>
        <p:nvSpPr>
          <p:cNvPr id="15" name="Rectangle 15"/>
          <p:cNvSpPr>
            <a:spLocks noGrp="1" noChangeArrowheads="1"/>
          </p:cNvSpPr>
          <p:nvPr>
            <p:ph type="sldNum" sz="quarter" idx="12"/>
          </p:nvPr>
        </p:nvSpPr>
        <p:spPr>
          <a:xfrm>
            <a:off x="6553200" y="6254750"/>
            <a:ext cx="2133600" cy="476250"/>
          </a:xfrm>
          <a:extLst>
            <a:ext uri="{FAA26D3D-D897-4be2-8F04-BA451C77F1D7}">
              <ma14:placeholderFlag xmlns:ma14="http://schemas.microsoft.com/office/mac/drawingml/2011/main" xmlns="" val="1"/>
            </a:ext>
          </a:extLst>
        </p:spPr>
        <p:txBody>
          <a:bodyPr/>
          <a:lstStyle>
            <a:lvl1pPr>
              <a:defRPr/>
            </a:lvl1pPr>
          </a:lstStyle>
          <a:p>
            <a:fld id="{649DBDBC-B6D9-4D48-914D-1CDE2510A31D}" type="slidenum">
              <a:rPr lang="en-US" altLang="zh-TW"/>
              <a:pPr/>
              <a:t>‹#›</a:t>
            </a:fld>
            <a:endParaRPr lang="en-US" altLang="zh-TW"/>
          </a:p>
        </p:txBody>
      </p:sp>
    </p:spTree>
    <p:extLst>
      <p:ext uri="{BB962C8B-B14F-4D97-AF65-F5344CB8AC3E}">
        <p14:creationId xmlns:p14="http://schemas.microsoft.com/office/powerpoint/2010/main" val="2066715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1BA83CFD-B58A-4BC4-B8FF-01CEB2E3F1FC}"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1831786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9C3177F-E24D-4524-9499-B6631DE123EE}" type="slidenum">
              <a:rPr lang="en-US" altLang="en-US"/>
              <a:pPr/>
              <a:t>‹#›</a:t>
            </a:fld>
            <a:endParaRPr lang="en-US" altLang="en-US"/>
          </a:p>
        </p:txBody>
      </p:sp>
    </p:spTree>
    <p:extLst>
      <p:ext uri="{BB962C8B-B14F-4D97-AF65-F5344CB8AC3E}">
        <p14:creationId xmlns:p14="http://schemas.microsoft.com/office/powerpoint/2010/main" val="21797959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A5FA8D91-64E1-4D7A-A2E4-6E27D97AA3ED}"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3322752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zh-TW"/>
          </a:p>
        </p:txBody>
      </p:sp>
      <p:sp>
        <p:nvSpPr>
          <p:cNvPr id="6" name="Rectangle 3"/>
          <p:cNvSpPr>
            <a:spLocks noGrp="1" noChangeArrowheads="1"/>
          </p:cNvSpPr>
          <p:nvPr>
            <p:ph type="sldNum" sz="quarter" idx="11"/>
          </p:nvPr>
        </p:nvSpPr>
        <p:spPr>
          <a:ln/>
        </p:spPr>
        <p:txBody>
          <a:bodyPr/>
          <a:lstStyle>
            <a:lvl1pPr>
              <a:defRPr/>
            </a:lvl1pPr>
          </a:lstStyle>
          <a:p>
            <a:fld id="{A79EFE86-A84F-4626-819C-D3E2CE6CB4B0}" type="slidenum">
              <a:rPr lang="en-US" altLang="zh-TW"/>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29360817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zh-TW"/>
          </a:p>
        </p:txBody>
      </p:sp>
      <p:sp>
        <p:nvSpPr>
          <p:cNvPr id="8" name="Rectangle 3"/>
          <p:cNvSpPr>
            <a:spLocks noGrp="1" noChangeArrowheads="1"/>
          </p:cNvSpPr>
          <p:nvPr>
            <p:ph type="sldNum" sz="quarter" idx="11"/>
          </p:nvPr>
        </p:nvSpPr>
        <p:spPr>
          <a:ln/>
        </p:spPr>
        <p:txBody>
          <a:bodyPr/>
          <a:lstStyle>
            <a:lvl1pPr>
              <a:defRPr/>
            </a:lvl1pPr>
          </a:lstStyle>
          <a:p>
            <a:fld id="{6D6AC6C7-2697-43C3-8F29-007AD0CF6B4D}" type="slidenum">
              <a:rPr lang="en-US" altLang="zh-TW"/>
              <a:pPr/>
              <a:t>‹#›</a:t>
            </a:fld>
            <a:endParaRPr lang="en-US" altLang="zh-TW"/>
          </a:p>
        </p:txBody>
      </p:sp>
      <p:sp>
        <p:nvSpPr>
          <p:cNvPr id="9"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2966783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zh-TW"/>
          </a:p>
        </p:txBody>
      </p:sp>
      <p:sp>
        <p:nvSpPr>
          <p:cNvPr id="4" name="Rectangle 3"/>
          <p:cNvSpPr>
            <a:spLocks noGrp="1" noChangeArrowheads="1"/>
          </p:cNvSpPr>
          <p:nvPr>
            <p:ph type="sldNum" sz="quarter" idx="11"/>
          </p:nvPr>
        </p:nvSpPr>
        <p:spPr>
          <a:ln/>
        </p:spPr>
        <p:txBody>
          <a:bodyPr/>
          <a:lstStyle>
            <a:lvl1pPr>
              <a:defRPr/>
            </a:lvl1pPr>
          </a:lstStyle>
          <a:p>
            <a:fld id="{58D36EAF-F604-4B0D-A416-6E227FFD0190}" type="slidenum">
              <a:rPr lang="en-US" altLang="zh-TW"/>
              <a:pPr/>
              <a:t>‹#›</a:t>
            </a:fld>
            <a:endParaRPr lang="en-US" altLang="zh-TW"/>
          </a:p>
        </p:txBody>
      </p:sp>
      <p:sp>
        <p:nvSpPr>
          <p:cNvPr id="5"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422992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zh-TW"/>
          </a:p>
        </p:txBody>
      </p:sp>
      <p:sp>
        <p:nvSpPr>
          <p:cNvPr id="3" name="Rectangle 3"/>
          <p:cNvSpPr>
            <a:spLocks noGrp="1" noChangeArrowheads="1"/>
          </p:cNvSpPr>
          <p:nvPr>
            <p:ph type="sldNum" sz="quarter" idx="11"/>
          </p:nvPr>
        </p:nvSpPr>
        <p:spPr>
          <a:ln/>
        </p:spPr>
        <p:txBody>
          <a:bodyPr/>
          <a:lstStyle>
            <a:lvl1pPr>
              <a:defRPr/>
            </a:lvl1pPr>
          </a:lstStyle>
          <a:p>
            <a:fld id="{456E8701-8C75-4931-81D8-273647952F1A}" type="slidenum">
              <a:rPr lang="en-US" altLang="zh-TW"/>
              <a:pPr/>
              <a:t>‹#›</a:t>
            </a:fld>
            <a:endParaRPr lang="en-US" altLang="zh-TW"/>
          </a:p>
        </p:txBody>
      </p:sp>
      <p:sp>
        <p:nvSpPr>
          <p:cNvPr id="4"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366256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zh-TW"/>
          </a:p>
        </p:txBody>
      </p:sp>
      <p:sp>
        <p:nvSpPr>
          <p:cNvPr id="6" name="Rectangle 3"/>
          <p:cNvSpPr>
            <a:spLocks noGrp="1" noChangeArrowheads="1"/>
          </p:cNvSpPr>
          <p:nvPr>
            <p:ph type="sldNum" sz="quarter" idx="11"/>
          </p:nvPr>
        </p:nvSpPr>
        <p:spPr>
          <a:ln/>
        </p:spPr>
        <p:txBody>
          <a:bodyPr/>
          <a:lstStyle>
            <a:lvl1pPr>
              <a:defRPr/>
            </a:lvl1pPr>
          </a:lstStyle>
          <a:p>
            <a:fld id="{AA2C4A80-18BE-4D62-9D0E-438B68E83AD1}" type="slidenum">
              <a:rPr lang="en-US" altLang="zh-TW"/>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13137330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zh-TW"/>
          </a:p>
        </p:txBody>
      </p:sp>
      <p:sp>
        <p:nvSpPr>
          <p:cNvPr id="6" name="Rectangle 3"/>
          <p:cNvSpPr>
            <a:spLocks noGrp="1" noChangeArrowheads="1"/>
          </p:cNvSpPr>
          <p:nvPr>
            <p:ph type="sldNum" sz="quarter" idx="11"/>
          </p:nvPr>
        </p:nvSpPr>
        <p:spPr>
          <a:ln/>
        </p:spPr>
        <p:txBody>
          <a:bodyPr/>
          <a:lstStyle>
            <a:lvl1pPr>
              <a:defRPr/>
            </a:lvl1pPr>
          </a:lstStyle>
          <a:p>
            <a:fld id="{6D97696C-4027-4956-A3D7-60659EF3CE07}" type="slidenum">
              <a:rPr lang="en-US" altLang="zh-TW"/>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10003671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AFB9999B-5B33-44B8-AF42-5EE89328F0D1}"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35007316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8DCBC24E-14FC-4CAF-ACBA-72FB386D729B}"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37412238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BFE16E2C-3496-4FA8-8A6A-254D0B34B9A1}"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1523239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C26C33C-4CA0-4A80-8FDE-F27EA7E89393}" type="slidenum">
              <a:rPr lang="en-US" altLang="en-US"/>
              <a:pPr/>
              <a:t>‹#›</a:t>
            </a:fld>
            <a:endParaRPr lang="en-US" altLang="en-US"/>
          </a:p>
        </p:txBody>
      </p:sp>
    </p:spTree>
    <p:extLst>
      <p:ext uri="{BB962C8B-B14F-4D97-AF65-F5344CB8AC3E}">
        <p14:creationId xmlns:p14="http://schemas.microsoft.com/office/powerpoint/2010/main" val="26115312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262546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91265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13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880878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377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647546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669941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65895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94000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7332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896B4CF-5D9F-4265-B20F-0797A168AD51}" type="slidenum">
              <a:rPr lang="en-US" altLang="en-US"/>
              <a:pPr/>
              <a:t>‹#›</a:t>
            </a:fld>
            <a:endParaRPr lang="en-US" altLang="en-US"/>
          </a:p>
        </p:txBody>
      </p:sp>
    </p:spTree>
    <p:extLst>
      <p:ext uri="{BB962C8B-B14F-4D97-AF65-F5344CB8AC3E}">
        <p14:creationId xmlns:p14="http://schemas.microsoft.com/office/powerpoint/2010/main" val="11238088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2841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192923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658535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8938624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42925716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190024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564790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019685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211204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2552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B23960F-F996-436E-B58D-8125479A2729}" type="slidenum">
              <a:rPr lang="en-US" altLang="en-US"/>
              <a:pPr/>
              <a:t>‹#›</a:t>
            </a:fld>
            <a:endParaRPr lang="en-US" altLang="en-US"/>
          </a:p>
        </p:txBody>
      </p:sp>
    </p:spTree>
    <p:extLst>
      <p:ext uri="{BB962C8B-B14F-4D97-AF65-F5344CB8AC3E}">
        <p14:creationId xmlns:p14="http://schemas.microsoft.com/office/powerpoint/2010/main" val="4141462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685972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098000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164747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999111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208845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066384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881928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938839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6348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76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4.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5.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6.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7.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8.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theme" Target="../theme/theme37.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theme" Target="../theme/theme41.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43.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8.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theme" Target="../theme/theme44.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0A65860-3C5F-4BAE-9925-EFE8B75975D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MS PGothic" pitchFamily="34" charset="-128"/>
          <a:cs typeface="MS PGothic" pitchFamily="34" charset="-128"/>
        </a:defRPr>
      </a:lvl6pPr>
      <a:lvl7pPr marL="914400" algn="ctr" rtl="0" fontAlgn="base">
        <a:spcBef>
          <a:spcPct val="0"/>
        </a:spcBef>
        <a:spcAft>
          <a:spcPct val="0"/>
        </a:spcAft>
        <a:defRPr sz="4400">
          <a:solidFill>
            <a:schemeClr val="tx2"/>
          </a:solidFill>
          <a:latin typeface="Arial" charset="0"/>
          <a:ea typeface="MS PGothic" pitchFamily="34" charset="-128"/>
          <a:cs typeface="MS PGothic" pitchFamily="34" charset="-128"/>
        </a:defRPr>
      </a:lvl7pPr>
      <a:lvl8pPr marL="1371600" algn="ctr" rtl="0" fontAlgn="base">
        <a:spcBef>
          <a:spcPct val="0"/>
        </a:spcBef>
        <a:spcAft>
          <a:spcPct val="0"/>
        </a:spcAft>
        <a:defRPr sz="4400">
          <a:solidFill>
            <a:schemeClr val="tx2"/>
          </a:solidFill>
          <a:latin typeface="Arial" charset="0"/>
          <a:ea typeface="MS PGothic" pitchFamily="34" charset="-128"/>
          <a:cs typeface="MS PGothic" pitchFamily="34" charset="-128"/>
        </a:defRPr>
      </a:lvl8pPr>
      <a:lvl9pPr marL="1828800" algn="ctr" rtl="0" fontAlgn="base">
        <a:spcBef>
          <a:spcPct val="0"/>
        </a:spcBef>
        <a:spcAft>
          <a:spcPct val="0"/>
        </a:spcAft>
        <a:defRPr sz="4400">
          <a:solidFill>
            <a:schemeClr val="tx2"/>
          </a:solidFill>
          <a:latin typeface="Arial" charset="0"/>
          <a:ea typeface="MS PGothic" pitchFamily="34" charset="-128"/>
          <a:cs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675428688"/>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latin typeface="Arial" charset="0"/>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latin typeface="Arial" charset="0"/>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845745897"/>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523658554"/>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524645963"/>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321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321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321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B24EB480-8A02-4239-8419-B7411BB5071F}" type="slidenum">
              <a:rPr lang="en-US" altLang="en-US"/>
              <a:pPr/>
              <a:t>‹#›</a:t>
            </a:fld>
            <a:endParaRPr lang="en-US" altLang="en-US"/>
          </a:p>
        </p:txBody>
      </p:sp>
    </p:spTree>
    <p:extLst>
      <p:ext uri="{BB962C8B-B14F-4D97-AF65-F5344CB8AC3E}">
        <p14:creationId xmlns:p14="http://schemas.microsoft.com/office/powerpoint/2010/main" val="4083161950"/>
      </p:ext>
    </p:extLst>
  </p:cSld>
  <p:clrMap bg1="dk2" tx1="lt1" bg2="dk1" tx2="lt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835630043"/>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latin typeface="Arial" charset="0"/>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latin typeface="Arial" charset="0"/>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32056826"/>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charset="0"/>
              <a:ea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charset="0"/>
              <a:ea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44C0598C-A58F-E448-B4CF-D3D59A859C8C}" type="slidenum">
              <a:rPr lang="en-US" smtClean="0">
                <a:solidFill>
                  <a:srgbClr val="000000"/>
                </a:solidFill>
                <a:latin typeface="Arial" charset="0"/>
                <a:ea typeface="ヒラギノ角ゴ Pro W3" charset="0"/>
              </a:rPr>
              <a:pPr/>
              <a:t>‹#›</a:t>
            </a:fld>
            <a:endParaRPr lang="en-US">
              <a:solidFill>
                <a:srgbClr val="000000"/>
              </a:solidFill>
              <a:latin typeface="Arial" charset="0"/>
              <a:ea typeface="ヒラギノ角ゴ Pro W3" charset="0"/>
            </a:endParaRPr>
          </a:p>
        </p:txBody>
      </p:sp>
    </p:spTree>
    <p:extLst>
      <p:ext uri="{BB962C8B-B14F-4D97-AF65-F5344CB8AC3E}">
        <p14:creationId xmlns:p14="http://schemas.microsoft.com/office/powerpoint/2010/main" val="440185110"/>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095016610"/>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879387021"/>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 id="2147484542" r:id="rId12"/>
    <p:sldLayoutId id="21474845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41138EB-A42F-4B6A-ABAF-772DF923F2B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j-cs"/>
        </a:defRPr>
      </a:lvl1pPr>
      <a:lvl2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F57BF51-710C-E141-9D73-46A7A6850033}" type="slidenum">
              <a:rPr lang="en-US"/>
              <a:pPr>
                <a:defRPr/>
              </a:pPr>
              <a:t>‹#›</a:t>
            </a:fld>
            <a:endParaRPr lang="en-US"/>
          </a:p>
        </p:txBody>
      </p:sp>
    </p:spTree>
    <p:extLst>
      <p:ext uri="{BB962C8B-B14F-4D97-AF65-F5344CB8AC3E}">
        <p14:creationId xmlns:p14="http://schemas.microsoft.com/office/powerpoint/2010/main" val="2986265028"/>
      </p:ext>
    </p:extLst>
  </p:cSld>
  <p:clrMap bg1="dk2" tx1="lt1" bg2="dk1" tx2="lt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latin typeface="Arial" charset="0"/>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latin typeface="Arial" charset="0"/>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980736632"/>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550562737"/>
      </p:ext>
    </p:extLst>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1898051"/>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0403736"/>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solidFill>
                <a:srgbClr val="000000"/>
              </a:solidFil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solidFill>
                <a:srgbClr val="000000"/>
              </a:solidFil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41138EB-A42F-4B6A-ABAF-772DF923F2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6637527"/>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j-cs"/>
        </a:defRPr>
      </a:lvl1pPr>
      <a:lvl2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273989"/>
      </p:ext>
    </p:extLst>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solidFill>
                <a:srgbClr val="000000"/>
              </a:solidFil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solidFill>
                <a:srgbClr val="000000"/>
              </a:solidFil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41138EB-A42F-4B6A-ABAF-772DF923F2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2382587"/>
      </p:ext>
    </p:extLst>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j-cs"/>
        </a:defRPr>
      </a:lvl1pPr>
      <a:lvl2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106893"/>
      </p:ext>
    </p:extLst>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0692755"/>
      </p:ext>
    </p:extLst>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88"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0813231"/>
      </p:ext>
    </p:extLst>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 id="2147484709" r:id="rId9"/>
    <p:sldLayoutId id="2147484710" r:id="rId10"/>
    <p:sldLayoutId id="2147484711"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8462850"/>
      </p:ext>
    </p:extLst>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3661964"/>
      </p:ext>
    </p:extLst>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solidFill>
                <a:srgbClr val="000000"/>
              </a:solidFil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solidFill>
                <a:srgbClr val="000000"/>
              </a:solidFil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41138EB-A42F-4B6A-ABAF-772DF923F2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6046862"/>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j-cs"/>
        </a:defRPr>
      </a:lvl1pPr>
      <a:lvl2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0170306"/>
      </p:ext>
    </p:extLst>
  </p:cSld>
  <p:clrMap bg1="lt1" tx1="dk1" bg2="lt2" tx2="dk2" accent1="accent1" accent2="accent2" accent3="accent3" accent4="accent4" accent5="accent5" accent6="accent6" hlink="hlink" folHlink="folHlink"/>
  <p:sldLayoutIdLst>
    <p:sldLayoutId id="2147484749" r:id="rId1"/>
    <p:sldLayoutId id="2147484750" r:id="rId2"/>
    <p:sldLayoutId id="2147484751" r:id="rId3"/>
    <p:sldLayoutId id="2147484752" r:id="rId4"/>
    <p:sldLayoutId id="2147484753" r:id="rId5"/>
    <p:sldLayoutId id="2147484754" r:id="rId6"/>
    <p:sldLayoutId id="2147484755" r:id="rId7"/>
    <p:sldLayoutId id="2147484756" r:id="rId8"/>
    <p:sldLayoutId id="2147484757" r:id="rId9"/>
    <p:sldLayoutId id="2147484758" r:id="rId10"/>
    <p:sldLayoutId id="2147484759"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pPr eaLnBrk="1" hangingPunct="1"/>
              <a:t>2/26/25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pPr eaLnBrk="1" hangingPunct="1"/>
              <a:t>‹#›</a:t>
            </a:fld>
            <a:endParaRPr lang="en-US"/>
          </a:p>
        </p:txBody>
      </p:sp>
    </p:spTree>
    <p:extLst>
      <p:ext uri="{BB962C8B-B14F-4D97-AF65-F5344CB8AC3E}">
        <p14:creationId xmlns:p14="http://schemas.microsoft.com/office/powerpoint/2010/main" val="2246727166"/>
      </p:ext>
    </p:extLst>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4712284"/>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675802401"/>
      </p:ext>
    </p:extLst>
  </p:cSld>
  <p:clrMap bg1="dk2" tx1="lt1" bg2="dk1" tx2="lt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536144293"/>
      </p:ext>
    </p:extLst>
  </p:cSld>
  <p:clrMap bg1="lt1" tx1="dk1" bg2="lt2" tx2="dk2" accent1="accent1" accent2="accent2" accent3="accent3" accent4="accent4" accent5="accent5" accent6="accent6" hlink="hlink" folHlink="folHlink"/>
  <p:sldLayoutIdLst>
    <p:sldLayoutId id="2147484809" r:id="rId1"/>
    <p:sldLayoutId id="2147484810" r:id="rId2"/>
    <p:sldLayoutId id="2147484811" r:id="rId3"/>
    <p:sldLayoutId id="2147484812" r:id="rId4"/>
    <p:sldLayoutId id="2147484813" r:id="rId5"/>
    <p:sldLayoutId id="2147484814" r:id="rId6"/>
    <p:sldLayoutId id="2147484815" r:id="rId7"/>
    <p:sldLayoutId id="2147484816" r:id="rId8"/>
    <p:sldLayoutId id="2147484817" r:id="rId9"/>
    <p:sldLayoutId id="2147484818" r:id="rId10"/>
    <p:sldLayoutId id="2147484819" r:id="rId11"/>
    <p:sldLayoutId id="2147484820" r:id="rId12"/>
    <p:sldLayoutId id="21474848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a typeface="ＭＳ Ｐゴシック" charset="0"/>
                </a:endParaRPr>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Arial" charset="0"/>
                <a:ea typeface="ＭＳ Ｐゴシック" charset="0"/>
              </a:endParaRPr>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Arial" charset="0"/>
                <a:ea typeface="ＭＳ Ｐゴシック" charset="0"/>
              </a:endParaRPr>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a:defRPr/>
            </a:pPr>
            <a:fld id="{F57BFD79-AA9E-E944-A6ED-E8B1F4497215}"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947278904"/>
      </p:ext>
    </p:extLst>
  </p:cSld>
  <p:clrMap bg1="lt1" tx1="dk1" bg2="lt2" tx2="dk2" accent1="accent1" accent2="accent2" accent3="accent3" accent4="accent4" accent5="accent5" accent6="accent6" hlink="hlink" folHlink="folHlink"/>
  <p:sldLayoutIdLst>
    <p:sldLayoutId id="2147484823"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70AAE34-AD2E-426B-98E4-6C2A93EC03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2/26/25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2274976932"/>
      </p:ext>
    </p:extLst>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84237"/>
      </p:ext>
    </p:extLst>
  </p:cSld>
  <p:clrMap bg1="dk2" tx1="lt1" bg2="dk1" tx2="lt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 id="214748485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07785159"/>
      </p:ext>
    </p:extLst>
  </p:cSld>
  <p:clrMap bg1="lt1" tx1="dk1" bg2="lt2" tx2="dk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 id="2147484871" r:id="rId12"/>
    <p:sldLayoutId id="2147484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extLst>
      <p:ext uri="{BB962C8B-B14F-4D97-AF65-F5344CB8AC3E}">
        <p14:creationId xmlns:p14="http://schemas.microsoft.com/office/powerpoint/2010/main" val="1071463272"/>
      </p:ext>
    </p:extLst>
  </p:cSld>
  <p:clrMap bg1="lt1" tx1="dk1" bg2="lt2" tx2="dk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1820613453"/>
      </p:ext>
    </p:extLst>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586D184-632E-4975-AF8F-973A2DE41AE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24" r:id="rId1"/>
    <p:sldLayoutId id="2147484325"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07BA9DAC-6483-458F-8AD9-F3CFB909FC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j-cs"/>
        </a:defRPr>
      </a:lvl1pPr>
      <a:lvl2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a typeface="新細明體" charset="-120"/>
              </a:defRPr>
            </a:lvl1pPr>
          </a:lstStyle>
          <a:p>
            <a:endParaRPr lang="en-US" altLang="zh-TW"/>
          </a:p>
        </p:txBody>
      </p:sp>
      <p:sp>
        <p:nvSpPr>
          <p:cNvPr id="1331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a typeface="新細明體" charset="-120"/>
              </a:defRPr>
            </a:lvl1pPr>
          </a:lstStyle>
          <a:p>
            <a:fld id="{80AF1FDE-C820-4A82-8D96-079E66007C94}" type="slidenum">
              <a:rPr lang="en-US" altLang="zh-TW"/>
              <a:pPr/>
              <a:t>‹#›</a:t>
            </a:fld>
            <a:endParaRPr lang="en-US" altLang="zh-TW"/>
          </a:p>
        </p:txBody>
      </p:sp>
      <p:grpSp>
        <p:nvGrpSpPr>
          <p:cNvPr id="144388" name="Group 4"/>
          <p:cNvGrpSpPr>
            <a:grpSpLocks/>
          </p:cNvGrpSpPr>
          <p:nvPr/>
        </p:nvGrpSpPr>
        <p:grpSpPr bwMode="auto">
          <a:xfrm>
            <a:off x="0" y="0"/>
            <a:ext cx="9140825" cy="6850063"/>
            <a:chOff x="0" y="0"/>
            <a:chExt cx="5758" cy="4315"/>
          </a:xfrm>
        </p:grpSpPr>
        <p:grpSp>
          <p:nvGrpSpPr>
            <p:cNvPr id="144392"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331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332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4439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2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grpSp>
        <p:sp>
          <p:nvSpPr>
            <p:cNvPr id="1332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4439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332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a typeface="新細明體" charset="-120"/>
              </a:defRPr>
            </a:lvl1pPr>
          </a:lstStyle>
          <a:p>
            <a:endParaRPr lang="en-US" altLang="zh-TW"/>
          </a:p>
        </p:txBody>
      </p:sp>
      <p:sp>
        <p:nvSpPr>
          <p:cNvPr id="1332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4370"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185879506"/>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765171860"/>
      </p:ext>
    </p:extLst>
  </p:cSld>
  <p:clrMap bg1="lt1" tx1="dk1" bg2="lt2" tx2="dk2" accent1="accent1" accent2="accent2" accent3="accent3" accent4="accent4" accent5="accent5" accent6="accent6" hlink="hlink" folHlink="folHlink"/>
  <p:sldLayoutIdLst>
    <p:sldLayoutId id="2147484386" r:id="rId1"/>
    <p:sldLayoutId id="214748438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19.xml"/></Relationships>
</file>

<file path=ppt/slides/_rels/slide10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5.xml"/><Relationship Id="rId1" Type="http://schemas.openxmlformats.org/officeDocument/2006/relationships/slideLayout" Target="../slideLayouts/slideLayout99.xml"/></Relationships>
</file>

<file path=ppt/slides/_rels/slide10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6.xml"/><Relationship Id="rId1" Type="http://schemas.openxmlformats.org/officeDocument/2006/relationships/slideLayout" Target="../slideLayouts/slideLayout70.xml"/><Relationship Id="rId4" Type="http://schemas.openxmlformats.org/officeDocument/2006/relationships/image" Target="../media/image30.png"/></Relationships>
</file>

<file path=ppt/slides/_rels/slide10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7.xml"/><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70.xml"/></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99.xml"/></Relationships>
</file>

<file path=ppt/slides/_rels/slide10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0.xml"/><Relationship Id="rId1" Type="http://schemas.openxmlformats.org/officeDocument/2006/relationships/slideLayout" Target="../slideLayouts/slideLayout168.xml"/></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1.xml"/><Relationship Id="rId1" Type="http://schemas.openxmlformats.org/officeDocument/2006/relationships/slideLayout" Target="../slideLayouts/slideLayout144.xml"/></Relationships>
</file>

<file path=ppt/slides/_rels/slide10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2.xml"/><Relationship Id="rId1" Type="http://schemas.openxmlformats.org/officeDocument/2006/relationships/slideLayout" Target="../slideLayouts/slideLayout144.xml"/></Relationships>
</file>

<file path=ppt/slides/_rels/slide1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3.xml"/><Relationship Id="rId1" Type="http://schemas.openxmlformats.org/officeDocument/2006/relationships/slideLayout" Target="../slideLayouts/slideLayout144.xml"/><Relationship Id="rId4" Type="http://schemas.openxmlformats.org/officeDocument/2006/relationships/image" Target="../media/image41.png"/></Relationships>
</file>

<file path=ppt/slides/_rels/slide10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18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30.xml"/></Relationships>
</file>

<file path=ppt/slides/_rels/slide1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185.xml"/></Relationships>
</file>

<file path=ppt/slides/_rels/slide1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6.xml"/><Relationship Id="rId1" Type="http://schemas.openxmlformats.org/officeDocument/2006/relationships/slideLayout" Target="../slideLayouts/slideLayout185.xml"/></Relationships>
</file>

<file path=ppt/slides/_rels/slide1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7.xml"/><Relationship Id="rId1" Type="http://schemas.openxmlformats.org/officeDocument/2006/relationships/slideLayout" Target="../slideLayouts/slideLayout185.xml"/></Relationships>
</file>

<file path=ppt/slides/_rels/slide1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8.xml"/><Relationship Id="rId1" Type="http://schemas.openxmlformats.org/officeDocument/2006/relationships/slideLayout" Target="../slideLayouts/slideLayout185.xml"/></Relationships>
</file>

<file path=ppt/slides/_rels/slide11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68.xml"/></Relationships>
</file>

<file path=ppt/slides/_rels/slide1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9.xml"/><Relationship Id="rId1" Type="http://schemas.openxmlformats.org/officeDocument/2006/relationships/slideLayout" Target="../slideLayouts/slideLayout14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0.xml"/><Relationship Id="rId1" Type="http://schemas.openxmlformats.org/officeDocument/2006/relationships/slideLayout" Target="../slideLayouts/slideLayout14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1.xml"/><Relationship Id="rId1" Type="http://schemas.openxmlformats.org/officeDocument/2006/relationships/slideLayout" Target="../slideLayouts/slideLayout70.xml"/></Relationships>
</file>

<file path=ppt/slides/_rels/slide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2.xml"/><Relationship Id="rId1" Type="http://schemas.openxmlformats.org/officeDocument/2006/relationships/slideLayout" Target="../slideLayouts/slideLayout109.xml"/></Relationships>
</file>

<file path=ppt/slides/_rels/slide1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91.xml"/><Relationship Id="rId1" Type="http://schemas.openxmlformats.org/officeDocument/2006/relationships/themeOverride" Target="../theme/themeOverr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4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1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3.xml"/><Relationship Id="rId1" Type="http://schemas.openxmlformats.org/officeDocument/2006/relationships/slideLayout" Target="../slideLayouts/slideLayout190.xml"/></Relationships>
</file>

<file path=ppt/slides/_rels/slide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190.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03.xml"/><Relationship Id="rId1" Type="http://schemas.openxmlformats.org/officeDocument/2006/relationships/themeOverride" Target="../theme/themeOverride13.xml"/><Relationship Id="rId5" Type="http://schemas.openxmlformats.org/officeDocument/2006/relationships/image" Target="../media/image16.png"/><Relationship Id="rId4" Type="http://schemas.openxmlformats.org/officeDocument/2006/relationships/image" Target="../media/image1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6.xml"/><Relationship Id="rId1" Type="http://schemas.openxmlformats.org/officeDocument/2006/relationships/slideLayout" Target="../slideLayouts/slideLayout471.xml"/><Relationship Id="rId4" Type="http://schemas.openxmlformats.org/officeDocument/2006/relationships/image" Target="../media/image75.png"/></Relationships>
</file>

<file path=ppt/slides/_rels/slide1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hankinsphotography.com/detail/45/index.php?PHPSESSID=83d5186105535c3c971e44b1951fe87e" TargetMode="External"/><Relationship Id="rId1" Type="http://schemas.openxmlformats.org/officeDocument/2006/relationships/slideLayout" Target="../slideLayouts/slideLayout281.xml"/><Relationship Id="rId4" Type="http://schemas.openxmlformats.org/officeDocument/2006/relationships/image" Target="../media/image14.jpeg"/></Relationships>
</file>

<file path=ppt/slides/_rels/slide12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15.xml"/></Relationships>
</file>

<file path=ppt/slides/_rels/slide1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30.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30.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68.xml"/></Relationships>
</file>

<file path=ppt/slides/_rels/slide1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03.xml"/><Relationship Id="rId1" Type="http://schemas.openxmlformats.org/officeDocument/2006/relationships/themeOverride" Target="../theme/themeOverride14.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08.xml"/><Relationship Id="rId1" Type="http://schemas.openxmlformats.org/officeDocument/2006/relationships/themeOverride" Target="../theme/themeOverride15.xml"/><Relationship Id="rId4" Type="http://schemas.openxmlformats.org/officeDocument/2006/relationships/image" Target="../media/image81.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08.xml"/><Relationship Id="rId1" Type="http://schemas.openxmlformats.org/officeDocument/2006/relationships/themeOverride" Target="../theme/themeOverride16.xml"/><Relationship Id="rId4" Type="http://schemas.openxmlformats.org/officeDocument/2006/relationships/image" Target="../media/image81.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20.xml"/><Relationship Id="rId1" Type="http://schemas.openxmlformats.org/officeDocument/2006/relationships/themeOverride" Target="../theme/themeOverride1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15.xml"/><Relationship Id="rId1" Type="http://schemas.openxmlformats.org/officeDocument/2006/relationships/themeOverride" Target="../theme/themeOverride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85.xml"/></Relationships>
</file>

<file path=ppt/slides/_rels/slide1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0.xml"/><Relationship Id="rId1" Type="http://schemas.openxmlformats.org/officeDocument/2006/relationships/slideLayout" Target="../slideLayouts/slideLayout190.xml"/></Relationships>
</file>

<file path=ppt/slides/_rels/slide13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53.xml"/></Relationships>
</file>

<file path=ppt/slides/_rels/slide1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1.xml"/><Relationship Id="rId1" Type="http://schemas.openxmlformats.org/officeDocument/2006/relationships/slideLayout" Target="../slideLayouts/slideLayout259.xml"/><Relationship Id="rId4" Type="http://schemas.openxmlformats.org/officeDocument/2006/relationships/image" Target="../media/image90.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2.xml"/><Relationship Id="rId1" Type="http://schemas.openxmlformats.org/officeDocument/2006/relationships/slideLayout" Target="../slideLayouts/slideLayout259.xml"/><Relationship Id="rId4" Type="http://schemas.openxmlformats.org/officeDocument/2006/relationships/image" Target="../media/image92.jpeg"/></Relationships>
</file>

<file path=ppt/slides/_rels/slide1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3.xml"/><Relationship Id="rId1" Type="http://schemas.openxmlformats.org/officeDocument/2006/relationships/slideLayout" Target="../slideLayouts/slideLayout259.xml"/></Relationships>
</file>

<file path=ppt/slides/_rels/slide1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4.xml"/><Relationship Id="rId1" Type="http://schemas.openxmlformats.org/officeDocument/2006/relationships/slideLayout" Target="../slideLayouts/slideLayout259.xml"/></Relationships>
</file>

<file path=ppt/slides/_rels/slide1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5.xml"/><Relationship Id="rId1" Type="http://schemas.openxmlformats.org/officeDocument/2006/relationships/slideLayout" Target="../slideLayouts/slideLayout259.xml"/><Relationship Id="rId4" Type="http://schemas.openxmlformats.org/officeDocument/2006/relationships/image" Target="../media/image95.png"/></Relationships>
</file>

<file path=ppt/slides/_rels/slide1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6.xml"/><Relationship Id="rId1" Type="http://schemas.openxmlformats.org/officeDocument/2006/relationships/slideLayout" Target="../slideLayouts/slideLayout259.xml"/></Relationships>
</file>

<file path=ppt/slides/_rels/slide145.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107.xml"/><Relationship Id="rId1" Type="http://schemas.openxmlformats.org/officeDocument/2006/relationships/slideLayout" Target="../slideLayouts/slideLayout259.xml"/></Relationships>
</file>

<file path=ppt/slides/_rels/slide146.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08.xml"/><Relationship Id="rId1" Type="http://schemas.openxmlformats.org/officeDocument/2006/relationships/slideLayout" Target="../slideLayouts/slideLayout259.xml"/></Relationships>
</file>

<file path=ppt/slides/_rels/slide1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9.xml"/><Relationship Id="rId1" Type="http://schemas.openxmlformats.org/officeDocument/2006/relationships/slideLayout" Target="../slideLayouts/slideLayout25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1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5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4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5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10.xml"/><Relationship Id="rId1" Type="http://schemas.openxmlformats.org/officeDocument/2006/relationships/slideLayout" Target="../slideLayouts/slideLayout471.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hankinsphotography.com/detail/45/index.php?PHPSESSID=83d5186105535c3c971e44b1951fe87e" TargetMode="External"/><Relationship Id="rId1" Type="http://schemas.openxmlformats.org/officeDocument/2006/relationships/slideLayout" Target="../slideLayouts/slideLayout281.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3.xml"/><Relationship Id="rId1" Type="http://schemas.openxmlformats.org/officeDocument/2006/relationships/themeOverride" Target="../theme/themeOverride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0.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9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4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44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0.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0.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84.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4.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audio" Target="../media/audio1.bin"/><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3.xml"/><Relationship Id="rId1" Type="http://schemas.openxmlformats.org/officeDocument/2006/relationships/themeOverride" Target="../theme/themeOverride6.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85.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5.xml"/><Relationship Id="rId1" Type="http://schemas.openxmlformats.org/officeDocument/2006/relationships/themeOverride" Target="../theme/themeOverride7.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8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19.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9.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85.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0.xml"/><Relationship Id="rId1" Type="http://schemas.openxmlformats.org/officeDocument/2006/relationships/slideLayout" Target="../slideLayouts/slideLayout109.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109.xml"/><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9.xml"/><Relationship Id="rId1" Type="http://schemas.openxmlformats.org/officeDocument/2006/relationships/themeOverride" Target="../theme/themeOverride8.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99.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9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0.xml"/><Relationship Id="rId1" Type="http://schemas.openxmlformats.org/officeDocument/2006/relationships/themeOverride" Target="../theme/themeOverride9.xml"/><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24.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0.xml"/><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1.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0.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109.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09.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109.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27.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Layout" Target="../slideLayouts/slideLayout424.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37.xml"/><Relationship Id="rId1" Type="http://schemas.openxmlformats.org/officeDocument/2006/relationships/themeOverride" Target="../theme/themeOverride10.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446.xml"/><Relationship Id="rId4" Type="http://schemas.openxmlformats.org/officeDocument/2006/relationships/chart" Target="../charts/chart4.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9.xml"/><Relationship Id="rId1" Type="http://schemas.openxmlformats.org/officeDocument/2006/relationships/slideLayout" Target="../slideLayouts/slideLayout70.xml"/><Relationship Id="rId4" Type="http://schemas.openxmlformats.org/officeDocument/2006/relationships/image" Target="../media/image35.png"/></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70.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99.xml"/></Relationships>
</file>

<file path=ppt/slides/_rels/slide8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2.xml"/><Relationship Id="rId1" Type="http://schemas.openxmlformats.org/officeDocument/2006/relationships/slideLayout" Target="../slideLayouts/slideLayout70.xml"/></Relationships>
</file>

<file path=ppt/slides/_rels/slide8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3.xml"/><Relationship Id="rId1" Type="http://schemas.openxmlformats.org/officeDocument/2006/relationships/slideLayout" Target="../slideLayouts/slideLayout99.xml"/></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424.xml"/></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85.xml"/><Relationship Id="rId4" Type="http://schemas.openxmlformats.org/officeDocument/2006/relationships/image" Target="../media/image41.png"/></Relationships>
</file>

<file path=ppt/slides/_rels/slide9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7.xml"/><Relationship Id="rId1" Type="http://schemas.openxmlformats.org/officeDocument/2006/relationships/slideLayout" Target="../slideLayouts/slideLayout85.xml"/></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85.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85.xm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144.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144.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14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58.xml"/><Relationship Id="rId1" Type="http://schemas.openxmlformats.org/officeDocument/2006/relationships/themeOverride" Target="../theme/themeOverride11.xml"/><Relationship Id="rId5" Type="http://schemas.openxmlformats.org/officeDocument/2006/relationships/image" Target="../media/image59.emf"/><Relationship Id="rId4" Type="http://schemas.openxmlformats.org/officeDocument/2006/relationships/image" Target="../media/image63.em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8" descr="forgiveness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2" name="WordArt 5"/>
          <p:cNvSpPr>
            <a:spLocks noChangeArrowheads="1" noChangeShapeType="1" noTextEdit="1"/>
          </p:cNvSpPr>
          <p:nvPr/>
        </p:nvSpPr>
        <p:spPr bwMode="auto">
          <a:xfrm>
            <a:off x="152400" y="76200"/>
            <a:ext cx="4572000" cy="16002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158723" name="Rectangle 7"/>
          <p:cNvSpPr>
            <a:spLocks noGrp="1" noChangeArrowheads="1"/>
          </p:cNvSpPr>
          <p:nvPr>
            <p:ph type="title" idx="4294967295"/>
          </p:nvPr>
        </p:nvSpPr>
        <p:spPr>
          <a:xfrm>
            <a:off x="5867400" y="0"/>
            <a:ext cx="3078163" cy="533400"/>
          </a:xfrm>
        </p:spPr>
        <p:txBody>
          <a:bodyPr/>
          <a:lstStyle/>
          <a:p>
            <a:pPr algn="r" eaLnBrk="1" hangingPunct="1"/>
            <a:r>
              <a:rPr lang="zh-CN" altLang="en-US" sz="1800">
                <a:solidFill>
                  <a:schemeClr val="bg1"/>
                </a:solidFill>
                <a:ea typeface="SimSun" pitchFamily="2" charset="-122"/>
              </a:rPr>
              <a:t>腓利门书</a:t>
            </a:r>
          </a:p>
        </p:txBody>
      </p:sp>
      <p:sp>
        <p:nvSpPr>
          <p:cNvPr id="158724" name="Text Box 8"/>
          <p:cNvSpPr txBox="1">
            <a:spLocks noChangeArrowheads="1"/>
          </p:cNvSpPr>
          <p:nvPr/>
        </p:nvSpPr>
        <p:spPr bwMode="auto">
          <a:xfrm>
            <a:off x="4953000" y="3733800"/>
            <a:ext cx="41910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b="1">
                <a:solidFill>
                  <a:schemeClr val="bg1"/>
                </a:solidFill>
                <a:ea typeface="SimSun" pitchFamily="2" charset="-122"/>
              </a:rPr>
              <a:t>经节</a:t>
            </a:r>
          </a:p>
          <a:p>
            <a:pPr>
              <a:spcBef>
                <a:spcPct val="50000"/>
              </a:spcBef>
            </a:pPr>
            <a:r>
              <a:rPr lang="en-US" altLang="zh-CN" b="1">
                <a:solidFill>
                  <a:schemeClr val="bg1"/>
                </a:solidFill>
                <a:ea typeface="SimSun" pitchFamily="2" charset="-122"/>
              </a:rPr>
              <a:t>1-7	</a:t>
            </a:r>
            <a:r>
              <a:rPr lang="zh-CN" altLang="en-US" b="1">
                <a:solidFill>
                  <a:schemeClr val="bg1"/>
                </a:solidFill>
                <a:ea typeface="SimSun" pitchFamily="2" charset="-122"/>
              </a:rPr>
              <a:t>腓利门之爱的信</a:t>
            </a:r>
            <a:br>
              <a:rPr lang="zh-CN" altLang="en-US" b="1">
                <a:solidFill>
                  <a:schemeClr val="bg1"/>
                </a:solidFill>
                <a:ea typeface="SimSun" pitchFamily="2" charset="-122"/>
              </a:rPr>
            </a:br>
            <a:r>
              <a:rPr lang="en-US" altLang="zh-CN" b="1">
                <a:solidFill>
                  <a:schemeClr val="bg1"/>
                </a:solidFill>
                <a:ea typeface="SimSun" pitchFamily="2" charset="-122"/>
              </a:rPr>
              <a:t>8-14	</a:t>
            </a:r>
            <a:r>
              <a:rPr lang="zh-CN" altLang="en-US" b="1">
                <a:solidFill>
                  <a:schemeClr val="bg1"/>
                </a:solidFill>
                <a:ea typeface="SimSun" pitchFamily="2" charset="-122"/>
              </a:rPr>
              <a:t>欧尼西慕成为基督徒</a:t>
            </a:r>
            <a:br>
              <a:rPr lang="zh-CN" altLang="en-US" b="1">
                <a:solidFill>
                  <a:schemeClr val="bg1"/>
                </a:solidFill>
                <a:ea typeface="SimSun" pitchFamily="2" charset="-122"/>
              </a:rPr>
            </a:br>
            <a:r>
              <a:rPr lang="en-US" altLang="zh-CN" b="1">
                <a:solidFill>
                  <a:schemeClr val="bg1"/>
                </a:solidFill>
                <a:ea typeface="SimSun" pitchFamily="2" charset="-122"/>
              </a:rPr>
              <a:t>15-20	</a:t>
            </a:r>
            <a:r>
              <a:rPr lang="zh-CN" altLang="en-US" b="1">
                <a:solidFill>
                  <a:schemeClr val="bg1"/>
                </a:solidFill>
                <a:ea typeface="SimSun" pitchFamily="2" charset="-122"/>
              </a:rPr>
              <a:t>为欧尼西慕辩护</a:t>
            </a:r>
            <a:br>
              <a:rPr lang="zh-CN" altLang="en-US" b="1">
                <a:solidFill>
                  <a:schemeClr val="bg1"/>
                </a:solidFill>
                <a:ea typeface="SimSun" pitchFamily="2" charset="-122"/>
              </a:rPr>
            </a:br>
            <a:r>
              <a:rPr lang="en-US" altLang="zh-CN" b="1">
                <a:solidFill>
                  <a:schemeClr val="bg1"/>
                </a:solidFill>
                <a:ea typeface="SimSun" pitchFamily="2" charset="-122"/>
              </a:rPr>
              <a:t>21-25	</a:t>
            </a:r>
            <a:r>
              <a:rPr lang="zh-CN" altLang="en-US" b="1">
                <a:solidFill>
                  <a:schemeClr val="bg1"/>
                </a:solidFill>
                <a:ea typeface="SimSun" pitchFamily="2" charset="-122"/>
              </a:rPr>
              <a:t>保罗提出的期望</a:t>
            </a:r>
          </a:p>
        </p:txBody>
      </p:sp>
      <p:sp>
        <p:nvSpPr>
          <p:cNvPr id="9" name="Text Box 6"/>
          <p:cNvSpPr txBox="1">
            <a:spLocks noChangeArrowheads="1"/>
          </p:cNvSpPr>
          <p:nvPr/>
        </p:nvSpPr>
        <p:spPr bwMode="auto">
          <a:xfrm>
            <a:off x="-11113" y="6219825"/>
            <a:ext cx="9247188" cy="665163"/>
          </a:xfrm>
          <a:prstGeom prst="rect">
            <a:avLst/>
          </a:prstGeom>
          <a:solidFill>
            <a:srgbClr val="020104"/>
          </a:solidFill>
          <a:ln w="9525">
            <a:noFill/>
            <a:miter lim="800000"/>
            <a:headEnd/>
            <a:tailEnd/>
          </a:ln>
          <a:effec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i="1" dirty="0">
                <a:solidFill>
                  <a:srgbClr val="FFFFFF"/>
                </a:solidFill>
                <a:effectLst>
                  <a:outerShdw blurRad="38100" dist="38100" dir="2700000" algn="tl">
                    <a:srgbClr val="5490A8"/>
                  </a:outerShdw>
                </a:effectLst>
              </a:rPr>
              <a:t>Dr. Rick Griffith • </a:t>
            </a:r>
            <a:r>
              <a:rPr lang="zh-CN" altLang="en-US" sz="2000" b="1" i="1" dirty="0">
                <a:solidFill>
                  <a:srgbClr val="FFFFFF"/>
                </a:solidFill>
                <a:effectLst>
                  <a:outerShdw blurRad="38100" dist="38100" dir="2700000" algn="tl">
                    <a:srgbClr val="5490A8"/>
                  </a:outerShdw>
                </a:effectLst>
                <a:ea typeface="SimSun" pitchFamily="2" charset="-122"/>
                <a:cs typeface="MS PGothic" pitchFamily="34" charset="-128"/>
              </a:rPr>
              <a:t>博士</a:t>
            </a:r>
            <a:r>
              <a:rPr lang="en-US" altLang="zh-CN" sz="2000" b="1" i="1" dirty="0">
                <a:solidFill>
                  <a:srgbClr val="FFFFFF"/>
                </a:solidFill>
                <a:effectLst>
                  <a:outerShdw blurRad="38100" dist="38100" dir="2700000" algn="tl">
                    <a:srgbClr val="5490A8"/>
                  </a:outerShdw>
                </a:effectLst>
                <a:ea typeface="SimSun" pitchFamily="2" charset="-122"/>
                <a:cs typeface="MS PGothic" pitchFamily="34" charset="-128"/>
              </a:rPr>
              <a:t> • </a:t>
            </a:r>
            <a:r>
              <a:rPr lang="zh-CN" altLang="en-US" sz="2000" b="1" i="1" dirty="0">
                <a:solidFill>
                  <a:srgbClr val="FFFFFF"/>
                </a:solidFill>
                <a:effectLst>
                  <a:outerShdw blurRad="38100" dist="38100" dir="2700000" algn="tl">
                    <a:srgbClr val="5490A8"/>
                  </a:outerShdw>
                </a:effectLst>
                <a:ea typeface="SimSun" pitchFamily="2" charset="-122"/>
                <a:cs typeface="MS PGothic" pitchFamily="34" charset="-128"/>
              </a:rPr>
              <a:t>新加坡神学院</a:t>
            </a:r>
            <a:r>
              <a:rPr lang="en-US" altLang="zh-CN" sz="2000" b="1" i="1" dirty="0">
                <a:solidFill>
                  <a:srgbClr val="FFFFFF"/>
                </a:solidFill>
                <a:effectLst>
                  <a:outerShdw blurRad="38100" dist="38100" dir="2700000" algn="tl">
                    <a:srgbClr val="5490A8"/>
                  </a:outerShdw>
                </a:effectLst>
                <a:ea typeface="SimSun" pitchFamily="2" charset="-122"/>
                <a:cs typeface="MS PGothic" pitchFamily="34" charset="-128"/>
              </a:rPr>
              <a:t> </a:t>
            </a:r>
            <a:r>
              <a:rPr lang="en-US" altLang="zh-CN" sz="2000" b="1" i="1" dirty="0">
                <a:solidFill>
                  <a:srgbClr val="FFFFFF"/>
                </a:solidFill>
                <a:effectLst>
                  <a:outerShdw blurRad="38100" dist="38100" dir="2700000" algn="tl">
                    <a:srgbClr val="5490A8"/>
                  </a:outerShdw>
                </a:effectLst>
                <a:cs typeface="Arial" pitchFamily="34" charset="0"/>
              </a:rPr>
              <a:t>• </a:t>
            </a:r>
            <a:r>
              <a:rPr lang="en-US" altLang="ja-JP" sz="2000" b="1" i="1" dirty="0">
                <a:solidFill>
                  <a:srgbClr val="FFFFFF"/>
                </a:solidFill>
                <a:effectLst>
                  <a:outerShdw blurRad="38100" dist="38100" dir="2700000" algn="tl">
                    <a:srgbClr val="5490A8"/>
                  </a:outerShdw>
                </a:effectLst>
                <a:cs typeface="Arial" pitchFamily="34" charset="0"/>
              </a:rPr>
              <a:t>BibleStudyDownloads.org</a:t>
            </a:r>
            <a:endParaRPr lang="en-US" altLang="en-US" sz="2000" b="1" i="1" dirty="0">
              <a:solidFill>
                <a:srgbClr val="FFFFFF"/>
              </a:solidFill>
              <a:effectLst>
                <a:outerShdw blurRad="38100" dist="38100" dir="2700000" algn="tl">
                  <a:srgbClr val="5490A8"/>
                </a:outerShdw>
              </a:effectLst>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WordArt 5"/>
          <p:cNvSpPr>
            <a:spLocks noChangeArrowheads="1" noChangeShapeType="1" noTextEdit="1"/>
          </p:cNvSpPr>
          <p:nvPr/>
        </p:nvSpPr>
        <p:spPr bwMode="auto">
          <a:xfrm>
            <a:off x="152399" y="76200"/>
            <a:ext cx="3139273" cy="542127"/>
          </a:xfrm>
          <a:prstGeom prst="rect">
            <a:avLst/>
          </a:prstGeom>
        </p:spPr>
        <p:txBody>
          <a:bodyPr wrap="none" fromWordArt="1">
            <a:prstTxWarp prst="textPlain">
              <a:avLst>
                <a:gd name="adj" fmla="val 50000"/>
              </a:avLst>
            </a:prstTxWarp>
          </a:bodyPr>
          <a:lstStyle/>
          <a:p>
            <a:pPr algn="ctr"/>
            <a:r>
              <a:rPr lang="zh-CN" alt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大纲</a:t>
            </a:r>
            <a:endPar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Crossroads International Church Singapore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cicfamily.com &amp; BibleStudyDownloads.org</a:t>
            </a:r>
          </a:p>
        </p:txBody>
      </p:sp>
      <p:graphicFrame>
        <p:nvGraphicFramePr>
          <p:cNvPr id="2" name="Table 1"/>
          <p:cNvGraphicFramePr>
            <a:graphicFrameLocks noGrp="1"/>
          </p:cNvGraphicFramePr>
          <p:nvPr>
            <p:extLst>
              <p:ext uri="{D42A27DB-BD31-4B8C-83A1-F6EECF244321}">
                <p14:modId xmlns:p14="http://schemas.microsoft.com/office/powerpoint/2010/main" val="3384904926"/>
              </p:ext>
            </p:extLst>
          </p:nvPr>
        </p:nvGraphicFramePr>
        <p:xfrm>
          <a:off x="152399" y="798957"/>
          <a:ext cx="8870461" cy="5441696"/>
        </p:xfrm>
        <a:graphic>
          <a:graphicData uri="http://schemas.openxmlformats.org/drawingml/2006/table">
            <a:tbl>
              <a:tblPr firstRow="1" bandRow="1">
                <a:tableStyleId>{35758FB7-9AC5-4552-8A53-C91805E547FA}</a:tableStyleId>
              </a:tblPr>
              <a:tblGrid>
                <a:gridCol w="892923">
                  <a:extLst>
                    <a:ext uri="{9D8B030D-6E8A-4147-A177-3AD203B41FA5}">
                      <a16:colId xmlns:a16="http://schemas.microsoft.com/office/drawing/2014/main" val="20000"/>
                    </a:ext>
                  </a:extLst>
                </a:gridCol>
                <a:gridCol w="892923">
                  <a:extLst>
                    <a:ext uri="{9D8B030D-6E8A-4147-A177-3AD203B41FA5}">
                      <a16:colId xmlns:a16="http://schemas.microsoft.com/office/drawing/2014/main" val="20001"/>
                    </a:ext>
                  </a:extLst>
                </a:gridCol>
                <a:gridCol w="1069376">
                  <a:extLst>
                    <a:ext uri="{9D8B030D-6E8A-4147-A177-3AD203B41FA5}">
                      <a16:colId xmlns:a16="http://schemas.microsoft.com/office/drawing/2014/main" val="20002"/>
                    </a:ext>
                  </a:extLst>
                </a:gridCol>
                <a:gridCol w="1069376">
                  <a:extLst>
                    <a:ext uri="{9D8B030D-6E8A-4147-A177-3AD203B41FA5}">
                      <a16:colId xmlns:a16="http://schemas.microsoft.com/office/drawing/2014/main" val="20003"/>
                    </a:ext>
                  </a:extLst>
                </a:gridCol>
                <a:gridCol w="1102794">
                  <a:extLst>
                    <a:ext uri="{9D8B030D-6E8A-4147-A177-3AD203B41FA5}">
                      <a16:colId xmlns:a16="http://schemas.microsoft.com/office/drawing/2014/main" val="20004"/>
                    </a:ext>
                  </a:extLst>
                </a:gridCol>
                <a:gridCol w="1102794">
                  <a:extLst>
                    <a:ext uri="{9D8B030D-6E8A-4147-A177-3AD203B41FA5}">
                      <a16:colId xmlns:a16="http://schemas.microsoft.com/office/drawing/2014/main" val="20005"/>
                    </a:ext>
                  </a:extLst>
                </a:gridCol>
                <a:gridCol w="1102794">
                  <a:extLst>
                    <a:ext uri="{9D8B030D-6E8A-4147-A177-3AD203B41FA5}">
                      <a16:colId xmlns:a16="http://schemas.microsoft.com/office/drawing/2014/main" val="20006"/>
                    </a:ext>
                  </a:extLst>
                </a:gridCol>
                <a:gridCol w="1637481">
                  <a:extLst>
                    <a:ext uri="{9D8B030D-6E8A-4147-A177-3AD203B41FA5}">
                      <a16:colId xmlns:a16="http://schemas.microsoft.com/office/drawing/2014/main" val="20007"/>
                    </a:ext>
                  </a:extLst>
                </a:gridCol>
              </a:tblGrid>
              <a:tr h="370840">
                <a:tc gridSpan="8">
                  <a:txBody>
                    <a:bodyPr/>
                    <a:lstStyle/>
                    <a:p>
                      <a:pPr algn="ctr">
                        <a:lnSpc>
                          <a:spcPct val="90000"/>
                        </a:lnSpc>
                      </a:pPr>
                      <a:r>
                        <a:rPr lang="zh-CN" altLang="en-US" sz="3200" dirty="0">
                          <a:solidFill>
                            <a:schemeClr val="tx1"/>
                          </a:solidFill>
                          <a:latin typeface="+mn-lt"/>
                          <a:cs typeface="Arial"/>
                        </a:rPr>
                        <a:t>饶恕他人及寻求赦免</a:t>
                      </a:r>
                      <a:endParaRPr lang="en-US" sz="3200" dirty="0">
                        <a:solidFill>
                          <a:schemeClr val="tx1"/>
                        </a:solidFill>
                        <a:latin typeface="Arial"/>
                        <a:cs typeface="Arial"/>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2000" dirty="0">
                          <a:solidFill>
                            <a:schemeClr val="tx1"/>
                          </a:solidFill>
                          <a:effectLst/>
                          <a:latin typeface="Arial"/>
                          <a:ea typeface="Times New Roman"/>
                          <a:cs typeface="Arial"/>
                        </a:rPr>
                        <a:t>问安</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1-3</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1800" b="1" dirty="0">
                          <a:solidFill>
                            <a:schemeClr val="tx1"/>
                          </a:solidFill>
                          <a:effectLst/>
                          <a:latin typeface="+mn-lt"/>
                          <a:ea typeface="Times New Roman"/>
                          <a:cs typeface="Arial"/>
                        </a:rPr>
                        <a:t>祷告与称赞</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4-7</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1800" b="1" dirty="0">
                          <a:solidFill>
                            <a:schemeClr val="tx1"/>
                          </a:solidFill>
                          <a:effectLst/>
                          <a:latin typeface="+mn-lt"/>
                          <a:ea typeface="Times New Roman"/>
                          <a:cs typeface="Arial"/>
                        </a:rPr>
                        <a:t>为阿尼西母请求</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8-21</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2000" dirty="0">
                          <a:solidFill>
                            <a:schemeClr val="tx1"/>
                          </a:solidFill>
                          <a:effectLst/>
                          <a:latin typeface="Arial"/>
                          <a:ea typeface="Times New Roman"/>
                          <a:cs typeface="Arial"/>
                        </a:rPr>
                        <a:t>结语</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22-25</a:t>
                      </a:r>
                      <a:endParaRPr lang="en-US" sz="20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1"/>
                  </a:ext>
                </a:extLst>
              </a:tr>
              <a:tr h="370840">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1800" b="1" dirty="0">
                          <a:solidFill>
                            <a:schemeClr val="tx1"/>
                          </a:solidFill>
                          <a:effectLst/>
                          <a:latin typeface="+mn-lt"/>
                          <a:ea typeface="Times New Roman"/>
                          <a:cs typeface="Arial"/>
                        </a:rPr>
                        <a:t>序言</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2000" dirty="0">
                          <a:solidFill>
                            <a:schemeClr val="tx1"/>
                          </a:solidFill>
                          <a:effectLst/>
                          <a:latin typeface="Arial"/>
                          <a:ea typeface="Times New Roman"/>
                          <a:cs typeface="Arial"/>
                        </a:rPr>
                        <a:t>赞美</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1800" b="1" dirty="0">
                          <a:solidFill>
                            <a:schemeClr val="tx1"/>
                          </a:solidFill>
                          <a:effectLst/>
                          <a:latin typeface="+mn-lt"/>
                          <a:ea typeface="Times New Roman"/>
                          <a:cs typeface="Arial"/>
                        </a:rPr>
                        <a:t>请愿</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1800" b="1" dirty="0">
                          <a:solidFill>
                            <a:schemeClr val="tx1"/>
                          </a:solidFill>
                          <a:effectLst/>
                          <a:latin typeface="+mn-lt"/>
                          <a:ea typeface="Times New Roman"/>
                          <a:cs typeface="Arial"/>
                        </a:rPr>
                        <a:t>附言</a:t>
                      </a:r>
                      <a:endParaRPr lang="en-US" sz="20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2"/>
                  </a:ext>
                </a:extLst>
              </a:tr>
              <a:tr h="370840">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zh-CN" altLang="en-US" sz="1800" b="1" dirty="0">
                          <a:solidFill>
                            <a:schemeClr val="tx1"/>
                          </a:solidFill>
                          <a:effectLst/>
                          <a:latin typeface="Arial"/>
                          <a:ea typeface="Times New Roman"/>
                          <a:cs typeface="Arial"/>
                        </a:rPr>
                        <a:t>关心的人</a:t>
                      </a: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kern="1200" dirty="0">
                          <a:solidFill>
                            <a:schemeClr val="tx1"/>
                          </a:solidFill>
                          <a:effectLst/>
                          <a:latin typeface="Arial"/>
                          <a:ea typeface="Times New Roman"/>
                          <a:cs typeface="Arial"/>
                        </a:rPr>
                        <a:t> </a:t>
                      </a:r>
                    </a:p>
                    <a:p>
                      <a:pPr algn="ctr">
                        <a:lnSpc>
                          <a:spcPct val="90000"/>
                        </a:lnSpc>
                        <a:spcAft>
                          <a:spcPts val="0"/>
                        </a:spcAft>
                      </a:pPr>
                      <a:r>
                        <a:rPr lang="zh-CN" altLang="en-US" sz="1800" b="1" kern="1200" dirty="0">
                          <a:solidFill>
                            <a:schemeClr val="tx1"/>
                          </a:solidFill>
                          <a:effectLst/>
                          <a:latin typeface="Arial"/>
                          <a:ea typeface="Times New Roman"/>
                          <a:cs typeface="Arial"/>
                        </a:rPr>
                        <a:t>腓利门的性格</a:t>
                      </a:r>
                      <a:endParaRPr lang="en-US" sz="1800" b="1" kern="12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endParaRPr lang="en-US" altLang="zh-CN" sz="1800" b="1" kern="1200" dirty="0">
                        <a:solidFill>
                          <a:schemeClr val="tx1"/>
                        </a:solidFill>
                        <a:effectLst/>
                        <a:latin typeface="Arial"/>
                        <a:ea typeface="Times New Roman"/>
                        <a:cs typeface="Arial"/>
                      </a:endParaRPr>
                    </a:p>
                    <a:p>
                      <a:pPr algn="ctr">
                        <a:lnSpc>
                          <a:spcPct val="90000"/>
                        </a:lnSpc>
                        <a:spcAft>
                          <a:spcPts val="0"/>
                        </a:spcAft>
                      </a:pPr>
                      <a:r>
                        <a:rPr lang="zh-CN" altLang="en-US" sz="1800" b="1" kern="1200" dirty="0">
                          <a:solidFill>
                            <a:schemeClr val="tx1"/>
                          </a:solidFill>
                          <a:effectLst/>
                          <a:latin typeface="Arial"/>
                          <a:ea typeface="Times New Roman"/>
                          <a:cs typeface="Arial"/>
                        </a:rPr>
                        <a:t>阿尼西母悔改归主</a:t>
                      </a:r>
                      <a:endParaRPr lang="en-US" sz="1800" b="1" kern="12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marL="0" algn="ctr" defTabSz="457200" rtl="0" eaLnBrk="1" latinLnBrk="0" hangingPunct="1">
                        <a:lnSpc>
                          <a:spcPct val="90000"/>
                        </a:lnSpc>
                        <a:spcAft>
                          <a:spcPts val="0"/>
                        </a:spcAft>
                      </a:pPr>
                      <a:r>
                        <a:rPr lang="zh-CN" altLang="en-US" sz="1800" b="1" kern="1200" dirty="0">
                          <a:solidFill>
                            <a:schemeClr val="tx1"/>
                          </a:solidFill>
                          <a:effectLst/>
                          <a:latin typeface="Arial"/>
                          <a:ea typeface="Times New Roman"/>
                          <a:cs typeface="Arial"/>
                        </a:rPr>
                        <a:t>保罗的童工</a:t>
                      </a:r>
                      <a:endParaRPr lang="en-US" altLang="zh-CN" sz="1800" b="1" kern="1200" dirty="0">
                        <a:solidFill>
                          <a:schemeClr val="tx1"/>
                        </a:solidFill>
                        <a:effectLst/>
                        <a:latin typeface="Arial"/>
                        <a:ea typeface="Times New Roman"/>
                        <a:cs typeface="Arial"/>
                      </a:endParaRPr>
                    </a:p>
                    <a:p>
                      <a:pPr algn="ctr">
                        <a:lnSpc>
                          <a:spcPct val="90000"/>
                        </a:lnSpc>
                        <a:spcAft>
                          <a:spcPts val="0"/>
                        </a:spcAft>
                      </a:pPr>
                      <a:endParaRPr lang="en-US" sz="20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3"/>
                  </a:ext>
                </a:extLst>
              </a:tr>
              <a:tr h="370840">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mn-lt"/>
                          <a:ea typeface="Times New Roman"/>
                          <a:cs typeface="Arial"/>
                        </a:rPr>
                        <a:t>作者</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1a-b</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mn-lt"/>
                          <a:ea typeface="Times New Roman"/>
                          <a:cs typeface="Arial"/>
                        </a:rPr>
                        <a:t>书信受众</a:t>
                      </a:r>
                      <a:endParaRPr lang="en-US" altLang="zh-CN" sz="1800" dirty="0">
                        <a:solidFill>
                          <a:schemeClr val="tx1"/>
                        </a:solidFill>
                        <a:effectLst/>
                        <a:latin typeface="+mn-lt"/>
                        <a:ea typeface="Times New Roman"/>
                        <a:cs typeface="Arial"/>
                      </a:endParaRPr>
                    </a:p>
                    <a:p>
                      <a:pPr algn="ctr">
                        <a:spcAft>
                          <a:spcPts val="0"/>
                        </a:spcAft>
                      </a:pPr>
                      <a:r>
                        <a:rPr lang="en-US" sz="1800" dirty="0">
                          <a:solidFill>
                            <a:schemeClr val="tx1"/>
                          </a:solidFill>
                          <a:effectLst/>
                          <a:latin typeface="Arial"/>
                          <a:ea typeface="Times New Roman"/>
                          <a:cs typeface="Arial"/>
                        </a:rPr>
                        <a:t>1c-3</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Arial"/>
                          <a:ea typeface="Times New Roman"/>
                          <a:cs typeface="Arial"/>
                        </a:rPr>
                        <a:t>感谢</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4-5</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Arial"/>
                          <a:ea typeface="Times New Roman"/>
                          <a:cs typeface="Arial"/>
                        </a:rPr>
                        <a:t>关系</a:t>
                      </a:r>
                      <a:endParaRPr lang="en-US" altLang="zh-CN" sz="18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6-7</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mn-lt"/>
                          <a:ea typeface="Times New Roman"/>
                          <a:cs typeface="Arial"/>
                        </a:rPr>
                        <a:t>笼统的请求</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8-11</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mn-lt"/>
                          <a:ea typeface="Times New Roman"/>
                          <a:cs typeface="Arial"/>
                        </a:rPr>
                        <a:t>回归的理由</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12-16</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mn-lt"/>
                          <a:ea typeface="Times New Roman"/>
                          <a:cs typeface="Arial"/>
                        </a:rPr>
                        <a:t>具体的</a:t>
                      </a:r>
                    </a:p>
                    <a:p>
                      <a:pPr algn="ctr">
                        <a:spcAft>
                          <a:spcPts val="0"/>
                        </a:spcAft>
                      </a:pPr>
                      <a:r>
                        <a:rPr lang="zh-CN" altLang="en-US" sz="1800" dirty="0">
                          <a:solidFill>
                            <a:schemeClr val="tx1"/>
                          </a:solidFill>
                          <a:effectLst/>
                          <a:latin typeface="+mn-lt"/>
                          <a:ea typeface="Times New Roman"/>
                          <a:cs typeface="Arial"/>
                        </a:rPr>
                        <a:t>请求</a:t>
                      </a:r>
                    </a:p>
                    <a:p>
                      <a:pPr algn="ctr">
                        <a:spcAft>
                          <a:spcPts val="0"/>
                        </a:spcAft>
                      </a:pPr>
                      <a:r>
                        <a:rPr lang="en-US" sz="1800" dirty="0">
                          <a:solidFill>
                            <a:schemeClr val="tx1"/>
                          </a:solidFill>
                          <a:effectLst/>
                          <a:latin typeface="Arial"/>
                          <a:ea typeface="Times New Roman"/>
                          <a:cs typeface="Arial"/>
                        </a:rPr>
                        <a:t>17-21</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zh-CN" altLang="en-US" sz="1800" dirty="0">
                          <a:solidFill>
                            <a:schemeClr val="tx1"/>
                          </a:solidFill>
                          <a:effectLst/>
                          <a:latin typeface="+mn-lt"/>
                          <a:ea typeface="Times New Roman"/>
                          <a:cs typeface="Arial"/>
                        </a:rPr>
                        <a:t>预备</a:t>
                      </a:r>
                    </a:p>
                    <a:p>
                      <a:pPr algn="ctr">
                        <a:spcAft>
                          <a:spcPts val="0"/>
                        </a:spcAft>
                      </a:pPr>
                      <a:r>
                        <a:rPr lang="zh-CN" altLang="en-US" sz="1800" dirty="0">
                          <a:solidFill>
                            <a:schemeClr val="tx1"/>
                          </a:solidFill>
                          <a:effectLst/>
                          <a:latin typeface="+mn-lt"/>
                          <a:ea typeface="Times New Roman"/>
                          <a:cs typeface="Arial"/>
                        </a:rPr>
                        <a:t>问候</a:t>
                      </a:r>
                    </a:p>
                    <a:p>
                      <a:pPr algn="ctr">
                        <a:spcAft>
                          <a:spcPts val="0"/>
                        </a:spcAft>
                      </a:pPr>
                      <a:r>
                        <a:rPr lang="zh-CN" altLang="en-US" sz="1800" dirty="0">
                          <a:solidFill>
                            <a:schemeClr val="tx1"/>
                          </a:solidFill>
                          <a:effectLst/>
                          <a:latin typeface="+mn-lt"/>
                          <a:ea typeface="Times New Roman"/>
                          <a:cs typeface="Arial"/>
                        </a:rPr>
                        <a:t>祝福</a:t>
                      </a:r>
                    </a:p>
                    <a:p>
                      <a:pPr algn="ctr">
                        <a:spcAft>
                          <a:spcPts val="0"/>
                        </a:spcAft>
                      </a:pPr>
                      <a:r>
                        <a:rPr lang="en-US" sz="1800" dirty="0">
                          <a:solidFill>
                            <a:schemeClr val="tx1"/>
                          </a:solidFill>
                          <a:effectLst/>
                          <a:latin typeface="Arial"/>
                          <a:ea typeface="Times New Roman"/>
                          <a:cs typeface="Arial"/>
                        </a:rPr>
                        <a:t>22-25</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4"/>
                  </a:ext>
                </a:extLst>
              </a:tr>
              <a:tr h="370840">
                <a:tc gridSpan="8">
                  <a:txBody>
                    <a:bodyPr/>
                    <a:lstStyle/>
                    <a:p>
                      <a:pPr algn="ctr">
                        <a:spcAft>
                          <a:spcPts val="0"/>
                        </a:spcAft>
                      </a:pPr>
                      <a:r>
                        <a:rPr lang="zh-CN" altLang="en-US" sz="1800" b="1" dirty="0">
                          <a:solidFill>
                            <a:schemeClr val="tx1"/>
                          </a:solidFill>
                          <a:effectLst/>
                          <a:latin typeface="Arial"/>
                          <a:ea typeface="Times New Roman"/>
                          <a:cs typeface="Arial"/>
                        </a:rPr>
                        <a:t>罗马至歌罗西城</a:t>
                      </a:r>
                      <a:endParaRPr lang="en-US" sz="1800" b="1" dirty="0">
                        <a:solidFill>
                          <a:schemeClr val="tx1"/>
                        </a:solidFill>
                        <a:effectLst/>
                        <a:latin typeface="Arial"/>
                        <a:ea typeface="Times New Roman"/>
                        <a:cs typeface="Arial"/>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5"/>
                  </a:ext>
                </a:extLst>
              </a:tr>
              <a:tr h="370840">
                <a:tc gridSpan="8">
                  <a:txBody>
                    <a:bodyPr/>
                    <a:lstStyle/>
                    <a:p>
                      <a:pPr algn="ctr">
                        <a:spcAft>
                          <a:spcPts val="0"/>
                        </a:spcAft>
                      </a:pPr>
                      <a:r>
                        <a:rPr lang="zh-CN" altLang="en-US" sz="1800" b="1" dirty="0">
                          <a:solidFill>
                            <a:schemeClr val="tx1"/>
                          </a:solidFill>
                          <a:effectLst/>
                          <a:latin typeface="Arial"/>
                          <a:ea typeface="Times New Roman"/>
                          <a:cs typeface="Arial"/>
                        </a:rPr>
                        <a:t>主后 </a:t>
                      </a:r>
                      <a:r>
                        <a:rPr lang="en-US" sz="1800" b="1" dirty="0">
                          <a:solidFill>
                            <a:schemeClr val="tx1"/>
                          </a:solidFill>
                          <a:effectLst/>
                          <a:latin typeface="Arial"/>
                          <a:ea typeface="Times New Roman"/>
                          <a:cs typeface="Arial"/>
                        </a:rPr>
                        <a:t>61 </a:t>
                      </a:r>
                      <a:r>
                        <a:rPr lang="zh-CN" altLang="en-US" sz="1800" b="1" dirty="0">
                          <a:solidFill>
                            <a:schemeClr val="tx1"/>
                          </a:solidFill>
                          <a:effectLst/>
                          <a:latin typeface="Arial"/>
                          <a:ea typeface="Times New Roman"/>
                          <a:cs typeface="Arial"/>
                        </a:rPr>
                        <a:t>夏</a:t>
                      </a:r>
                      <a:endParaRPr lang="en-US" sz="1800" b="1" dirty="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Tree>
    <p:extLst>
      <p:ext uri="{BB962C8B-B14F-4D97-AF65-F5344CB8AC3E}">
        <p14:creationId xmlns:p14="http://schemas.microsoft.com/office/powerpoint/2010/main" val="29810637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en-US" altLang="zh-TW" sz="3200" dirty="0">
                <a:solidFill>
                  <a:schemeClr val="bg1"/>
                </a:solidFill>
                <a:latin typeface="Arial"/>
              </a:rPr>
              <a:t>B.</a:t>
            </a:r>
            <a:r>
              <a:rPr lang="zh-TW" altLang="en-US" sz="3200" dirty="0">
                <a:solidFill>
                  <a:schemeClr val="bg1"/>
                </a:solidFill>
                <a:latin typeface="Arial"/>
              </a:rPr>
              <a:t>真正的宽恕是我们在福音中的合作的</a:t>
            </a:r>
            <a:r>
              <a:rPr lang="zh-TW" altLang="en-US" sz="3200" dirty="0">
                <a:solidFill>
                  <a:srgbClr val="FFFF00"/>
                </a:solidFill>
                <a:latin typeface="Arial"/>
              </a:rPr>
              <a:t>自然</a:t>
            </a:r>
            <a:r>
              <a:rPr lang="zh-TW" altLang="en-US" sz="3200" dirty="0">
                <a:solidFill>
                  <a:schemeClr val="bg1"/>
                </a:solidFill>
                <a:latin typeface="Arial"/>
              </a:rPr>
              <a:t>证明（</a:t>
            </a:r>
            <a:r>
              <a:rPr lang="en-US" altLang="zh-TW" sz="3200" dirty="0">
                <a:solidFill>
                  <a:schemeClr val="bg1"/>
                </a:solidFill>
                <a:latin typeface="Arial"/>
              </a:rPr>
              <a:t>17</a:t>
            </a:r>
            <a:r>
              <a:rPr lang="zh-TW" altLang="en-US" sz="3200" dirty="0">
                <a:solidFill>
                  <a:schemeClr val="bg1"/>
                </a:solidFill>
                <a:latin typeface="Arial"/>
              </a:rPr>
              <a:t>）。</a:t>
            </a:r>
            <a:endParaRPr lang="en-US" sz="3200" dirty="0">
              <a:solidFill>
                <a:schemeClr val="bg1"/>
              </a:solidFill>
              <a:latin typeface="Arial"/>
              <a:cs typeface="Arial"/>
            </a:endParaRPr>
          </a:p>
        </p:txBody>
      </p:sp>
      <p:sp>
        <p:nvSpPr>
          <p:cNvPr id="41988" name="Text Box 4"/>
          <p:cNvSpPr txBox="1">
            <a:spLocks noChangeArrowheads="1"/>
          </p:cNvSpPr>
          <p:nvPr/>
        </p:nvSpPr>
        <p:spPr bwMode="auto">
          <a:xfrm>
            <a:off x="395536" y="3645024"/>
            <a:ext cx="6797675" cy="1384995"/>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2800" b="1" dirty="0">
                <a:solidFill>
                  <a:srgbClr val="000000"/>
                </a:solidFill>
                <a:cs typeface="Arial" charset="0"/>
              </a:rPr>
              <a:t>17</a:t>
            </a:r>
            <a:r>
              <a:rPr lang="zh-TW" altLang="en-US" sz="2800" b="1" dirty="0">
                <a:solidFill>
                  <a:srgbClr val="000000"/>
                </a:solidFill>
                <a:cs typeface="Arial" charset="0"/>
              </a:rPr>
              <a:t>所以，你要是把我看作同伴，就接纳他好象接纳我一样</a:t>
            </a:r>
            <a:r>
              <a:rPr lang="en-US" altLang="zh-TW" sz="2800" b="1" dirty="0">
                <a:solidFill>
                  <a:srgbClr val="000000"/>
                </a:solidFill>
                <a:cs typeface="Arial" charset="0"/>
              </a:rPr>
              <a:t>.18</a:t>
            </a:r>
            <a:r>
              <a:rPr lang="zh-TW" altLang="en-US" sz="2800" b="1" dirty="0">
                <a:solidFill>
                  <a:srgbClr val="000000"/>
                </a:solidFill>
                <a:cs typeface="Arial" charset="0"/>
              </a:rPr>
              <a:t>如果他使你受了损失，或欠你什么，都记在我的帐上。</a:t>
            </a:r>
            <a:endParaRPr lang="en-US" sz="28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eaLnBrk="1" hangingPunct="1"/>
            <a:r>
              <a:rPr lang="zh-TW" altLang="en-US" dirty="0">
                <a:solidFill>
                  <a:srgbClr val="FFFFFF"/>
                </a:solidFill>
                <a:latin typeface="Arial"/>
              </a:rPr>
              <a:t>关键词</a:t>
            </a:r>
            <a:endParaRPr lang="en-US" dirty="0">
              <a:solidFill>
                <a:srgbClr val="FFFFFF"/>
              </a:solidFill>
              <a:latin typeface="Arial"/>
            </a:endParaRPr>
          </a:p>
        </p:txBody>
      </p:sp>
    </p:spTree>
    <p:extLst>
      <p:ext uri="{BB962C8B-B14F-4D97-AF65-F5344CB8AC3E}">
        <p14:creationId xmlns:p14="http://schemas.microsoft.com/office/powerpoint/2010/main" val="2951915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37796" y="29469"/>
            <a:ext cx="550620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为基督耶稣</a:t>
            </a:r>
            <a:r>
              <a:rPr lang="zh-CN" altLang="en-US" b="1" dirty="0">
                <a:solidFill>
                  <a:srgbClr val="FFFF00"/>
                </a:solidFill>
                <a:effectLst>
                  <a:glow rad="127000">
                    <a:schemeClr val="tx1"/>
                  </a:glow>
                </a:effectLst>
                <a:latin typeface="Arial" charset="0"/>
                <a:ea typeface="ＭＳ Ｐゴシック" charset="0"/>
                <a:cs typeface="ＭＳ Ｐゴシック" charset="0"/>
              </a:rPr>
              <a:t>被</a:t>
            </a:r>
            <a:br>
              <a:rPr lang="en-GB" altLang="zh-CN" b="1" dirty="0">
                <a:solidFill>
                  <a:srgbClr val="FFFF00"/>
                </a:solidFill>
                <a:effectLst>
                  <a:glow rad="127000">
                    <a:schemeClr val="tx1"/>
                  </a:glow>
                </a:effectLst>
                <a:latin typeface="Arial" charset="0"/>
                <a:ea typeface="ＭＳ Ｐゴシック" charset="0"/>
                <a:cs typeface="ＭＳ Ｐゴシック" charset="0"/>
              </a:rPr>
            </a:br>
            <a:r>
              <a:rPr lang="zh-CN" altLang="en-US" b="1" dirty="0">
                <a:solidFill>
                  <a:srgbClr val="FFFF00"/>
                </a:solidFill>
                <a:effectLst>
                  <a:glow rad="127000">
                    <a:schemeClr val="tx1"/>
                  </a:glow>
                </a:effectLst>
                <a:latin typeface="Arial" charset="0"/>
                <a:ea typeface="ＭＳ Ｐゴシック" charset="0"/>
                <a:cs typeface="ＭＳ Ｐゴシック" charset="0"/>
              </a:rPr>
              <a:t>囚禁</a:t>
            </a:r>
            <a:r>
              <a:rPr lang="zh-CN" altLang="en-US" b="1" dirty="0">
                <a:effectLst>
                  <a:glow rad="127000">
                    <a:schemeClr val="tx1"/>
                  </a:glow>
                </a:effectLst>
                <a:latin typeface="Arial" charset="0"/>
                <a:ea typeface="ＭＳ Ｐゴシック" charset="0"/>
                <a:cs typeface="ＭＳ Ｐゴシック" charset="0"/>
              </a:rPr>
              <a:t>的保罗，</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和提摩太</a:t>
            </a:r>
            <a:r>
              <a:rPr lang="zh-CN" altLang="en-US" b="1" dirty="0">
                <a:solidFill>
                  <a:srgbClr val="FFFF00"/>
                </a:solidFill>
                <a:effectLst>
                  <a:glow rad="127000">
                    <a:schemeClr val="tx1"/>
                  </a:glow>
                </a:effectLst>
                <a:latin typeface="Arial" charset="0"/>
                <a:ea typeface="ＭＳ Ｐゴシック" charset="0"/>
                <a:cs typeface="ＭＳ Ｐゴシック" charset="0"/>
              </a:rPr>
              <a:t>弟兄</a:t>
            </a:r>
            <a:r>
              <a:rPr lang="zh-CN" altLang="en-US" b="1" dirty="0">
                <a:effectLst>
                  <a:glow rad="127000">
                    <a:schemeClr val="tx1"/>
                  </a:glow>
                </a:effectLst>
                <a:latin typeface="Arial" charset="0"/>
                <a:ea typeface="ＭＳ Ｐゴシック" charset="0"/>
                <a:cs typeface="ＭＳ Ｐゴシック" charset="0"/>
              </a:rPr>
              <a:t>，写信给我们所爱的，又一</a:t>
            </a:r>
            <a:r>
              <a:rPr lang="zh-CN" altLang="en-US" b="1" dirty="0">
                <a:solidFill>
                  <a:srgbClr val="FFFF00"/>
                </a:solidFill>
                <a:effectLst>
                  <a:glow rad="127000">
                    <a:schemeClr val="tx1"/>
                  </a:glow>
                </a:effectLst>
                <a:latin typeface="Arial" charset="0"/>
                <a:ea typeface="ＭＳ Ｐゴシック" charset="0"/>
                <a:cs typeface="ＭＳ Ｐゴシック" charset="0"/>
              </a:rPr>
              <a:t>同作工</a:t>
            </a:r>
            <a:r>
              <a:rPr lang="zh-CN" altLang="en-US" b="1" dirty="0">
                <a:effectLst>
                  <a:glow rad="127000">
                    <a:schemeClr val="tx1"/>
                  </a:glow>
                </a:effectLst>
                <a:latin typeface="Arial" charset="0"/>
                <a:ea typeface="ＭＳ Ｐゴシック" charset="0"/>
                <a:cs typeface="ＭＳ Ｐゴシック" charset="0"/>
              </a:rPr>
              <a:t>的腓利门，</a:t>
            </a:r>
            <a:r>
              <a:rPr lang="zh-CN" altLang="en-US" b="1" baseline="30000" dirty="0">
                <a:effectLst>
                  <a:glow rad="127000">
                    <a:schemeClr val="tx1"/>
                  </a:glow>
                </a:effectLst>
                <a:latin typeface="Arial" charset="0"/>
                <a:ea typeface="ＭＳ Ｐゴシック" charset="0"/>
                <a:cs typeface="ＭＳ Ｐゴシック" charset="0"/>
              </a:rPr>
              <a:t>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和亚腓亚</a:t>
            </a:r>
            <a:r>
              <a:rPr lang="zh-CN" altLang="en-US" b="1" dirty="0">
                <a:solidFill>
                  <a:srgbClr val="FFFF00"/>
                </a:solidFill>
                <a:effectLst>
                  <a:glow rad="127000">
                    <a:schemeClr val="tx1"/>
                  </a:glow>
                </a:effectLst>
                <a:latin typeface="Arial" charset="0"/>
                <a:ea typeface="ＭＳ Ｐゴシック" charset="0"/>
                <a:cs typeface="ＭＳ Ｐゴシック" charset="0"/>
              </a:rPr>
              <a:t>姊妹</a:t>
            </a:r>
            <a:r>
              <a:rPr lang="zh-CN" altLang="en-US" b="1" dirty="0">
                <a:effectLst>
                  <a:glow rad="127000">
                    <a:schemeClr val="tx1"/>
                  </a:glow>
                </a:effectLst>
                <a:latin typeface="Arial" charset="0"/>
                <a:ea typeface="ＭＳ Ｐゴシック" charset="0"/>
                <a:cs typeface="ＭＳ Ｐゴシック" charset="0"/>
              </a:rPr>
              <a:t>，并我们的</a:t>
            </a:r>
            <a:r>
              <a:rPr lang="zh-CN" altLang="en-US" b="1" dirty="0">
                <a:solidFill>
                  <a:srgbClr val="FFFF00"/>
                </a:solidFill>
                <a:effectLst>
                  <a:glow rad="127000">
                    <a:schemeClr val="tx1"/>
                  </a:glow>
                </a:effectLst>
                <a:latin typeface="Arial" charset="0"/>
                <a:ea typeface="ＭＳ Ｐゴシック" charset="0"/>
                <a:cs typeface="ＭＳ Ｐゴシック" charset="0"/>
              </a:rPr>
              <a:t>战友</a:t>
            </a:r>
            <a:r>
              <a:rPr lang="zh-CN" altLang="en-US" b="1" dirty="0">
                <a:effectLst>
                  <a:glow rad="127000">
                    <a:schemeClr val="tx1"/>
                  </a:glow>
                </a:effectLst>
                <a:latin typeface="Arial" charset="0"/>
                <a:ea typeface="ＭＳ Ｐゴシック" charset="0"/>
                <a:cs typeface="ＭＳ Ｐゴシック" charset="0"/>
              </a:rPr>
              <a:t>亚基布，以及在你</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家里的教会。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8502221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同时，还请你为我预备住的地方，因为我盼望借着</a:t>
            </a:r>
            <a:r>
              <a:rPr lang="zh-CN" altLang="en-US" sz="4000" b="1" dirty="0">
                <a:solidFill>
                  <a:srgbClr val="FFFF00"/>
                </a:solidFill>
                <a:effectLst>
                  <a:glow rad="127000">
                    <a:schemeClr val="tx1"/>
                  </a:glow>
                </a:effectLst>
                <a:latin typeface="Arial" charset="0"/>
                <a:ea typeface="ＭＳ Ｐゴシック" charset="0"/>
                <a:cs typeface="ＭＳ Ｐゴシック" charset="0"/>
              </a:rPr>
              <a:t>你们</a:t>
            </a:r>
            <a:r>
              <a:rPr lang="zh-CN" altLang="en-US" sz="4000" b="1" dirty="0">
                <a:effectLst>
                  <a:glow rad="127000">
                    <a:schemeClr val="tx1"/>
                  </a:glow>
                </a:effectLst>
                <a:latin typeface="Arial" charset="0"/>
                <a:ea typeface="ＭＳ Ｐゴシック" charset="0"/>
                <a:cs typeface="ＭＳ Ｐゴシック" charset="0"/>
              </a:rPr>
              <a:t>的祷告，可以获得释放到</a:t>
            </a:r>
            <a:r>
              <a:rPr lang="zh-CN" altLang="en-US" sz="4000" b="1" dirty="0">
                <a:solidFill>
                  <a:srgbClr val="FFFF00"/>
                </a:solidFill>
                <a:effectLst>
                  <a:glow rad="127000">
                    <a:schemeClr val="tx1"/>
                  </a:glow>
                </a:effectLst>
                <a:latin typeface="Arial" charset="0"/>
                <a:ea typeface="ＭＳ Ｐゴシック" charset="0"/>
                <a:cs typeface="ＭＳ Ｐゴシック" charset="0"/>
              </a:rPr>
              <a:t>你们</a:t>
            </a:r>
            <a:r>
              <a:rPr lang="zh-CN" altLang="en-US" sz="4000" b="1" dirty="0">
                <a:effectLst>
                  <a:glow rad="127000">
                    <a:schemeClr val="tx1"/>
                  </a:glow>
                </a:effectLst>
                <a:latin typeface="Arial" charset="0"/>
                <a:ea typeface="ＭＳ Ｐゴシック" charset="0"/>
                <a:cs typeface="ＭＳ Ｐゴシック" charset="0"/>
              </a:rPr>
              <a:t>那里去。</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4693066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愿主耶稣基督的恩惠常与</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你们</a:t>
            </a:r>
            <a:r>
              <a:rPr lang="zh-CN" altLang="en-US" sz="3600" b="1" dirty="0">
                <a:effectLst>
                  <a:glow rad="127000">
                    <a:schemeClr val="tx1"/>
                  </a:glow>
                </a:effectLst>
                <a:latin typeface="Arial" charset="0"/>
                <a:ea typeface="ＭＳ Ｐゴシック" charset="0"/>
                <a:cs typeface="ＭＳ Ｐゴシック" charset="0"/>
              </a:rPr>
              <a:t>同在。</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25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397504575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sz="3200" dirty="0">
                <a:solidFill>
                  <a:schemeClr val="bg1"/>
                </a:solidFill>
                <a:latin typeface="Arial"/>
              </a:rPr>
              <a:t>C.	</a:t>
            </a:r>
            <a:r>
              <a:rPr lang="zh-TW" altLang="en-US" sz="3200" dirty="0">
                <a:solidFill>
                  <a:schemeClr val="bg1"/>
                </a:solidFill>
                <a:latin typeface="Arial"/>
              </a:rPr>
              <a:t>如果不对他人提出要求，真正的宽恕就是无条件的（</a:t>
            </a:r>
            <a:r>
              <a:rPr lang="en-US" altLang="zh-TW" sz="3200" dirty="0">
                <a:solidFill>
                  <a:schemeClr val="bg1"/>
                </a:solidFill>
                <a:latin typeface="Arial"/>
              </a:rPr>
              <a:t>18-19</a:t>
            </a:r>
            <a:r>
              <a:rPr lang="zh-TW" altLang="en-US" sz="3200" dirty="0">
                <a:solidFill>
                  <a:schemeClr val="bg1"/>
                </a:solidFill>
                <a:latin typeface="Arial"/>
              </a:rPr>
              <a:t>）。</a:t>
            </a:r>
            <a:endParaRPr lang="en-US" sz="3200" dirty="0">
              <a:solidFill>
                <a:schemeClr val="bg1"/>
              </a:solidFill>
              <a:latin typeface="Arial"/>
              <a:cs typeface="Arial"/>
            </a:endParaRPr>
          </a:p>
        </p:txBody>
      </p:sp>
      <p:sp>
        <p:nvSpPr>
          <p:cNvPr id="164866" name="Text Box 3"/>
          <p:cNvSpPr txBox="1">
            <a:spLocks noChangeArrowheads="1"/>
          </p:cNvSpPr>
          <p:nvPr/>
        </p:nvSpPr>
        <p:spPr bwMode="auto">
          <a:xfrm>
            <a:off x="0" y="1609636"/>
            <a:ext cx="572412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zh-TW" altLang="en-US" sz="2800" b="1" i="1" dirty="0">
                <a:solidFill>
                  <a:srgbClr val="000000"/>
                </a:solidFill>
                <a:latin typeface="Verdana" charset="0"/>
                <a:cs typeface="Arial" charset="0"/>
              </a:rPr>
              <a:t>说明插补：</a:t>
            </a:r>
            <a:endParaRPr lang="en-US" sz="2800" b="1" i="1" dirty="0">
              <a:solidFill>
                <a:srgbClr val="000000"/>
              </a:solidFill>
              <a:latin typeface="Verdana" charset="0"/>
              <a:cs typeface="Arial" charset="0"/>
            </a:endParaRPr>
          </a:p>
        </p:txBody>
      </p:sp>
      <p:sp>
        <p:nvSpPr>
          <p:cNvPr id="164868" name="Text Box 5"/>
          <p:cNvSpPr txBox="1">
            <a:spLocks noChangeArrowheads="1"/>
          </p:cNvSpPr>
          <p:nvPr/>
        </p:nvSpPr>
        <p:spPr bwMode="auto">
          <a:xfrm>
            <a:off x="755576" y="4955684"/>
            <a:ext cx="806489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dirty="0">
                <a:solidFill>
                  <a:srgbClr val="FFFFFF"/>
                </a:solidFill>
                <a:latin typeface="Garamond" charset="0"/>
                <a:ea typeface="宋体" charset="0"/>
                <a:cs typeface="宋体" charset="0"/>
              </a:rPr>
              <a:t>18</a:t>
            </a:r>
            <a:r>
              <a:rPr lang="zh-TW" altLang="en-US" sz="3200" b="1" dirty="0">
                <a:solidFill>
                  <a:srgbClr val="FFFFFF"/>
                </a:solidFill>
                <a:latin typeface="Garamond" charset="0"/>
                <a:ea typeface="宋体" charset="0"/>
                <a:cs typeface="宋体" charset="0"/>
              </a:rPr>
              <a:t>如果他使你受了损失，或欠你什么，都记在我的帐上。</a:t>
            </a:r>
            <a:endParaRPr lang="en-US" sz="3200" b="1" dirty="0">
              <a:solidFill>
                <a:srgbClr val="FFFFFF"/>
              </a:solidFill>
              <a:latin typeface="Garamond" charset="0"/>
              <a:cs typeface="Arial" charset="0"/>
            </a:endParaRPr>
          </a:p>
        </p:txBody>
      </p:sp>
      <p:sp>
        <p:nvSpPr>
          <p:cNvPr id="164869" name="Text Box 6"/>
          <p:cNvSpPr txBox="1">
            <a:spLocks noChangeArrowheads="1"/>
          </p:cNvSpPr>
          <p:nvPr/>
        </p:nvSpPr>
        <p:spPr bwMode="auto">
          <a:xfrm>
            <a:off x="8273479"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00"/>
                </a:solidFill>
                <a:latin typeface="Verdana" charset="0"/>
                <a:cs typeface="Arial" charset="0"/>
              </a:rPr>
              <a:t>246</a:t>
            </a:r>
          </a:p>
        </p:txBody>
      </p:sp>
      <p:sp>
        <p:nvSpPr>
          <p:cNvPr id="7" name="Text Box 3"/>
          <p:cNvSpPr txBox="1">
            <a:spLocks noChangeArrowheads="1"/>
          </p:cNvSpPr>
          <p:nvPr/>
        </p:nvSpPr>
        <p:spPr bwMode="auto">
          <a:xfrm>
            <a:off x="27515" y="2060848"/>
            <a:ext cx="399593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zh-TW" altLang="en-US" sz="2800" b="1" dirty="0">
                <a:solidFill>
                  <a:srgbClr val="000000"/>
                </a:solidFill>
                <a:latin typeface="Verdana" charset="0"/>
                <a:cs typeface="Arial" charset="0"/>
              </a:rPr>
              <a:t>保罗要求所有阿尼西母的罪都归于自己。</a:t>
            </a:r>
            <a:endParaRPr lang="en-US" sz="2800" b="1" dirty="0">
              <a:solidFill>
                <a:srgbClr val="000000"/>
              </a:solidFill>
              <a:latin typeface="Verdana" charset="0"/>
              <a:cs typeface="Arial" charset="0"/>
            </a:endParaRPr>
          </a:p>
        </p:txBody>
      </p:sp>
    </p:spTree>
    <p:extLst>
      <p:ext uri="{BB962C8B-B14F-4D97-AF65-F5344CB8AC3E}">
        <p14:creationId xmlns:p14="http://schemas.microsoft.com/office/powerpoint/2010/main" val="15805928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zh-TW" altLang="en-US" b="1" dirty="0"/>
              <a:t>有条件的宽恕：</a:t>
            </a:r>
            <a:endParaRPr lang="en-US" b="1" dirty="0"/>
          </a:p>
        </p:txBody>
      </p:sp>
      <p:sp>
        <p:nvSpPr>
          <p:cNvPr id="3" name="Title 1"/>
          <p:cNvSpPr txBox="1">
            <a:spLocks/>
          </p:cNvSpPr>
          <p:nvPr/>
        </p:nvSpPr>
        <p:spPr bwMode="auto">
          <a:xfrm rot="21419376">
            <a:off x="501774" y="1745110"/>
            <a:ext cx="8261161" cy="4262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indent="-439738" algn="l"/>
            <a:r>
              <a:rPr lang="en-US" sz="3600" b="1" dirty="0">
                <a:solidFill>
                  <a:srgbClr val="000000"/>
                </a:solidFill>
              </a:rPr>
              <a:t>a.</a:t>
            </a:r>
            <a:r>
              <a:rPr lang="zh-TW" altLang="en-US" sz="3600" b="1" dirty="0">
                <a:solidFill>
                  <a:srgbClr val="000000"/>
                </a:solidFill>
              </a:rPr>
              <a:t> “如果</a:t>
            </a:r>
            <a:r>
              <a:rPr lang="en-US" altLang="zh-TW" sz="3600" b="1" dirty="0">
                <a:solidFill>
                  <a:srgbClr val="000000"/>
                </a:solidFill>
              </a:rPr>
              <a:t>......</a:t>
            </a:r>
            <a:r>
              <a:rPr lang="zh-TW" altLang="en-US" sz="3600" b="1" dirty="0">
                <a:solidFill>
                  <a:srgbClr val="000000"/>
                </a:solidFill>
              </a:rPr>
              <a:t>我会原谅你的。”</a:t>
            </a:r>
            <a:r>
              <a:rPr lang="en-US" sz="3600" b="1" dirty="0">
                <a:solidFill>
                  <a:srgbClr val="000000"/>
                </a:solidFill>
              </a:rPr>
              <a:t> </a:t>
            </a:r>
            <a:endParaRPr lang="en-SG" sz="3600" b="1" dirty="0">
              <a:solidFill>
                <a:srgbClr val="000000"/>
              </a:solidFill>
            </a:endParaRPr>
          </a:p>
          <a:p>
            <a:pPr marL="439738" indent="-439738" algn="l">
              <a:buFontTx/>
              <a:buAutoNum type="alphaLcPeriod" startAt="2"/>
            </a:pPr>
            <a:r>
              <a:rPr lang="zh-TW" altLang="en-US" sz="3600" b="1" dirty="0">
                <a:solidFill>
                  <a:srgbClr val="000000"/>
                </a:solidFill>
              </a:rPr>
              <a:t>“我会原谅 </a:t>
            </a:r>
            <a:r>
              <a:rPr lang="en-US" altLang="zh-TW" sz="3600" b="1" dirty="0">
                <a:solidFill>
                  <a:srgbClr val="000000"/>
                </a:solidFill>
              </a:rPr>
              <a:t>- </a:t>
            </a:r>
            <a:r>
              <a:rPr lang="zh-TW" altLang="en-US" sz="3600" b="1" dirty="0">
                <a:solidFill>
                  <a:srgbClr val="000000"/>
                </a:solidFill>
              </a:rPr>
              <a:t>但我永远不会忘记</a:t>
            </a:r>
            <a:r>
              <a:rPr lang="en-US" altLang="zh-TW" sz="3600" b="1" dirty="0">
                <a:solidFill>
                  <a:srgbClr val="000000"/>
                </a:solidFill>
              </a:rPr>
              <a:t>......”</a:t>
            </a:r>
            <a:r>
              <a:rPr lang="en-US" sz="3600" b="1" dirty="0">
                <a:solidFill>
                  <a:srgbClr val="000000"/>
                </a:solidFill>
              </a:rPr>
              <a:t> </a:t>
            </a:r>
          </a:p>
          <a:p>
            <a:pPr marL="439738" indent="-439738" algn="l"/>
            <a:r>
              <a:rPr lang="en-US" sz="3600" b="1" dirty="0">
                <a:solidFill>
                  <a:srgbClr val="000000"/>
                </a:solidFill>
              </a:rPr>
              <a:t> </a:t>
            </a:r>
            <a:endParaRPr lang="en-SG" sz="3600" b="1" dirty="0">
              <a:solidFill>
                <a:srgbClr val="000000"/>
              </a:solidFill>
            </a:endParaRPr>
          </a:p>
          <a:p>
            <a:pPr marL="439738" indent="-439738" algn="l"/>
            <a:r>
              <a:rPr lang="en-US" sz="3600" b="1" dirty="0">
                <a:solidFill>
                  <a:srgbClr val="000000"/>
                </a:solidFill>
              </a:rPr>
              <a:t>c.	</a:t>
            </a:r>
            <a:r>
              <a:rPr lang="zh-TW" altLang="en-US" sz="3600" b="1" dirty="0">
                <a:solidFill>
                  <a:srgbClr val="000000"/>
                </a:solidFill>
              </a:rPr>
              <a:t>“我原谅你，但不要指望我改变</a:t>
            </a:r>
            <a:r>
              <a:rPr lang="zh-TW" altLang="en-US" sz="3600" b="1" dirty="0">
                <a:solidFill>
                  <a:srgbClr val="0000FF"/>
                </a:solidFill>
              </a:rPr>
              <a:t>态度</a:t>
            </a:r>
            <a:r>
              <a:rPr lang="zh-TW" altLang="en-US" sz="3600" b="1" dirty="0">
                <a:solidFill>
                  <a:srgbClr val="000000"/>
                </a:solidFill>
              </a:rPr>
              <a:t>。”</a:t>
            </a:r>
            <a:endParaRPr lang="en-SG" sz="3600" b="1" dirty="0">
              <a:solidFill>
                <a:srgbClr val="000000"/>
              </a:solidFill>
            </a:endParaRPr>
          </a:p>
        </p:txBody>
      </p:sp>
    </p:spTree>
    <p:extLst>
      <p:ext uri="{BB962C8B-B14F-4D97-AF65-F5344CB8AC3E}">
        <p14:creationId xmlns:p14="http://schemas.microsoft.com/office/powerpoint/2010/main" val="18510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r>
              <a:rPr lang="zh-TW" altLang="en-US" b="1" dirty="0">
                <a:effectLst>
                  <a:glow rad="127000">
                    <a:schemeClr val="tx1"/>
                  </a:glow>
                </a:effectLst>
                <a:latin typeface="Arial" charset="0"/>
                <a:ea typeface="ＭＳ Ｐゴシック" charset="0"/>
                <a:cs typeface="ＭＳ Ｐゴシック" charset="0"/>
              </a:rPr>
              <a:t>“宽恕是放弃了伤害你的伤害我的权利”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—psychologist Archibald Hunt </a:t>
            </a:r>
          </a:p>
        </p:txBody>
      </p:sp>
    </p:spTree>
    <p:extLst>
      <p:ext uri="{BB962C8B-B14F-4D97-AF65-F5344CB8AC3E}">
        <p14:creationId xmlns:p14="http://schemas.microsoft.com/office/powerpoint/2010/main" val="55816568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altLang="zh-TW" sz="3600" b="1" dirty="0">
                <a:effectLst>
                  <a:glow rad="127000">
                    <a:schemeClr val="tx1"/>
                  </a:glow>
                </a:effectLst>
                <a:latin typeface="Arial" charset="0"/>
                <a:ea typeface="ＭＳ Ｐゴシック" charset="0"/>
                <a:cs typeface="ＭＳ Ｐゴシック" charset="0"/>
              </a:rPr>
              <a:t>D.</a:t>
            </a:r>
            <a:r>
              <a:rPr lang="zh-TW" altLang="en-US" sz="3600" b="1" dirty="0">
                <a:effectLst>
                  <a:glow rad="127000">
                    <a:schemeClr val="tx1"/>
                  </a:glow>
                </a:effectLst>
                <a:latin typeface="Arial" charset="0"/>
                <a:ea typeface="ＭＳ Ｐゴシック" charset="0"/>
                <a:cs typeface="ＭＳ Ｐゴシック" charset="0"/>
              </a:rPr>
              <a:t>真正的宽恕“走到第二英里”（</a:t>
            </a:r>
            <a:r>
              <a:rPr lang="en-US" altLang="zh-TW" sz="3600" b="1" dirty="0">
                <a:effectLst>
                  <a:glow rad="127000">
                    <a:schemeClr val="tx1"/>
                  </a:glow>
                </a:effectLst>
                <a:latin typeface="Arial" charset="0"/>
                <a:ea typeface="ＭＳ Ｐゴシック" charset="0"/>
                <a:cs typeface="ＭＳ Ｐゴシック" charset="0"/>
              </a:rPr>
              <a:t>21</a:t>
            </a:r>
            <a:r>
              <a:rPr lang="zh-TW"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61461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所以弟兄啊！让我在主里得到你的帮助，使我的心在基督里得着畅快。</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21</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我深信</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你会听从，也知道你所作的必超过我所说的</a:t>
            </a:r>
            <a:r>
              <a:rPr lang="zh-CN" altLang="en-US" sz="3600" b="1" dirty="0">
                <a:effectLst>
                  <a:glow rad="127000">
                    <a:schemeClr val="tx1"/>
                  </a:glow>
                </a:effectLst>
                <a:latin typeface="Arial" charset="0"/>
                <a:ea typeface="ＭＳ Ｐゴシック" charset="0"/>
                <a:cs typeface="ＭＳ Ｐゴシック" charset="0"/>
              </a:rPr>
              <a:t>，因此才写信给你</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0114557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1030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A36D11-42DE-8E4F-8305-180D5A077B9B}"/>
              </a:ext>
            </a:extLst>
          </p:cNvPr>
          <p:cNvPicPr/>
          <p:nvPr/>
        </p:nvPicPr>
        <p:blipFill rotWithShape="1">
          <a:blip r:embed="rId2">
            <a:extLst>
              <a:ext uri="{28A0092B-C50C-407E-A947-70E740481C1C}">
                <a14:useLocalDpi xmlns:a14="http://schemas.microsoft.com/office/drawing/2010/main" val="0"/>
              </a:ext>
            </a:extLst>
          </a:blip>
          <a:srcRect t="32481" r="23968" b="6256"/>
          <a:stretch/>
        </p:blipFill>
        <p:spPr bwMode="auto">
          <a:xfrm>
            <a:off x="3396288" y="524325"/>
            <a:ext cx="5747712" cy="6544658"/>
          </a:xfrm>
          <a:prstGeom prst="rect">
            <a:avLst/>
          </a:prstGeom>
          <a:noFill/>
          <a:ln>
            <a:noFill/>
          </a:ln>
        </p:spPr>
      </p:pic>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a:t>
            </a:r>
            <a:r>
              <a:rPr lang="en-US" altLang="zh-CN" sz="2400" b="1" kern="0" dirty="0">
                <a:solidFill>
                  <a:srgbClr val="FFFFFF"/>
                </a:solidFill>
                <a:latin typeface="Arial"/>
              </a:rPr>
              <a:t>《</a:t>
            </a:r>
            <a:r>
              <a:rPr lang="zh-CN" altLang="en-US" sz="2400" b="1" kern="0" dirty="0">
                <a:solidFill>
                  <a:srgbClr val="FFFFFF"/>
                </a:solidFill>
                <a:latin typeface="Arial"/>
              </a:rPr>
              <a:t>首字母缩略圣经</a:t>
            </a:r>
            <a:r>
              <a:rPr lang="en-US" altLang="zh-CN" sz="2400" b="1" kern="0" dirty="0">
                <a:solidFill>
                  <a:srgbClr val="FFFFFF"/>
                </a:solidFill>
                <a:latin typeface="Arial"/>
              </a:rPr>
              <a:t>》</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6" name="Text Box 6"/>
          <p:cNvSpPr txBox="1">
            <a:spLocks noChangeArrowheads="1"/>
          </p:cNvSpPr>
          <p:nvPr/>
        </p:nvSpPr>
        <p:spPr bwMode="auto">
          <a:xfrm>
            <a:off x="969580" y="638425"/>
            <a:ext cx="5724030"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solidFill>
                  <a:srgbClr val="FF0000"/>
                </a:solidFill>
                <a:latin typeface="Arial" charset="0"/>
                <a:cs typeface="Arial" charset="0"/>
              </a:rPr>
              <a:t>L</a:t>
            </a:r>
            <a:r>
              <a:rPr lang="en-US" sz="2000" b="1" dirty="0">
                <a:solidFill>
                  <a:srgbClr val="000000"/>
                </a:solidFill>
                <a:latin typeface="Arial" charset="0"/>
                <a:cs typeface="Arial" charset="0"/>
              </a:rPr>
              <a:t>etter of Philemon's love</a:t>
            </a:r>
          </a:p>
          <a:p>
            <a:pPr eaLnBrk="1" hangingPunct="1"/>
            <a:r>
              <a:rPr lang="en-US" sz="2000" b="1" dirty="0">
                <a:solidFill>
                  <a:srgbClr val="FF0000"/>
                </a:solidFill>
                <a:latin typeface="Arial" charset="0"/>
                <a:cs typeface="Arial" charset="0"/>
              </a:rPr>
              <a:t>O</a:t>
            </a:r>
            <a:r>
              <a:rPr lang="en-US" sz="2000" b="1" dirty="0">
                <a:solidFill>
                  <a:srgbClr val="000000"/>
                </a:solidFill>
                <a:latin typeface="Arial" charset="0"/>
                <a:cs typeface="Arial" charset="0"/>
              </a:rPr>
              <a:t>nesimus becomes a Christian</a:t>
            </a:r>
          </a:p>
          <a:p>
            <a:pPr eaLnBrk="1" hangingPunct="1"/>
            <a:r>
              <a:rPr lang="en-US" sz="2000" b="1" dirty="0">
                <a:solidFill>
                  <a:srgbClr val="FF0000"/>
                </a:solidFill>
                <a:latin typeface="Arial" charset="0"/>
                <a:cs typeface="Arial" charset="0"/>
              </a:rPr>
              <a:t>V</a:t>
            </a:r>
            <a:r>
              <a:rPr lang="en-US" sz="2000" b="1" dirty="0">
                <a:solidFill>
                  <a:srgbClr val="070000"/>
                </a:solidFill>
                <a:latin typeface="Arial" charset="0"/>
                <a:cs typeface="Arial" charset="0"/>
              </a:rPr>
              <a:t>indication requested for Onesimus</a:t>
            </a:r>
          </a:p>
          <a:p>
            <a:pPr eaLnBrk="1" hangingPunct="1"/>
            <a:r>
              <a:rPr lang="en-US" sz="2000" b="1" dirty="0">
                <a:solidFill>
                  <a:srgbClr val="FF0000"/>
                </a:solidFill>
                <a:latin typeface="Arial" charset="0"/>
                <a:cs typeface="Arial" charset="0"/>
              </a:rPr>
              <a:t>E</a:t>
            </a:r>
            <a:r>
              <a:rPr lang="en-US" sz="2000" b="1" dirty="0">
                <a:solidFill>
                  <a:srgbClr val="070000"/>
                </a:solidFill>
                <a:latin typeface="Arial" charset="0"/>
                <a:cs typeface="Arial" charset="0"/>
              </a:rPr>
              <a:t>xpectation cited by Paul</a:t>
            </a:r>
          </a:p>
        </p:txBody>
      </p:sp>
      <p:sp>
        <p:nvSpPr>
          <p:cNvPr id="7" name="Title 1"/>
          <p:cNvSpPr txBox="1">
            <a:spLocks/>
          </p:cNvSpPr>
          <p:nvPr/>
        </p:nvSpPr>
        <p:spPr bwMode="auto">
          <a:xfrm>
            <a:off x="107466" y="3155719"/>
            <a:ext cx="4300538" cy="187166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eaLnBrk="1" hangingPunct="1">
              <a:defRPr/>
            </a:pPr>
            <a:r>
              <a:rPr lang="zh-TW" altLang="en-US" dirty="0">
                <a:solidFill>
                  <a:srgbClr val="070000"/>
                </a:solidFill>
                <a:latin typeface="Arial"/>
                <a:ea typeface="ＭＳ Ｐゴシック"/>
                <a:cs typeface="Arial"/>
              </a:rPr>
              <a:t>腓利门</a:t>
            </a:r>
            <a:endParaRPr lang="en-US" sz="6600" kern="0" dirty="0">
              <a:solidFill>
                <a:srgbClr val="070000"/>
              </a:solidFill>
              <a:latin typeface="Arial"/>
            </a:endParaRPr>
          </a:p>
        </p:txBody>
      </p:sp>
      <p:sp>
        <p:nvSpPr>
          <p:cNvPr id="8" name="Text Box 6"/>
          <p:cNvSpPr txBox="1">
            <a:spLocks noChangeArrowheads="1"/>
          </p:cNvSpPr>
          <p:nvPr/>
        </p:nvSpPr>
        <p:spPr bwMode="auto">
          <a:xfrm>
            <a:off x="107466" y="638425"/>
            <a:ext cx="836576"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70000"/>
                </a:solidFill>
                <a:latin typeface="Arial" charset="0"/>
                <a:cs typeface="Arial" charset="0"/>
              </a:rPr>
              <a:t>1-7</a:t>
            </a:r>
          </a:p>
          <a:p>
            <a:pPr eaLnBrk="1" hangingPunct="1"/>
            <a:r>
              <a:rPr lang="en-US" sz="2000" b="1">
                <a:solidFill>
                  <a:srgbClr val="070000"/>
                </a:solidFill>
                <a:latin typeface="Arial" charset="0"/>
                <a:cs typeface="Arial" charset="0"/>
              </a:rPr>
              <a:t>8-14</a:t>
            </a:r>
          </a:p>
          <a:p>
            <a:pPr eaLnBrk="1" hangingPunct="1"/>
            <a:r>
              <a:rPr lang="en-US" sz="2000" b="1">
                <a:solidFill>
                  <a:srgbClr val="070000"/>
                </a:solidFill>
                <a:latin typeface="Arial" charset="0"/>
                <a:cs typeface="Arial" charset="0"/>
              </a:rPr>
              <a:t>15-20</a:t>
            </a:r>
          </a:p>
          <a:p>
            <a:pPr eaLnBrk="1" hangingPunct="1"/>
            <a:r>
              <a:rPr lang="en-US" sz="2000" b="1">
                <a:solidFill>
                  <a:srgbClr val="070000"/>
                </a:solidFill>
                <a:latin typeface="Arial" charset="0"/>
                <a:cs typeface="Arial" charset="0"/>
              </a:rPr>
              <a:t>21-25</a:t>
            </a:r>
          </a:p>
        </p:txBody>
      </p:sp>
      <p:sp>
        <p:nvSpPr>
          <p:cNvPr id="9" name="Text Box 6"/>
          <p:cNvSpPr txBox="1">
            <a:spLocks noChangeArrowheads="1"/>
          </p:cNvSpPr>
          <p:nvPr/>
        </p:nvSpPr>
        <p:spPr bwMode="auto">
          <a:xfrm>
            <a:off x="51271" y="278808"/>
            <a:ext cx="1522130" cy="337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i="1">
                <a:solidFill>
                  <a:srgbClr val="070000"/>
                </a:solidFill>
                <a:latin typeface="Arial" charset="0"/>
                <a:cs typeface="Arial" charset="0"/>
              </a:rPr>
              <a:t>Verses</a:t>
            </a:r>
          </a:p>
        </p:txBody>
      </p:sp>
      <p:sp>
        <p:nvSpPr>
          <p:cNvPr id="2" name="Text Box 6">
            <a:extLst>
              <a:ext uri="{FF2B5EF4-FFF2-40B4-BE49-F238E27FC236}">
                <a16:creationId xmlns:a16="http://schemas.microsoft.com/office/drawing/2014/main" id="{BEAFC93E-2AC6-C621-DB6E-0EBD6F7FE4F9}"/>
              </a:ext>
            </a:extLst>
          </p:cNvPr>
          <p:cNvSpPr txBox="1">
            <a:spLocks noChangeArrowheads="1"/>
          </p:cNvSpPr>
          <p:nvPr/>
        </p:nvSpPr>
        <p:spPr bwMode="auto">
          <a:xfrm>
            <a:off x="204161" y="2025918"/>
            <a:ext cx="4107148"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dirty="0"/>
              <a:t>• </a:t>
            </a:r>
            <a:r>
              <a:rPr lang="en-US" altLang="zh-CN" b="1" dirty="0"/>
              <a:t>1-7</a:t>
            </a:r>
            <a:r>
              <a:rPr lang="zh-CN" altLang="en-US" dirty="0"/>
              <a:t> 腓利门之爱的书信 </a:t>
            </a:r>
            <a:endParaRPr lang="en-US" altLang="zh-CN" dirty="0"/>
          </a:p>
          <a:p>
            <a:r>
              <a:rPr lang="en-US" altLang="zh-CN" dirty="0"/>
              <a:t>• </a:t>
            </a:r>
            <a:r>
              <a:rPr lang="en-US" altLang="zh-CN" b="1" dirty="0"/>
              <a:t>8-14</a:t>
            </a:r>
            <a:r>
              <a:rPr lang="en-US" altLang="zh-CN" dirty="0"/>
              <a:t> </a:t>
            </a:r>
            <a:r>
              <a:rPr lang="zh-CN" altLang="en-US" dirty="0"/>
              <a:t>殴尼西慕成为基督徒 </a:t>
            </a:r>
            <a:endParaRPr lang="en-US" altLang="zh-CN" dirty="0"/>
          </a:p>
          <a:p>
            <a:r>
              <a:rPr lang="en-US" altLang="zh-CN" dirty="0"/>
              <a:t>• </a:t>
            </a:r>
            <a:r>
              <a:rPr lang="en-US" altLang="zh-CN" b="1" dirty="0"/>
              <a:t>15-20</a:t>
            </a:r>
            <a:r>
              <a:rPr lang="en-US" altLang="zh-CN" dirty="0"/>
              <a:t> </a:t>
            </a:r>
            <a:r>
              <a:rPr lang="zh-CN" altLang="en-US" dirty="0"/>
              <a:t>请求为殴尼西慕辩护</a:t>
            </a:r>
            <a:endParaRPr lang="en-US" altLang="zh-CN" dirty="0"/>
          </a:p>
          <a:p>
            <a:r>
              <a:rPr lang="en-US" altLang="zh-CN" dirty="0"/>
              <a:t>• </a:t>
            </a:r>
            <a:r>
              <a:rPr lang="en-US" altLang="zh-CN" b="1" dirty="0"/>
              <a:t>21-25</a:t>
            </a:r>
            <a:r>
              <a:rPr lang="en-US" altLang="zh-CN" dirty="0"/>
              <a:t> </a:t>
            </a:r>
            <a:r>
              <a:rPr lang="zh-CN" altLang="en-US" dirty="0"/>
              <a:t>保罗表达的期望</a:t>
            </a:r>
            <a:endParaRPr lang="en-US" altLang="zh-CN" dirty="0"/>
          </a:p>
        </p:txBody>
      </p:sp>
    </p:spTree>
    <p:extLst>
      <p:ext uri="{BB962C8B-B14F-4D97-AF65-F5344CB8AC3E}">
        <p14:creationId xmlns:p14="http://schemas.microsoft.com/office/powerpoint/2010/main" val="20708310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993518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82290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434592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02357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510792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如何原谅那些冒犯我们的人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8836044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sz="4800" b="1" dirty="0">
                <a:solidFill>
                  <a:srgbClr val="FFFFFF"/>
                </a:solidFill>
                <a:effectLst>
                  <a:glow rad="254000">
                    <a:srgbClr val="000000"/>
                  </a:glow>
                </a:effectLst>
                <a:latin typeface="Arial" charset="0"/>
                <a:ea typeface="ＭＳ Ｐゴシック" charset="0"/>
                <a:cs typeface="ＭＳ Ｐゴシック" charset="0"/>
              </a:rPr>
              <a:t>当我们看到上帝如何宽恕</a:t>
            </a:r>
            <a:r>
              <a:rPr lang="zh-TW" altLang="en-US" sz="4800" b="1" dirty="0">
                <a:solidFill>
                  <a:srgbClr val="FFFF00"/>
                </a:solidFill>
                <a:effectLst>
                  <a:glow rad="254000">
                    <a:srgbClr val="000000"/>
                  </a:glow>
                </a:effectLst>
                <a:latin typeface="Arial" charset="0"/>
                <a:ea typeface="ＭＳ Ｐゴシック" charset="0"/>
                <a:cs typeface="ＭＳ Ｐゴシック" charset="0"/>
              </a:rPr>
              <a:t>我们</a:t>
            </a:r>
            <a:r>
              <a:rPr lang="zh-TW" altLang="en-US" sz="4800" b="1" dirty="0">
                <a:solidFill>
                  <a:srgbClr val="FFFFFF"/>
                </a:solidFill>
                <a:effectLst>
                  <a:glow rad="254000">
                    <a:srgbClr val="000000"/>
                  </a:glow>
                </a:effectLst>
                <a:latin typeface="Arial" charset="0"/>
                <a:ea typeface="ＭＳ Ｐゴシック" charset="0"/>
                <a:cs typeface="ＭＳ Ｐゴシック" charset="0"/>
              </a:rPr>
              <a:t>时，我们可以原谅</a:t>
            </a:r>
            <a:r>
              <a:rPr lang="zh-TW" altLang="en-US" sz="4800" b="1" dirty="0">
                <a:solidFill>
                  <a:srgbClr val="FFFF00"/>
                </a:solidFill>
                <a:effectLst>
                  <a:glow rad="254000">
                    <a:srgbClr val="000000"/>
                  </a:glow>
                </a:effectLst>
                <a:latin typeface="Arial" charset="0"/>
                <a:ea typeface="ＭＳ Ｐゴシック" charset="0"/>
                <a:cs typeface="ＭＳ Ｐゴシック" charset="0"/>
              </a:rPr>
              <a:t>别人</a:t>
            </a:r>
            <a:r>
              <a:rPr lang="zh-TW" altLang="en-US" sz="4800" b="1" dirty="0">
                <a:solidFill>
                  <a:srgbClr val="FFFFFF"/>
                </a:solidFill>
                <a:effectLst>
                  <a:glow rad="254000">
                    <a:srgbClr val="000000"/>
                  </a:glow>
                </a:effectLst>
                <a:latin typeface="Arial" charset="0"/>
                <a:ea typeface="ＭＳ Ｐゴシック" charset="0"/>
                <a:cs typeface="ＭＳ Ｐゴシック" charset="0"/>
              </a:rPr>
              <a:t>。</a:t>
            </a:r>
            <a:endParaRPr lang="en-US" sz="48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zh-TW" altLang="en-US" sz="4800" b="1" dirty="0">
                <a:effectLst>
                  <a:glow rad="127000">
                    <a:schemeClr val="tx1"/>
                  </a:glow>
                </a:effectLst>
                <a:latin typeface="Arial" charset="0"/>
                <a:ea typeface="ＭＳ Ｐゴシック" charset="0"/>
                <a:cs typeface="ＭＳ Ｐゴシック" charset="0"/>
              </a:rPr>
              <a:t>大意</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615702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altLang="zh-TW" sz="4800" b="1" dirty="0">
                <a:solidFill>
                  <a:schemeClr val="tx1"/>
                </a:solidFill>
                <a:latin typeface="Arial" charset="0"/>
                <a:ea typeface="ＭＳ Ｐゴシック" charset="0"/>
                <a:cs typeface="ＭＳ Ｐゴシック" charset="0"/>
              </a:rPr>
              <a:t>I.</a:t>
            </a:r>
            <a:r>
              <a:rPr lang="zh-TW" altLang="en-US" sz="4800" b="1" dirty="0">
                <a:solidFill>
                  <a:schemeClr val="tx1"/>
                </a:solidFill>
                <a:latin typeface="Arial" charset="0"/>
                <a:ea typeface="ＭＳ Ｐゴシック" charset="0"/>
                <a:cs typeface="ＭＳ Ｐゴシック" charset="0"/>
              </a:rPr>
              <a:t>开始以尽可能最好的方式看待人们（</a:t>
            </a:r>
            <a:r>
              <a:rPr lang="en-US" altLang="zh-TW" sz="4800" b="1" dirty="0">
                <a:solidFill>
                  <a:schemeClr val="tx1"/>
                </a:solidFill>
                <a:latin typeface="Arial" charset="0"/>
                <a:ea typeface="ＭＳ Ｐゴシック" charset="0"/>
                <a:cs typeface="ＭＳ Ｐゴシック" charset="0"/>
              </a:rPr>
              <a:t>1-7</a:t>
            </a:r>
            <a:r>
              <a:rPr lang="zh-TW" altLang="en-US" sz="4800" b="1" dirty="0">
                <a:solidFill>
                  <a:schemeClr val="tx1"/>
                </a:solidFill>
                <a:latin typeface="Arial" charset="0"/>
                <a:ea typeface="ＭＳ Ｐゴシック" charset="0"/>
                <a:cs typeface="ＭＳ Ｐゴシック" charset="0"/>
              </a:rPr>
              <a:t>）。</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102554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r>
              <a:rPr lang="en-US" altLang="zh-TW" b="1" dirty="0">
                <a:solidFill>
                  <a:schemeClr val="tx2"/>
                </a:solidFill>
                <a:effectLst>
                  <a:glow rad="127000">
                    <a:schemeClr val="bg1"/>
                  </a:glow>
                </a:effectLst>
                <a:latin typeface="Arial" charset="0"/>
                <a:ea typeface="ＭＳ Ｐゴシック" charset="0"/>
                <a:cs typeface="ＭＳ Ｐゴシック" charset="0"/>
              </a:rPr>
              <a:t>II</a:t>
            </a:r>
            <a:r>
              <a:rPr lang="zh-TW" altLang="en-US" b="1" dirty="0">
                <a:solidFill>
                  <a:schemeClr val="tx2"/>
                </a:solidFill>
                <a:effectLst>
                  <a:glow rad="127000">
                    <a:schemeClr val="bg1"/>
                  </a:glow>
                </a:effectLst>
                <a:latin typeface="Arial" charset="0"/>
                <a:ea typeface="ＭＳ Ｐゴシック" charset="0"/>
                <a:cs typeface="ＭＳ Ｐゴシック" charset="0"/>
              </a:rPr>
              <a:t>。 保罗呼吁腓利门原谅他的回归失控的奴隶欧尼西慕</a:t>
            </a:r>
            <a:br>
              <a:rPr lang="zh-TW" altLang="en-US" b="1" dirty="0">
                <a:solidFill>
                  <a:schemeClr val="tx2"/>
                </a:solidFill>
                <a:effectLst>
                  <a:glow rad="127000">
                    <a:schemeClr val="bg1"/>
                  </a:glow>
                </a:effectLst>
                <a:latin typeface="Arial" charset="0"/>
                <a:ea typeface="ＭＳ Ｐゴシック" charset="0"/>
                <a:cs typeface="ＭＳ Ｐゴシック" charset="0"/>
              </a:rPr>
            </a:br>
            <a:r>
              <a:rPr lang="zh-TW" altLang="en-US" b="1" dirty="0">
                <a:solidFill>
                  <a:schemeClr val="tx2"/>
                </a:solidFill>
                <a:effectLst>
                  <a:glow rad="127000">
                    <a:schemeClr val="bg1"/>
                  </a:glow>
                </a:effectLst>
                <a:latin typeface="Arial" charset="0"/>
                <a:ea typeface="ＭＳ Ｐゴシック" charset="0"/>
                <a:cs typeface="ＭＳ Ｐゴシック" charset="0"/>
              </a:rPr>
              <a:t>（</a:t>
            </a:r>
            <a:r>
              <a:rPr lang="en-US" altLang="zh-TW" b="1" dirty="0">
                <a:solidFill>
                  <a:schemeClr val="tx2"/>
                </a:solidFill>
                <a:effectLst>
                  <a:glow rad="127000">
                    <a:schemeClr val="bg1"/>
                  </a:glow>
                </a:effectLst>
                <a:latin typeface="Arial" charset="0"/>
                <a:ea typeface="ＭＳ Ｐゴシック" charset="0"/>
                <a:cs typeface="ＭＳ Ｐゴシック" charset="0"/>
              </a:rPr>
              <a:t>8-21</a:t>
            </a:r>
            <a:r>
              <a:rPr lang="zh-TW" altLang="en-US"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691664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77800">
                    <a:srgbClr val="000000"/>
                  </a:glow>
                </a:effectLst>
                <a:cs typeface="Arial" charset="0"/>
              </a:rPr>
              <a:t>246</a:t>
            </a:r>
          </a:p>
        </p:txBody>
      </p:sp>
      <p:pic>
        <p:nvPicPr>
          <p:cNvPr id="6" name="Picture 5"/>
          <p:cNvPicPr>
            <a:picLocks noChangeAspect="1"/>
          </p:cNvPicPr>
          <p:nvPr/>
        </p:nvPicPr>
        <p:blipFill>
          <a:blip r:embed="rId3"/>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zh-TW" altLang="en-US" sz="4800" b="1" dirty="0">
                <a:latin typeface="Arial" charset="0"/>
              </a:rPr>
              <a:t>欧尼西慕什么都发生过？</a:t>
            </a:r>
            <a:endParaRPr lang="en-US" sz="4800" b="1" dirty="0">
              <a:effectLst/>
              <a:latin typeface="Arial" charset="0"/>
            </a:endParaRPr>
          </a:p>
        </p:txBody>
      </p:sp>
    </p:spTree>
    <p:extLst>
      <p:ext uri="{BB962C8B-B14F-4D97-AF65-F5344CB8AC3E}">
        <p14:creationId xmlns:p14="http://schemas.microsoft.com/office/powerpoint/2010/main" val="150949140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腓利门</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宽恕</a:t>
            </a:r>
            <a:endParaRPr lang="en-US" sz="8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a:t>
            </a:r>
            <a:r>
              <a:rPr kumimoji="0" lang="ko-KR" alt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cs typeface="Arial"/>
              </a:rPr>
              <a:t>博士</a:t>
            </a:r>
            <a:r>
              <a:rPr kumimoji="0" lang="ko-KR"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 </a:t>
            </a:r>
            <a:r>
              <a:rPr kumimoji="0" lang="en-US" altLang="ko-KR"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ko-KR" alt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cs typeface="Arial"/>
              </a:rPr>
              <a:t>新加坡神学院</a:t>
            </a:r>
            <a:r>
              <a:rPr kumimoji="0" lang="ko-KR"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 </a:t>
            </a:r>
            <a:r>
              <a:rPr kumimoji="0" lang="en-US" altLang="ko-KR"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953118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37570" name="Text Box 2"/>
          <p:cNvSpPr txBox="1">
            <a:spLocks noChangeArrowheads="1"/>
          </p:cNvSpPr>
          <p:nvPr/>
        </p:nvSpPr>
        <p:spPr bwMode="auto">
          <a:xfrm>
            <a:off x="8297863" y="152400"/>
            <a:ext cx="692150" cy="4572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247</a:t>
            </a:r>
          </a:p>
        </p:txBody>
      </p:sp>
      <p:sp>
        <p:nvSpPr>
          <p:cNvPr id="66563" name="Text Box 3"/>
          <p:cNvSpPr txBox="1">
            <a:spLocks noChangeArrowheads="1"/>
          </p:cNvSpPr>
          <p:nvPr/>
        </p:nvSpPr>
        <p:spPr bwMode="auto">
          <a:xfrm>
            <a:off x="381000" y="1225550"/>
            <a:ext cx="8153400" cy="1477963"/>
          </a:xfrm>
          <a:prstGeom prst="rect">
            <a:avLst/>
          </a:prstGeom>
          <a:solidFill>
            <a:srgbClr val="CCFFCC"/>
          </a:solidFill>
          <a:ln w="9525">
            <a:solidFill>
              <a:schemeClr val="tx1"/>
            </a:solid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3000" b="1">
                <a:solidFill>
                  <a:srgbClr val="000000"/>
                </a:solidFill>
                <a:latin typeface="Arial Narrow" pitchFamily="34" charset="0"/>
                <a:ea typeface="SimSun" pitchFamily="2" charset="-122"/>
              </a:rPr>
              <a:t>1.	</a:t>
            </a:r>
            <a:r>
              <a:rPr lang="zh-CN" altLang="en-US" sz="3000" b="1">
                <a:solidFill>
                  <a:srgbClr val="000000"/>
                </a:solidFill>
                <a:latin typeface="Arial Narrow" pitchFamily="34" charset="0"/>
                <a:ea typeface="SimSun" pitchFamily="2" charset="-122"/>
              </a:rPr>
              <a:t>腓利门保存了这封书信并且允许它传播与复制</a:t>
            </a:r>
            <a:r>
              <a:rPr lang="en-US" altLang="zh-CN" sz="3000" b="1">
                <a:solidFill>
                  <a:srgbClr val="000000"/>
                </a:solidFill>
                <a:latin typeface="Arial Narrow" pitchFamily="34" charset="0"/>
                <a:ea typeface="SimSun" pitchFamily="2" charset="-122"/>
              </a:rPr>
              <a:t> - </a:t>
            </a:r>
            <a:r>
              <a:rPr lang="zh-CN" altLang="en-US" sz="3000" b="1">
                <a:solidFill>
                  <a:srgbClr val="000000"/>
                </a:solidFill>
                <a:latin typeface="Arial Narrow" pitchFamily="34" charset="0"/>
                <a:ea typeface="SimSun" pitchFamily="2" charset="-122"/>
              </a:rPr>
              <a:t>如果他没有原谅欧尼西慕，这封书信不能传播与复制！</a:t>
            </a:r>
            <a:endParaRPr lang="en-US" altLang="zh-CN" sz="3000" b="1">
              <a:solidFill>
                <a:srgbClr val="000000"/>
              </a:solidFill>
              <a:latin typeface="Arial Narrow" pitchFamily="34" charset="0"/>
              <a:ea typeface="SimSun" pitchFamily="2" charset="-122"/>
            </a:endParaRPr>
          </a:p>
        </p:txBody>
      </p:sp>
      <p:sp>
        <p:nvSpPr>
          <p:cNvPr id="66564" name="Text Box 4"/>
          <p:cNvSpPr txBox="1">
            <a:spLocks noChangeArrowheads="1"/>
          </p:cNvSpPr>
          <p:nvPr/>
        </p:nvSpPr>
        <p:spPr bwMode="auto">
          <a:xfrm>
            <a:off x="381000" y="2962275"/>
            <a:ext cx="8229600" cy="1477963"/>
          </a:xfrm>
          <a:prstGeom prst="rect">
            <a:avLst/>
          </a:prstGeom>
          <a:solidFill>
            <a:srgbClr val="CCFFCC"/>
          </a:solidFill>
          <a:ln w="9525">
            <a:solidFill>
              <a:schemeClr val="tx1"/>
            </a:solid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3000" b="1">
                <a:solidFill>
                  <a:srgbClr val="000000"/>
                </a:solidFill>
                <a:latin typeface="Arial Narrow" pitchFamily="34" charset="0"/>
                <a:ea typeface="SimSun" pitchFamily="2" charset="-122"/>
              </a:rPr>
              <a:t> 2.	</a:t>
            </a:r>
            <a:r>
              <a:rPr lang="zh-CN" altLang="en-US" sz="3000" b="1">
                <a:solidFill>
                  <a:srgbClr val="000000"/>
                </a:solidFill>
                <a:latin typeface="Arial Narrow" pitchFamily="34" charset="0"/>
                <a:ea typeface="SimSun" pitchFamily="2" charset="-122"/>
              </a:rPr>
              <a:t>保罗对腓利门表达极大的信心，腓利门不只单单原谅欧尼西慕（</a:t>
            </a:r>
            <a:r>
              <a:rPr lang="en-US" altLang="zh-CN" sz="3000" b="1">
                <a:solidFill>
                  <a:srgbClr val="000000"/>
                </a:solidFill>
                <a:latin typeface="Arial Narrow" pitchFamily="34" charset="0"/>
                <a:ea typeface="SimSun" pitchFamily="2" charset="-122"/>
              </a:rPr>
              <a:t>21</a:t>
            </a:r>
            <a:r>
              <a:rPr lang="zh-CN" altLang="en-US" sz="3000" b="1">
                <a:solidFill>
                  <a:srgbClr val="000000"/>
                </a:solidFill>
                <a:latin typeface="Arial Narrow" pitchFamily="34" charset="0"/>
                <a:ea typeface="SimSun" pitchFamily="2" charset="-122"/>
              </a:rPr>
              <a:t>节）</a:t>
            </a:r>
            <a:r>
              <a:rPr lang="en-US" altLang="zh-CN" sz="3000" b="1">
                <a:solidFill>
                  <a:srgbClr val="000000"/>
                </a:solidFill>
                <a:latin typeface="Arial Narrow" pitchFamily="34" charset="0"/>
                <a:ea typeface="SimSun" pitchFamily="2" charset="-122"/>
              </a:rPr>
              <a:t>—</a:t>
            </a:r>
            <a:r>
              <a:rPr lang="zh-CN" altLang="en-US" sz="3000" b="1">
                <a:solidFill>
                  <a:srgbClr val="000000"/>
                </a:solidFill>
                <a:latin typeface="Arial Narrow" pitchFamily="34" charset="0"/>
                <a:ea typeface="SimSun" pitchFamily="2" charset="-122"/>
              </a:rPr>
              <a:t>或许腓利门会释放他？</a:t>
            </a:r>
            <a:endParaRPr lang="en-US" altLang="zh-CN" sz="3000" b="1">
              <a:solidFill>
                <a:srgbClr val="000000"/>
              </a:solidFill>
              <a:latin typeface="Arial Narrow" pitchFamily="34" charset="0"/>
              <a:ea typeface="SimSun" pitchFamily="2" charset="-122"/>
            </a:endParaRPr>
          </a:p>
        </p:txBody>
      </p:sp>
      <p:sp>
        <p:nvSpPr>
          <p:cNvPr id="66565" name="Text Box 5"/>
          <p:cNvSpPr txBox="1">
            <a:spLocks noChangeArrowheads="1"/>
          </p:cNvSpPr>
          <p:nvPr/>
        </p:nvSpPr>
        <p:spPr bwMode="auto">
          <a:xfrm>
            <a:off x="381000" y="4699000"/>
            <a:ext cx="8229600" cy="1016000"/>
          </a:xfrm>
          <a:prstGeom prst="rect">
            <a:avLst/>
          </a:prstGeom>
          <a:solidFill>
            <a:srgbClr val="CCFFCC"/>
          </a:solidFill>
          <a:ln w="9525">
            <a:solidFill>
              <a:schemeClr val="tx1"/>
            </a:solid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3000" b="1">
                <a:solidFill>
                  <a:srgbClr val="000000"/>
                </a:solidFill>
                <a:latin typeface="Arial Narrow" pitchFamily="34" charset="0"/>
                <a:ea typeface="SimSun" pitchFamily="2" charset="-122"/>
              </a:rPr>
              <a:t>3.	</a:t>
            </a:r>
            <a:r>
              <a:rPr lang="zh-CN" altLang="en-US" sz="3000" b="1">
                <a:solidFill>
                  <a:srgbClr val="000000"/>
                </a:solidFill>
                <a:latin typeface="Arial Narrow" pitchFamily="34" charset="0"/>
                <a:ea typeface="SimSun" pitchFamily="2" charset="-122"/>
              </a:rPr>
              <a:t>以革那提在大约公元</a:t>
            </a:r>
            <a:r>
              <a:rPr lang="en-US" altLang="zh-CN" sz="3000" b="1">
                <a:solidFill>
                  <a:srgbClr val="000000"/>
                </a:solidFill>
                <a:latin typeface="Arial Narrow" pitchFamily="34" charset="0"/>
                <a:ea typeface="SimSun" pitchFamily="2" charset="-122"/>
              </a:rPr>
              <a:t>115</a:t>
            </a:r>
            <a:r>
              <a:rPr lang="zh-CN" altLang="en-US" sz="3000" b="1">
                <a:solidFill>
                  <a:srgbClr val="000000"/>
                </a:solidFill>
                <a:latin typeface="Arial Narrow" pitchFamily="34" charset="0"/>
                <a:ea typeface="SimSun" pitchFamily="2" charset="-122"/>
              </a:rPr>
              <a:t>在以弗所附近的教会向主教致词</a:t>
            </a:r>
            <a:r>
              <a:rPr lang="en-US" altLang="zh-CN" sz="3000" b="1">
                <a:solidFill>
                  <a:srgbClr val="000000"/>
                </a:solidFill>
                <a:latin typeface="Arial Narrow" pitchFamily="34" charset="0"/>
                <a:ea typeface="SimSun" pitchFamily="2" charset="-122"/>
              </a:rPr>
              <a:t>—</a:t>
            </a:r>
            <a:r>
              <a:rPr lang="zh-CN" altLang="en-US" sz="3000" b="1">
                <a:solidFill>
                  <a:srgbClr val="000000"/>
                </a:solidFill>
                <a:latin typeface="Arial Narrow" pitchFamily="34" charset="0"/>
                <a:ea typeface="SimSun" pitchFamily="2" charset="-122"/>
              </a:rPr>
              <a:t>而他的名就是欧尼西慕</a:t>
            </a:r>
            <a:r>
              <a:rPr lang="en-US" altLang="zh-CN" sz="3000" b="1">
                <a:solidFill>
                  <a:srgbClr val="000000"/>
                </a:solidFill>
                <a:latin typeface="Arial Narrow" pitchFamily="34" charset="0"/>
                <a:ea typeface="SimSun" pitchFamily="2" charset="-122"/>
              </a:rPr>
              <a:t>!  </a:t>
            </a:r>
          </a:p>
        </p:txBody>
      </p:sp>
      <p:sp>
        <p:nvSpPr>
          <p:cNvPr id="237574" name="Rectangle 6"/>
          <p:cNvSpPr>
            <a:spLocks noGrp="1" noChangeArrowheads="1"/>
          </p:cNvSpPr>
          <p:nvPr>
            <p:ph type="title" idx="4294967295"/>
          </p:nvPr>
        </p:nvSpPr>
        <p:spPr>
          <a:xfrm>
            <a:off x="1676400" y="304800"/>
            <a:ext cx="5981700" cy="519113"/>
          </a:xfrm>
          <a:solidFill>
            <a:srgbClr val="000000"/>
          </a:solidFill>
        </p:spPr>
        <p:txBody>
          <a:bodyPr anchor="t">
            <a:spAutoFit/>
          </a:bodyPr>
          <a:lstStyle/>
          <a:p>
            <a:pPr algn="ctr" eaLnBrk="1" hangingPunct="1"/>
            <a:r>
              <a:rPr lang="en-US" altLang="zh-CN" sz="2800" b="1">
                <a:solidFill>
                  <a:srgbClr val="FFFFFF"/>
                </a:solidFill>
                <a:latin typeface="Arial Narrow" pitchFamily="34" charset="0"/>
                <a:ea typeface="SimSun" pitchFamily="2" charset="-122"/>
              </a:rPr>
              <a:t>“</a:t>
            </a:r>
            <a:r>
              <a:rPr lang="zh-CN" altLang="en-US" sz="2800" b="1">
                <a:solidFill>
                  <a:srgbClr val="FFFFFF"/>
                </a:solidFill>
                <a:latin typeface="Arial Narrow" pitchFamily="34" charset="0"/>
                <a:ea typeface="SimSun" pitchFamily="2" charset="-122"/>
              </a:rPr>
              <a:t>腓利门有饶恕欧尼西慕吗？</a:t>
            </a:r>
            <a:r>
              <a:rPr lang="en-US" altLang="zh-CN" sz="2800" b="1">
                <a:solidFill>
                  <a:srgbClr val="FFFFFF"/>
                </a:solidFill>
                <a:latin typeface="Arial Narrow" pitchFamily="34" charset="0"/>
                <a:ea typeface="SimSun" pitchFamily="2" charset="-122"/>
              </a:rPr>
              <a:t>”</a:t>
            </a:r>
            <a:endParaRPr lang="en-US" altLang="en-US" sz="2800" b="1">
              <a:solidFill>
                <a:srgbClr val="FFFFFF"/>
              </a:solidFill>
              <a:latin typeface="Arial Narrow" pitchFamily="34" charset="0"/>
            </a:endParaRPr>
          </a:p>
        </p:txBody>
      </p:sp>
    </p:spTree>
    <p:extLst>
      <p:ext uri="{BB962C8B-B14F-4D97-AF65-F5344CB8AC3E}">
        <p14:creationId xmlns:p14="http://schemas.microsoft.com/office/powerpoint/2010/main" val="3266299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主教阿尼西母（公元 </a:t>
            </a:r>
            <a:r>
              <a:rPr lang="en-US" altLang="zh-CN" sz="4800" b="1" dirty="0">
                <a:effectLst>
                  <a:glow rad="127000">
                    <a:schemeClr val="tx1"/>
                  </a:glow>
                </a:effectLst>
                <a:latin typeface="Arial" charset="0"/>
                <a:ea typeface="ＭＳ Ｐゴシック" charset="0"/>
                <a:cs typeface="ＭＳ Ｐゴシック" charset="0"/>
              </a:rPr>
              <a:t>115 </a:t>
            </a:r>
            <a:r>
              <a:rPr lang="zh-CN" altLang="en-US" sz="4800" b="1" dirty="0">
                <a:effectLst>
                  <a:glow rad="127000">
                    <a:schemeClr val="tx1"/>
                  </a:glow>
                </a:effectLst>
                <a:latin typeface="Arial" charset="0"/>
                <a:ea typeface="ＭＳ Ｐゴシック" charset="0"/>
                <a:cs typeface="ＭＳ Ｐゴシック" charset="0"/>
              </a:rPr>
              <a:t>年）</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44888"/>
            <a:ext cx="9144000" cy="4948408"/>
          </a:xfrm>
          <a:prstGeom prst="rect">
            <a:avLst/>
          </a:prstGeom>
        </p:spPr>
      </p:pic>
    </p:spTree>
    <p:extLst>
      <p:ext uri="{BB962C8B-B14F-4D97-AF65-F5344CB8AC3E}">
        <p14:creationId xmlns:p14="http://schemas.microsoft.com/office/powerpoint/2010/main" val="294040489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彭柯丽</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sz="4000" b="1" dirty="0">
                <a:solidFill>
                  <a:srgbClr val="FFFFFF"/>
                </a:solidFill>
                <a:effectLst>
                  <a:glow rad="127000">
                    <a:srgbClr val="000000"/>
                  </a:glow>
                </a:effectLst>
                <a:latin typeface="Arial" charset="0"/>
                <a:ea typeface="ＭＳ Ｐゴシック" charset="0"/>
                <a:cs typeface="ＭＳ Ｐゴシック" charset="0"/>
              </a:rPr>
              <a:t>“宽恕让囚犯自由，只是发现囚犯是我。”</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0696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4913" y="5200650"/>
            <a:ext cx="797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tLang="zh-CN" dirty="0">
                <a:cs typeface="Arial"/>
              </a:rPr>
              <a:t>. </a:t>
            </a:r>
            <a:r>
              <a:rPr lang="zh-CN" altLang="en-US" dirty="0">
                <a:cs typeface="Arial"/>
              </a:rPr>
              <a:t>应用 </a:t>
            </a:r>
            <a:r>
              <a:rPr lang="en-US" altLang="zh-CN" dirty="0">
                <a:cs typeface="Arial"/>
              </a:rPr>
              <a:t>.</a:t>
            </a:r>
            <a:endParaRPr lang="en-US" dirty="0">
              <a:latin typeface="Arial"/>
              <a:cs typeface="Arial"/>
            </a:endParaRPr>
          </a:p>
        </p:txBody>
      </p:sp>
      <p:sp>
        <p:nvSpPr>
          <p:cNvPr id="46083" name="Text Box 3"/>
          <p:cNvSpPr txBox="1">
            <a:spLocks noChangeArrowheads="1"/>
          </p:cNvSpPr>
          <p:nvPr/>
        </p:nvSpPr>
        <p:spPr bwMode="auto">
          <a:xfrm>
            <a:off x="625475" y="1022350"/>
            <a:ext cx="8915400" cy="319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indent="-533400" defTabSz="628650" eaLnBrk="1" hangingPunct="1">
              <a:lnSpc>
                <a:spcPct val="80000"/>
              </a:lnSpc>
            </a:pPr>
            <a:r>
              <a:rPr lang="zh-CN" altLang="en-US" sz="2800" b="1" dirty="0">
                <a:solidFill>
                  <a:srgbClr val="FFFFFF"/>
                </a:solidFill>
                <a:latin typeface="Arial"/>
                <a:cs typeface="Arial"/>
              </a:rPr>
              <a:t>你现在跟谁能产生联系？</a:t>
            </a:r>
          </a:p>
          <a:p>
            <a:pPr marL="533400" indent="-533400" defTabSz="628650" eaLnBrk="1" hangingPunct="1">
              <a:lnSpc>
                <a:spcPct val="80000"/>
              </a:lnSpc>
            </a:pPr>
            <a:endParaRPr lang="zh-CN" altLang="en-US" sz="2800" b="1" dirty="0">
              <a:solidFill>
                <a:srgbClr val="FFFFFF"/>
              </a:solidFill>
              <a:latin typeface="Arial"/>
              <a:cs typeface="Arial"/>
            </a:endParaRPr>
          </a:p>
          <a:p>
            <a:pPr marL="533400" indent="-533400" defTabSz="628650" eaLnBrk="1" hangingPunct="1">
              <a:lnSpc>
                <a:spcPct val="80000"/>
              </a:lnSpc>
              <a:buFont typeface="+mj-lt"/>
              <a:buAutoNum type="arabicPeriod"/>
            </a:pPr>
            <a:r>
              <a:rPr lang="zh-CN" altLang="en-US" sz="2800" b="1" dirty="0">
                <a:solidFill>
                  <a:srgbClr val="FFFFFF"/>
                </a:solidFill>
                <a:latin typeface="Arial"/>
                <a:cs typeface="Arial"/>
              </a:rPr>
              <a:t>腓利门</a:t>
            </a:r>
          </a:p>
          <a:p>
            <a:pPr marL="533400" indent="-533400" defTabSz="628650" eaLnBrk="1" hangingPunct="1">
              <a:lnSpc>
                <a:spcPct val="80000"/>
              </a:lnSpc>
              <a:buFont typeface="+mj-lt"/>
              <a:buAutoNum type="arabicPeriod"/>
            </a:pPr>
            <a:endParaRPr lang="zh-CN" altLang="en-US" sz="2800" b="1" dirty="0">
              <a:solidFill>
                <a:srgbClr val="FFFFFF"/>
              </a:solidFill>
              <a:latin typeface="Arial"/>
              <a:cs typeface="Arial"/>
            </a:endParaRPr>
          </a:p>
          <a:p>
            <a:pPr marL="533400" indent="-533400" defTabSz="628650" eaLnBrk="1" hangingPunct="1">
              <a:lnSpc>
                <a:spcPct val="80000"/>
              </a:lnSpc>
              <a:buFont typeface="+mj-lt"/>
              <a:buAutoNum type="arabicPeriod"/>
            </a:pPr>
            <a:r>
              <a:rPr lang="zh-CN" altLang="en-US" sz="2800" b="1" dirty="0">
                <a:solidFill>
                  <a:srgbClr val="FFFFFF"/>
                </a:solidFill>
                <a:latin typeface="Arial"/>
                <a:cs typeface="Arial"/>
              </a:rPr>
              <a:t>欧尼西慕</a:t>
            </a:r>
          </a:p>
          <a:p>
            <a:pPr marL="533400" indent="-533400" defTabSz="628650" eaLnBrk="1" hangingPunct="1">
              <a:lnSpc>
                <a:spcPct val="80000"/>
              </a:lnSpc>
              <a:buFont typeface="+mj-lt"/>
              <a:buAutoNum type="arabicPeriod"/>
            </a:pPr>
            <a:endParaRPr lang="zh-CN" altLang="en-US" sz="2800" b="1" dirty="0">
              <a:solidFill>
                <a:srgbClr val="FFFFFF"/>
              </a:solidFill>
              <a:latin typeface="Arial"/>
              <a:cs typeface="Arial"/>
            </a:endParaRPr>
          </a:p>
          <a:p>
            <a:pPr marL="533400" indent="-533400" defTabSz="628650" eaLnBrk="1" hangingPunct="1">
              <a:lnSpc>
                <a:spcPct val="80000"/>
              </a:lnSpc>
              <a:buFont typeface="+mj-lt"/>
              <a:buAutoNum type="arabicPeriod"/>
            </a:pPr>
            <a:r>
              <a:rPr lang="zh-CN" altLang="en-US" sz="2800" b="1" dirty="0">
                <a:solidFill>
                  <a:srgbClr val="FFFFFF"/>
                </a:solidFill>
                <a:latin typeface="Arial"/>
                <a:cs typeface="Arial"/>
              </a:rPr>
              <a:t>保罗</a:t>
            </a:r>
          </a:p>
          <a:p>
            <a:pPr marL="533400" indent="-533400" defTabSz="628650" eaLnBrk="1" hangingPunct="1">
              <a:lnSpc>
                <a:spcPct val="80000"/>
              </a:lnSpc>
              <a:buFont typeface="+mj-lt"/>
              <a:buAutoNum type="arabicPeriod"/>
            </a:pPr>
            <a:endParaRPr lang="zh-CN" altLang="en-US" sz="2800" b="1" dirty="0">
              <a:solidFill>
                <a:srgbClr val="FFFFFF"/>
              </a:solidFill>
              <a:latin typeface="Arial"/>
              <a:cs typeface="Arial"/>
            </a:endParaRPr>
          </a:p>
          <a:p>
            <a:pPr marL="533400" indent="-533400" defTabSz="628650" eaLnBrk="1" hangingPunct="1">
              <a:lnSpc>
                <a:spcPct val="80000"/>
              </a:lnSpc>
              <a:buFont typeface="+mj-lt"/>
              <a:buAutoNum type="arabicPeriod"/>
            </a:pPr>
            <a:r>
              <a:rPr lang="zh-CN" altLang="en-US" sz="2800" b="1" dirty="0">
                <a:solidFill>
                  <a:srgbClr val="FFFFFF"/>
                </a:solidFill>
                <a:latin typeface="Arial"/>
                <a:cs typeface="Arial"/>
              </a:rPr>
              <a:t>教会</a:t>
            </a: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800" b="1">
                <a:solidFill>
                  <a:srgbClr val="FFFFFF"/>
                </a:solidFill>
                <a:latin typeface="Arial"/>
                <a:ea typeface="ＭＳ Ｐゴシック" charset="0"/>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grpSp>
      </p:grpSp>
      <p:sp>
        <p:nvSpPr>
          <p:cNvPr id="183301" name="Text Box 22"/>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Arial"/>
                <a:cs typeface="Arial"/>
              </a:rPr>
              <a:t>245</a:t>
            </a:r>
          </a:p>
        </p:txBody>
      </p:sp>
      <p:pic>
        <p:nvPicPr>
          <p:cNvPr id="183302"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36513" y="5211763"/>
            <a:ext cx="49260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09720926"/>
      </p:ext>
    </p:extLst>
  </p:cSld>
  <p:clrMapOvr>
    <a:overrideClrMapping bg1="dk2" tx1="lt1" bg2="dk1" tx2="lt2" accent1="accent1" accent2="accent2" accent3="accent3" accent4="accent4" accent5="accent5" accent6="accent6" hlink="hlink" folHlink="folHlink"/>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42942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b="1">
              <a:solidFill>
                <a:srgbClr val="000000"/>
              </a:solidFill>
            </a:endParaRPr>
          </a:p>
          <a:p>
            <a:pPr eaLnBrk="1" hangingPunct="1"/>
            <a:r>
              <a:rPr lang="zh-CN" altLang="en-US" sz="2000" b="1">
                <a:solidFill>
                  <a:srgbClr val="000000"/>
                </a:solidFill>
                <a:latin typeface="Verdana" pitchFamily="34" charset="0"/>
                <a:ea typeface="SimSun" pitchFamily="2" charset="-122"/>
              </a:rPr>
              <a:t>保罗提供数理由为何赦免是重要的</a:t>
            </a:r>
            <a:endParaRPr lang="en-US" altLang="zh-CN" sz="2000" b="1">
              <a:solidFill>
                <a:srgbClr val="000000"/>
              </a:solidFill>
              <a:latin typeface="Verdana" pitchFamily="34" charset="0"/>
            </a:endParaRPr>
          </a:p>
          <a:p>
            <a:pPr eaLnBrk="1" hangingPunct="1"/>
            <a:endParaRPr lang="en-US" altLang="en-US" sz="2000" b="1">
              <a:solidFill>
                <a:srgbClr val="000000"/>
              </a:solidFill>
              <a:latin typeface="Verdana" pitchFamily="34" charset="0"/>
            </a:endParaRP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赦免坚固友谊 </a:t>
            </a:r>
            <a:r>
              <a:rPr lang="en-US" altLang="en-US" sz="2000" b="1">
                <a:solidFill>
                  <a:srgbClr val="000000"/>
                </a:solidFill>
                <a:latin typeface="Verdana" pitchFamily="34" charset="0"/>
              </a:rPr>
              <a:t>(8-11, 17-20</a:t>
            </a:r>
            <a:r>
              <a:rPr lang="zh-CN" altLang="en-US" sz="2000" b="1">
                <a:solidFill>
                  <a:srgbClr val="000000"/>
                </a:solidFill>
                <a:latin typeface="Verdana" pitchFamily="34" charset="0"/>
                <a:ea typeface="SimSun" pitchFamily="2" charset="-122"/>
              </a:rPr>
              <a:t>节</a:t>
            </a:r>
            <a:r>
              <a:rPr lang="en-US" altLang="ja-JP" sz="2000" b="1">
                <a:solidFill>
                  <a:srgbClr val="000000"/>
                </a:solidFill>
                <a:latin typeface="Verdana" pitchFamily="34" charset="0"/>
              </a:rPr>
              <a:t>).</a:t>
            </a: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复原的关系使人对我们更有用 </a:t>
            </a:r>
            <a:r>
              <a:rPr lang="en-US" altLang="en-US" sz="2000" b="1">
                <a:solidFill>
                  <a:srgbClr val="000000"/>
                </a:solidFill>
                <a:latin typeface="Verdana" pitchFamily="34" charset="0"/>
              </a:rPr>
              <a:t>(</a:t>
            </a:r>
            <a:r>
              <a:rPr lang="en-US" altLang="zh-CN" sz="2000" b="1">
                <a:solidFill>
                  <a:srgbClr val="000000"/>
                </a:solidFill>
                <a:latin typeface="Verdana" pitchFamily="34" charset="0"/>
              </a:rPr>
              <a:t>11</a:t>
            </a:r>
            <a:r>
              <a:rPr lang="zh-CN" altLang="en-US" sz="2000" b="1">
                <a:solidFill>
                  <a:srgbClr val="000000"/>
                </a:solidFill>
                <a:latin typeface="Verdana" pitchFamily="34" charset="0"/>
                <a:ea typeface="SimSun" pitchFamily="2" charset="-122"/>
              </a:rPr>
              <a:t>节</a:t>
            </a:r>
            <a:r>
              <a:rPr lang="en-US" altLang="ja-JP" sz="2000" b="1">
                <a:solidFill>
                  <a:srgbClr val="000000"/>
                </a:solidFill>
                <a:latin typeface="Verdana" pitchFamily="34" charset="0"/>
              </a:rPr>
              <a:t>).</a:t>
            </a: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赦免牵涉于一个人的心 </a:t>
            </a:r>
            <a:r>
              <a:rPr lang="en-US" altLang="en-US" sz="2000" b="1">
                <a:solidFill>
                  <a:srgbClr val="000000"/>
                </a:solidFill>
                <a:latin typeface="Verdana" pitchFamily="34" charset="0"/>
              </a:rPr>
              <a:t>(12</a:t>
            </a:r>
            <a:r>
              <a:rPr lang="zh-CN" altLang="en-US" sz="2000" b="1">
                <a:solidFill>
                  <a:srgbClr val="000000"/>
                </a:solidFill>
                <a:latin typeface="Verdana" pitchFamily="34" charset="0"/>
                <a:ea typeface="SimSun" pitchFamily="2" charset="-122"/>
              </a:rPr>
              <a:t>节</a:t>
            </a:r>
            <a:r>
              <a:rPr lang="en-US" altLang="ja-JP" sz="2000" b="1">
                <a:solidFill>
                  <a:srgbClr val="000000"/>
                </a:solidFill>
                <a:latin typeface="Verdana" pitchFamily="34" charset="0"/>
              </a:rPr>
              <a:t>).</a:t>
            </a: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赦免所需的牺牲是痛苦的，但是对我们是好的 </a:t>
            </a:r>
            <a:r>
              <a:rPr lang="en-US" altLang="en-US" sz="2000" b="1">
                <a:solidFill>
                  <a:srgbClr val="000000"/>
                </a:solidFill>
                <a:latin typeface="Verdana" pitchFamily="34" charset="0"/>
              </a:rPr>
              <a:t>(13,18-19</a:t>
            </a:r>
            <a:r>
              <a:rPr lang="zh-CN" altLang="en-US" sz="2000" b="1">
                <a:solidFill>
                  <a:srgbClr val="000000"/>
                </a:solidFill>
                <a:latin typeface="Verdana" pitchFamily="34" charset="0"/>
                <a:ea typeface="SimSun" pitchFamily="2" charset="-122"/>
              </a:rPr>
              <a:t>上</a:t>
            </a:r>
            <a:r>
              <a:rPr lang="en-US" altLang="ja-JP" sz="2000" b="1">
                <a:solidFill>
                  <a:srgbClr val="000000"/>
                </a:solidFill>
                <a:latin typeface="Verdana" pitchFamily="34" charset="0"/>
              </a:rPr>
              <a:t>).</a:t>
            </a: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赦免显示谦卑因为它是自然的而不是被逼出来的</a:t>
            </a:r>
            <a:r>
              <a:rPr lang="en-US" altLang="ja-JP" sz="2000" b="1">
                <a:solidFill>
                  <a:srgbClr val="000000"/>
                </a:solidFill>
                <a:latin typeface="Verdana" pitchFamily="34" charset="0"/>
              </a:rPr>
              <a:t> (14,21</a:t>
            </a:r>
            <a:r>
              <a:rPr lang="zh-CN" altLang="en-US" sz="2000" b="1">
                <a:solidFill>
                  <a:srgbClr val="000000"/>
                </a:solidFill>
                <a:latin typeface="Verdana" pitchFamily="34" charset="0"/>
                <a:ea typeface="SimSun" pitchFamily="2" charset="-122"/>
              </a:rPr>
              <a:t>节</a:t>
            </a:r>
            <a:r>
              <a:rPr lang="en-US" altLang="ja-JP" sz="2000" b="1">
                <a:solidFill>
                  <a:srgbClr val="000000"/>
                </a:solidFill>
                <a:latin typeface="Verdana" pitchFamily="34" charset="0"/>
              </a:rPr>
              <a:t>).</a:t>
            </a: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赦免提醒一个人神是痛苦事件的掌管者</a:t>
            </a:r>
            <a:r>
              <a:rPr lang="en-US" altLang="ja-JP" sz="2000" b="1">
                <a:solidFill>
                  <a:srgbClr val="000000"/>
                </a:solidFill>
                <a:latin typeface="Verdana" pitchFamily="34" charset="0"/>
              </a:rPr>
              <a:t> (15, 16</a:t>
            </a:r>
            <a:r>
              <a:rPr lang="zh-CN" altLang="en-US" sz="2000" b="1">
                <a:solidFill>
                  <a:srgbClr val="000000"/>
                </a:solidFill>
                <a:latin typeface="Verdana" pitchFamily="34" charset="0"/>
                <a:ea typeface="SimSun" pitchFamily="2" charset="-122"/>
              </a:rPr>
              <a:t>节</a:t>
            </a:r>
            <a:r>
              <a:rPr lang="en-US" altLang="zh-CN" sz="2000" b="1">
                <a:solidFill>
                  <a:srgbClr val="000000"/>
                </a:solidFill>
                <a:latin typeface="Verdana" pitchFamily="34" charset="0"/>
              </a:rPr>
              <a:t>).</a:t>
            </a:r>
          </a:p>
          <a:p>
            <a:pPr eaLnBrk="1" hangingPunct="1">
              <a:lnSpc>
                <a:spcPct val="130000"/>
              </a:lnSpc>
              <a:buFontTx/>
              <a:buAutoNum type="arabicPeriod"/>
            </a:pPr>
            <a:r>
              <a:rPr lang="zh-CN" altLang="en-US" sz="2000" b="1">
                <a:solidFill>
                  <a:srgbClr val="000000"/>
                </a:solidFill>
                <a:latin typeface="Verdana" pitchFamily="34" charset="0"/>
                <a:ea typeface="SimSun" pitchFamily="2" charset="-122"/>
              </a:rPr>
              <a:t>宽恕其他人提醒我们神怎样赦免了我们 </a:t>
            </a:r>
            <a:r>
              <a:rPr lang="en-US" altLang="en-US" sz="2000" b="1">
                <a:solidFill>
                  <a:srgbClr val="000000"/>
                </a:solidFill>
                <a:latin typeface="Verdana" pitchFamily="34" charset="0"/>
              </a:rPr>
              <a:t>(19</a:t>
            </a:r>
            <a:r>
              <a:rPr lang="zh-CN" altLang="en-US" sz="2000" b="1">
                <a:solidFill>
                  <a:srgbClr val="000000"/>
                </a:solidFill>
                <a:latin typeface="Verdana" pitchFamily="34" charset="0"/>
                <a:ea typeface="SimSun" pitchFamily="2" charset="-122"/>
              </a:rPr>
              <a:t>下</a:t>
            </a:r>
            <a:r>
              <a:rPr lang="en-US" altLang="ja-JP" sz="2000" b="1">
                <a:solidFill>
                  <a:srgbClr val="000000"/>
                </a:solidFill>
                <a:latin typeface="Verdana" pitchFamily="34" charset="0"/>
              </a:rPr>
              <a:t>)</a:t>
            </a:r>
            <a:r>
              <a:rPr lang="en-US" altLang="zh-CN" sz="2000" b="1">
                <a:solidFill>
                  <a:srgbClr val="000000"/>
                </a:solidFill>
                <a:latin typeface="Verdana" pitchFamily="34" charset="0"/>
              </a:rPr>
              <a:t>.</a:t>
            </a:r>
            <a:endParaRPr lang="en-US" altLang="ja-JP" sz="2000" b="1">
              <a:solidFill>
                <a:srgbClr val="000000"/>
              </a:solidFill>
              <a:latin typeface="Verdana" pitchFamily="34" charset="0"/>
            </a:endParaRPr>
          </a:p>
          <a:p>
            <a:pPr eaLnBrk="1" hangingPunct="1">
              <a:buFontTx/>
              <a:buChar char="•"/>
            </a:pPr>
            <a:endParaRPr lang="en-US" altLang="en-US" sz="1800" b="1">
              <a:solidFill>
                <a:srgbClr val="000000"/>
              </a:solidFill>
            </a:endParaRPr>
          </a:p>
        </p:txBody>
      </p:sp>
      <p:pic>
        <p:nvPicPr>
          <p:cNvPr id="35843" name="Picture 3" descr=", pair,dual,two,hyacinth,violet,floral, Purple Hyacinth, Taken, at, the, Botanical, Gardens, in, Norfolk,, Virgini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47700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2"/>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81800" y="114300"/>
            <a:ext cx="22098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9" name="Rectangle 5"/>
          <p:cNvSpPr>
            <a:spLocks noGrp="1" noChangeArrowheads="1"/>
          </p:cNvSpPr>
          <p:nvPr>
            <p:ph type="title"/>
          </p:nvPr>
        </p:nvSpPr>
        <p:spPr>
          <a:xfrm>
            <a:off x="76200" y="76200"/>
            <a:ext cx="8229600" cy="1143000"/>
          </a:xfrm>
        </p:spPr>
        <p:txBody>
          <a:bodyPr/>
          <a:lstStyle/>
          <a:p>
            <a:pPr eaLnBrk="1" hangingPunct="1"/>
            <a:r>
              <a:rPr lang="en-US" altLang="en-US"/>
              <a:t>. </a:t>
            </a:r>
            <a:r>
              <a:rPr lang="zh-CN" altLang="en-US">
                <a:ea typeface="SimSun" pitchFamily="2" charset="-122"/>
              </a:rPr>
              <a:t>特征</a:t>
            </a:r>
            <a:r>
              <a:rPr lang="zh-CN" altLang="en-US"/>
              <a:t> </a:t>
            </a:r>
            <a:r>
              <a:rPr lang="en-US" altLang="ja-JP"/>
              <a:t>.</a:t>
            </a:r>
            <a:endParaRPr lang="en-US" altLang="en-US"/>
          </a:p>
        </p:txBody>
      </p:sp>
      <p:sp>
        <p:nvSpPr>
          <p:cNvPr id="35846" name="Rectangle 6"/>
          <p:cNvSpPr>
            <a:spLocks noChangeArrowheads="1"/>
          </p:cNvSpPr>
          <p:nvPr/>
        </p:nvSpPr>
        <p:spPr bwMode="auto">
          <a:xfrm>
            <a:off x="1676400" y="5943600"/>
            <a:ext cx="5715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rgbClr val="000000"/>
                </a:solidFill>
                <a:latin typeface="Verdana" pitchFamily="34" charset="0"/>
                <a:ea typeface="SimSun" pitchFamily="2" charset="-122"/>
              </a:rPr>
              <a:t>紫风信花的含义</a:t>
            </a:r>
          </a:p>
          <a:p>
            <a:pPr eaLnBrk="1" hangingPunct="1"/>
            <a:r>
              <a:rPr lang="zh-CN" altLang="en-US" sz="2000" b="1">
                <a:solidFill>
                  <a:srgbClr val="000000"/>
                </a:solidFill>
                <a:latin typeface="Verdana" pitchFamily="34" charset="0"/>
                <a:ea typeface="SimSun" pitchFamily="2" charset="-122"/>
              </a:rPr>
              <a:t>对不起，请原谅我，哀痛</a:t>
            </a:r>
            <a:endParaRPr lang="en-US" altLang="en-US" sz="2000" b="1">
              <a:solidFill>
                <a:srgbClr val="000000"/>
              </a:solidFill>
              <a:latin typeface="Verdana" pitchFamily="34" charset="0"/>
              <a:ea typeface="SimSun" pitchFamily="2" charset="-122"/>
            </a:endParaRPr>
          </a:p>
        </p:txBody>
      </p:sp>
      <p:sp>
        <p:nvSpPr>
          <p:cNvPr id="200711" name="Text Box 7"/>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latin typeface="Verdana" pitchFamily="34" charset="0"/>
              </a:rPr>
              <a:t>246</a:t>
            </a:r>
          </a:p>
        </p:txBody>
      </p:sp>
    </p:spTree>
    <p:extLst>
      <p:ext uri="{BB962C8B-B14F-4D97-AF65-F5344CB8AC3E}">
        <p14:creationId xmlns:p14="http://schemas.microsoft.com/office/powerpoint/2010/main" val="1050973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2000"/>
                                        <p:tgtEl>
                                          <p:spTgt spid="35846"/>
                                        </p:tgtEl>
                                      </p:cBhvr>
                                    </p:animEffect>
                                  </p:childTnLst>
                                </p:cTn>
                              </p:par>
                              <p:par>
                                <p:cTn id="8" presetID="10" presetClass="entr" presetSubtype="0" fill="hold" nodeType="withEffect">
                                  <p:stCondLst>
                                    <p:cond delay="0"/>
                                  </p:stCondLst>
                                  <p:childTnLst>
                                    <p:set>
                                      <p:cBhvr>
                                        <p:cTn id="9" dur="1" fill="hold">
                                          <p:stCondLst>
                                            <p:cond delay="0"/>
                                          </p:stCondLst>
                                        </p:cTn>
                                        <p:tgtEl>
                                          <p:spTgt spid="35843"/>
                                        </p:tgtEl>
                                        <p:attrNameLst>
                                          <p:attrName>style.visibility</p:attrName>
                                        </p:attrNameLst>
                                      </p:cBhvr>
                                      <p:to>
                                        <p:strVal val="visible"/>
                                      </p:to>
                                    </p:set>
                                    <p:animEffect transition="in" filter="fade">
                                      <p:cBhvr>
                                        <p:cTn id="10" dur="2000"/>
                                        <p:tgtEl>
                                          <p:spTgt spid="3584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35843"/>
                                        </p:tgtEl>
                                        <p:attrNameLst>
                                          <p:attrName>style.visibility</p:attrName>
                                        </p:attrNameLst>
                                      </p:cBhvr>
                                      <p:to>
                                        <p:strVal val="hidden"/>
                                      </p:to>
                                    </p:set>
                                  </p:childTnLst>
                                </p:cTn>
                              </p:par>
                            </p:childTnLst>
                          </p:cTn>
                        </p:par>
                        <p:par>
                          <p:cTn id="15" fill="hold" nodeType="afterGroup">
                            <p:stCondLst>
                              <p:cond delay="0"/>
                            </p:stCondLst>
                            <p:childTnLst>
                              <p:par>
                                <p:cTn id="16" presetID="10" presetClass="entr" presetSubtype="0" fill="hold" nodeType="afterEffect">
                                  <p:stCondLst>
                                    <p:cond delay="0"/>
                                  </p:stCondLst>
                                  <p:childTnLst>
                                    <p:set>
                                      <p:cBhvr>
                                        <p:cTn id="17" dur="1" fill="hold">
                                          <p:stCondLst>
                                            <p:cond delay="0"/>
                                          </p:stCondLst>
                                        </p:cTn>
                                        <p:tgtEl>
                                          <p:spTgt spid="35844"/>
                                        </p:tgtEl>
                                        <p:attrNameLst>
                                          <p:attrName>style.visibility</p:attrName>
                                        </p:attrNameLst>
                                      </p:cBhvr>
                                      <p:to>
                                        <p:strVal val="visible"/>
                                      </p:to>
                                    </p:set>
                                    <p:animEffect transition="in" filter="fade">
                                      <p:cBhvr>
                                        <p:cTn id="18" dur="2000"/>
                                        <p:tgtEl>
                                          <p:spTgt spid="35844"/>
                                        </p:tgtEl>
                                      </p:cBhvr>
                                    </p:animEffect>
                                  </p:childTnLst>
                                </p:cTn>
                              </p:par>
                              <p:par>
                                <p:cTn id="19" presetID="2" presetClass="exit" presetSubtype="4" fill="hold" grpId="0" nodeType="withEffect">
                                  <p:stCondLst>
                                    <p:cond delay="0"/>
                                  </p:stCondLst>
                                  <p:childTnLst>
                                    <p:anim calcmode="lin" valueType="num">
                                      <p:cBhvr additive="base">
                                        <p:cTn id="20" dur="500"/>
                                        <p:tgtEl>
                                          <p:spTgt spid="35846"/>
                                        </p:tgtEl>
                                        <p:attrNameLst>
                                          <p:attrName>ppt_x</p:attrName>
                                        </p:attrNameLst>
                                      </p:cBhvr>
                                      <p:tavLst>
                                        <p:tav tm="0">
                                          <p:val>
                                            <p:strVal val="ppt_x"/>
                                          </p:val>
                                        </p:tav>
                                        <p:tav tm="100000">
                                          <p:val>
                                            <p:strVal val="ppt_x"/>
                                          </p:val>
                                        </p:tav>
                                      </p:tavLst>
                                    </p:anim>
                                    <p:anim calcmode="lin" valueType="num">
                                      <p:cBhvr additive="base">
                                        <p:cTn id="21" dur="500"/>
                                        <p:tgtEl>
                                          <p:spTgt spid="35846"/>
                                        </p:tgtEl>
                                        <p:attrNameLst>
                                          <p:attrName>ppt_y</p:attrName>
                                        </p:attrNameLst>
                                      </p:cBhvr>
                                      <p:tavLst>
                                        <p:tav tm="0">
                                          <p:val>
                                            <p:strVal val="ppt_y"/>
                                          </p:val>
                                        </p:tav>
                                        <p:tav tm="100000">
                                          <p:val>
                                            <p:strVal val="1+ppt_h/2"/>
                                          </p:val>
                                        </p:tav>
                                      </p:tavLst>
                                    </p:anim>
                                    <p:set>
                                      <p:cBhvr>
                                        <p:cTn id="22" dur="1" fill="hold">
                                          <p:stCondLst>
                                            <p:cond delay="499"/>
                                          </p:stCondLst>
                                        </p:cTn>
                                        <p:tgtEl>
                                          <p:spTgt spid="3584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5842">
                                            <p:txEl>
                                              <p:pRg st="1" end="1"/>
                                            </p:txEl>
                                          </p:spTgt>
                                        </p:tgtEl>
                                        <p:attrNameLst>
                                          <p:attrName>style.visibility</p:attrName>
                                        </p:attrNameLst>
                                      </p:cBhvr>
                                      <p:to>
                                        <p:strVal val="visible"/>
                                      </p:to>
                                    </p:set>
                                    <p:anim calcmode="lin" valueType="num">
                                      <p:cBhvr additive="base">
                                        <p:cTn id="27"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35842">
                                            <p:txEl>
                                              <p:pRg st="3" end="3"/>
                                            </p:txEl>
                                          </p:spTgt>
                                        </p:tgtEl>
                                        <p:attrNameLst>
                                          <p:attrName>style.visibility</p:attrName>
                                        </p:attrNameLst>
                                      </p:cBhvr>
                                      <p:to>
                                        <p:strVal val="visible"/>
                                      </p:to>
                                    </p:set>
                                    <p:anim calcmode="lin" valueType="num">
                                      <p:cBhvr additive="base">
                                        <p:cTn id="33" dur="500" fill="hold"/>
                                        <p:tgtEl>
                                          <p:spTgt spid="35842">
                                            <p:txEl>
                                              <p:pRg st="3" end="3"/>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58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35842">
                                            <p:txEl>
                                              <p:pRg st="4" end="4"/>
                                            </p:txEl>
                                          </p:spTgt>
                                        </p:tgtEl>
                                        <p:attrNameLst>
                                          <p:attrName>style.visibility</p:attrName>
                                        </p:attrNameLst>
                                      </p:cBhvr>
                                      <p:to>
                                        <p:strVal val="visible"/>
                                      </p:to>
                                    </p:set>
                                    <p:anim calcmode="lin" valueType="num">
                                      <p:cBhvr additive="base">
                                        <p:cTn id="39" dur="500" fill="hold"/>
                                        <p:tgtEl>
                                          <p:spTgt spid="35842">
                                            <p:txEl>
                                              <p:pRg st="4" end="4"/>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58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35842">
                                            <p:txEl>
                                              <p:pRg st="5" end="5"/>
                                            </p:txEl>
                                          </p:spTgt>
                                        </p:tgtEl>
                                        <p:attrNameLst>
                                          <p:attrName>style.visibility</p:attrName>
                                        </p:attrNameLst>
                                      </p:cBhvr>
                                      <p:to>
                                        <p:strVal val="visible"/>
                                      </p:to>
                                    </p:set>
                                    <p:anim calcmode="lin" valueType="num">
                                      <p:cBhvr additive="base">
                                        <p:cTn id="45" dur="500" fill="hold"/>
                                        <p:tgtEl>
                                          <p:spTgt spid="35842">
                                            <p:txEl>
                                              <p:pRg st="5" end="5"/>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584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nodeType="clickEffect">
                                  <p:stCondLst>
                                    <p:cond delay="0"/>
                                  </p:stCondLst>
                                  <p:childTnLst>
                                    <p:set>
                                      <p:cBhvr>
                                        <p:cTn id="50" dur="1" fill="hold">
                                          <p:stCondLst>
                                            <p:cond delay="0"/>
                                          </p:stCondLst>
                                        </p:cTn>
                                        <p:tgtEl>
                                          <p:spTgt spid="35842">
                                            <p:txEl>
                                              <p:pRg st="6" end="6"/>
                                            </p:txEl>
                                          </p:spTgt>
                                        </p:tgtEl>
                                        <p:attrNameLst>
                                          <p:attrName>style.visibility</p:attrName>
                                        </p:attrNameLst>
                                      </p:cBhvr>
                                      <p:to>
                                        <p:strVal val="visible"/>
                                      </p:to>
                                    </p:set>
                                    <p:anim calcmode="lin" valueType="num">
                                      <p:cBhvr additive="base">
                                        <p:cTn id="51" dur="500" fill="hold"/>
                                        <p:tgtEl>
                                          <p:spTgt spid="35842">
                                            <p:txEl>
                                              <p:pRg st="6" end="6"/>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584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nodeType="clickEffect">
                                  <p:stCondLst>
                                    <p:cond delay="0"/>
                                  </p:stCondLst>
                                  <p:childTnLst>
                                    <p:set>
                                      <p:cBhvr>
                                        <p:cTn id="56" dur="1" fill="hold">
                                          <p:stCondLst>
                                            <p:cond delay="0"/>
                                          </p:stCondLst>
                                        </p:cTn>
                                        <p:tgtEl>
                                          <p:spTgt spid="35842">
                                            <p:txEl>
                                              <p:pRg st="7" end="7"/>
                                            </p:txEl>
                                          </p:spTgt>
                                        </p:tgtEl>
                                        <p:attrNameLst>
                                          <p:attrName>style.visibility</p:attrName>
                                        </p:attrNameLst>
                                      </p:cBhvr>
                                      <p:to>
                                        <p:strVal val="visible"/>
                                      </p:to>
                                    </p:set>
                                    <p:anim calcmode="lin" valueType="num">
                                      <p:cBhvr additive="base">
                                        <p:cTn id="57" dur="500" fill="hold"/>
                                        <p:tgtEl>
                                          <p:spTgt spid="35842">
                                            <p:txEl>
                                              <p:pRg st="7" end="7"/>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3584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2" fill="hold" nodeType="clickEffect">
                                  <p:stCondLst>
                                    <p:cond delay="0"/>
                                  </p:stCondLst>
                                  <p:childTnLst>
                                    <p:set>
                                      <p:cBhvr>
                                        <p:cTn id="62" dur="1" fill="hold">
                                          <p:stCondLst>
                                            <p:cond delay="0"/>
                                          </p:stCondLst>
                                        </p:cTn>
                                        <p:tgtEl>
                                          <p:spTgt spid="35842">
                                            <p:txEl>
                                              <p:pRg st="8" end="8"/>
                                            </p:txEl>
                                          </p:spTgt>
                                        </p:tgtEl>
                                        <p:attrNameLst>
                                          <p:attrName>style.visibility</p:attrName>
                                        </p:attrNameLst>
                                      </p:cBhvr>
                                      <p:to>
                                        <p:strVal val="visible"/>
                                      </p:to>
                                    </p:set>
                                    <p:anim calcmode="lin" valueType="num">
                                      <p:cBhvr additive="base">
                                        <p:cTn id="63" dur="500" fill="hold"/>
                                        <p:tgtEl>
                                          <p:spTgt spid="35842">
                                            <p:txEl>
                                              <p:pRg st="8" end="8"/>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584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2" fill="hold" nodeType="clickEffect">
                                  <p:stCondLst>
                                    <p:cond delay="0"/>
                                  </p:stCondLst>
                                  <p:childTnLst>
                                    <p:set>
                                      <p:cBhvr>
                                        <p:cTn id="68" dur="1" fill="hold">
                                          <p:stCondLst>
                                            <p:cond delay="0"/>
                                          </p:stCondLst>
                                        </p:cTn>
                                        <p:tgtEl>
                                          <p:spTgt spid="35842">
                                            <p:txEl>
                                              <p:pRg st="9" end="9"/>
                                            </p:txEl>
                                          </p:spTgt>
                                        </p:tgtEl>
                                        <p:attrNameLst>
                                          <p:attrName>style.visibility</p:attrName>
                                        </p:attrNameLst>
                                      </p:cBhvr>
                                      <p:to>
                                        <p:strVal val="visible"/>
                                      </p:to>
                                    </p:set>
                                    <p:anim calcmode="lin" valueType="num">
                                      <p:cBhvr additive="base">
                                        <p:cTn id="69" dur="500" fill="hold"/>
                                        <p:tgtEl>
                                          <p:spTgt spid="35842">
                                            <p:txEl>
                                              <p:pRg st="9" end="9"/>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3584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P spid="35846" grpId="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zh-CN" altLang="en-US" dirty="0">
                <a:solidFill>
                  <a:srgbClr val="FFFFFF"/>
                </a:solidFill>
                <a:latin typeface="Arial"/>
              </a:rPr>
              <a:t>总结声明</a:t>
            </a:r>
            <a:endParaRPr lang="en-US" dirty="0">
              <a:solidFill>
                <a:srgbClr val="FFFFFF"/>
              </a:solidFill>
              <a:latin typeface="Arial"/>
              <a:cs typeface="Arial"/>
            </a:endParaRPr>
          </a:p>
        </p:txBody>
      </p:sp>
      <p:sp>
        <p:nvSpPr>
          <p:cNvPr id="45060" name="Text Box 4"/>
          <p:cNvSpPr txBox="1">
            <a:spLocks noChangeArrowheads="1"/>
          </p:cNvSpPr>
          <p:nvPr/>
        </p:nvSpPr>
        <p:spPr bwMode="auto">
          <a:xfrm>
            <a:off x="152400" y="3962400"/>
            <a:ext cx="8915400" cy="1384995"/>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2800" b="1" dirty="0">
                <a:solidFill>
                  <a:srgbClr val="FFFFFF"/>
                </a:solidFill>
                <a:effectLst>
                  <a:outerShdw blurRad="38100" dist="38100" dir="2700000" algn="tl">
                    <a:srgbClr val="000000"/>
                  </a:outerShdw>
                </a:effectLst>
                <a:latin typeface="Arial"/>
                <a:cs typeface="Arial"/>
              </a:rPr>
              <a:t>保罗要求拥有奴仆者的腓利门饶恕他的逃亡者，但已经悔改过的奴仆欧尼西慕，是由保罗带领信主的以及被送回到腓利门，被接受为基督里的弟兄与教导赦免的功课。</a:t>
            </a:r>
          </a:p>
        </p:txBody>
      </p:sp>
      <p:sp>
        <p:nvSpPr>
          <p:cNvPr id="182276" name="Text Box 5"/>
          <p:cNvSpPr txBox="1">
            <a:spLocks noChangeArrowheads="1"/>
          </p:cNvSpPr>
          <p:nvPr/>
        </p:nvSpPr>
        <p:spPr bwMode="auto">
          <a:xfrm>
            <a:off x="8410326" y="-27384"/>
            <a:ext cx="698178"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latin typeface="Arial"/>
                <a:cs typeface="Arial"/>
              </a:rPr>
              <a:t>245</a:t>
            </a:r>
          </a:p>
        </p:txBody>
      </p:sp>
    </p:spTree>
    <p:extLst>
      <p:ext uri="{BB962C8B-B14F-4D97-AF65-F5344CB8AC3E}">
        <p14:creationId xmlns:p14="http://schemas.microsoft.com/office/powerpoint/2010/main" val="178026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3" descr="chains on onesim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73113"/>
            <a:ext cx="9148763"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phileomn onesim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25" y="0"/>
            <a:ext cx="5689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6" y="-26988"/>
            <a:ext cx="6181725" cy="1368426"/>
          </a:xfrm>
          <a:solidFill>
            <a:srgbClr val="000514"/>
          </a:solidFill>
        </p:spPr>
        <p:txBody>
          <a:bodyPr/>
          <a:lstStyle/>
          <a:p>
            <a:pPr>
              <a:defRPr/>
            </a:pPr>
            <a:r>
              <a:rPr lang="zh-TW" altLang="en-US" b="1" dirty="0">
                <a:solidFill>
                  <a:srgbClr val="FFFFFF"/>
                </a:solidFill>
                <a:effectLst>
                  <a:outerShdw blurRad="38100" dist="38100" dir="2700000" algn="tl">
                    <a:srgbClr val="000000">
                      <a:alpha val="43137"/>
                    </a:srgbClr>
                  </a:outerShdw>
                </a:effectLst>
              </a:rPr>
              <a:t>基督是否打破社会链？</a:t>
            </a:r>
            <a:endParaRPr lang="en-US" b="1" dirty="0">
              <a:solidFill>
                <a:srgbClr val="FFFFFF"/>
              </a:solidFill>
              <a:effectLst>
                <a:outerShdw blurRad="38100" dist="38100" dir="2700000" algn="tl">
                  <a:srgbClr val="000000">
                    <a:alpha val="43137"/>
                  </a:srgbClr>
                </a:outerShdw>
              </a:effectLst>
            </a:endParaRPr>
          </a:p>
        </p:txBody>
      </p:sp>
      <p:sp>
        <p:nvSpPr>
          <p:cNvPr id="5" name="Rectangle 4"/>
          <p:cNvSpPr/>
          <p:nvPr/>
        </p:nvSpPr>
        <p:spPr>
          <a:xfrm rot="20533725">
            <a:off x="5985811" y="4141755"/>
            <a:ext cx="3009229" cy="1446550"/>
          </a:xfrm>
          <a:prstGeom prst="rect">
            <a:avLst/>
          </a:prstGeom>
          <a:noFill/>
        </p:spPr>
        <p:txBody>
          <a:bodyPr>
            <a:spAutoFit/>
          </a:bodyPr>
          <a:lstStyle/>
          <a:p>
            <a:pPr algn="ctr">
              <a:defRPr/>
            </a:pPr>
            <a:r>
              <a:rPr lang="zh-CHT" altLang="en-US" sz="88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charset="0"/>
                <a:ea typeface="ＭＳ Ｐゴシック" charset="0"/>
              </a:rPr>
              <a:t>是</a:t>
            </a:r>
            <a:r>
              <a:rPr lang="en-US" sz="88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charset="0"/>
                <a:ea typeface="ＭＳ Ｐゴシック" charset="0"/>
              </a:rPr>
              <a:t>!</a:t>
            </a:r>
          </a:p>
        </p:txBody>
      </p:sp>
    </p:spTree>
    <p:extLst>
      <p:ext uri="{BB962C8B-B14F-4D97-AF65-F5344CB8AC3E}">
        <p14:creationId xmlns:p14="http://schemas.microsoft.com/office/powerpoint/2010/main" val="1581914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59875"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368426"/>
          </a:xfrm>
          <a:solidFill>
            <a:srgbClr val="000514"/>
          </a:solidFill>
        </p:spPr>
        <p:txBody>
          <a:bodyPr/>
          <a:lstStyle/>
          <a:p>
            <a:pPr>
              <a:defRPr/>
            </a:pPr>
            <a:r>
              <a:rPr lang="zh-TW" altLang="en-US" sz="4000" b="1" dirty="0">
                <a:solidFill>
                  <a:srgbClr val="FFFFFF"/>
                </a:solidFill>
                <a:effectLst>
                  <a:outerShdw blurRad="38100" dist="38100" dir="2700000" algn="tl">
                    <a:srgbClr val="000000">
                      <a:alpha val="43137"/>
                    </a:srgbClr>
                  </a:outerShdw>
                </a:effectLst>
              </a:rPr>
              <a:t>这封信是否教导奴隶推翻他们的主人？</a:t>
            </a:r>
            <a:endParaRPr lang="en-US" sz="4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1209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zh-TW" altLang="en-US" b="1" dirty="0"/>
              <a:t>有条件的宽恕：</a:t>
            </a:r>
            <a:endParaRPr lang="en-US" b="1" dirty="0"/>
          </a:p>
        </p:txBody>
      </p:sp>
      <p:sp>
        <p:nvSpPr>
          <p:cNvPr id="3" name="Title 1"/>
          <p:cNvSpPr txBox="1">
            <a:spLocks/>
          </p:cNvSpPr>
          <p:nvPr/>
        </p:nvSpPr>
        <p:spPr bwMode="auto">
          <a:xfrm rot="21419376">
            <a:off x="501774" y="1745110"/>
            <a:ext cx="8261161" cy="4262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rPr>
              <a:t>a.</a:t>
            </a:r>
            <a:r>
              <a:rPr kumimoji="0" lang="zh-TW" altLang="en-US" sz="3600" b="1" i="0" u="none" strike="noStrike" kern="1200" cap="none" spc="0" normalizeH="0" baseline="0" noProof="0" dirty="0">
                <a:ln>
                  <a:noFill/>
                </a:ln>
                <a:solidFill>
                  <a:srgbClr val="000000"/>
                </a:solidFill>
                <a:effectLst/>
                <a:uLnTx/>
                <a:uFillTx/>
                <a:latin typeface="Arial"/>
                <a:ea typeface="ヒラギノ角ゴ Pro W3"/>
              </a:rPr>
              <a:t> “如果</a:t>
            </a:r>
            <a:r>
              <a:rPr kumimoji="0" lang="en-US" altLang="zh-TW" sz="3600" b="1" i="0" u="none" strike="noStrike" kern="1200" cap="none" spc="0" normalizeH="0" baseline="0" noProof="0" dirty="0">
                <a:ln>
                  <a:noFill/>
                </a:ln>
                <a:solidFill>
                  <a:srgbClr val="000000"/>
                </a:solidFill>
                <a:effectLst/>
                <a:uLnTx/>
                <a:uFillTx/>
                <a:latin typeface="Arial"/>
                <a:ea typeface="ヒラギノ角ゴ Pro W3"/>
              </a:rPr>
              <a:t>......</a:t>
            </a:r>
            <a:r>
              <a:rPr kumimoji="0" lang="zh-TW" altLang="en-US" sz="3600" b="1" i="0" u="none" strike="noStrike" kern="1200" cap="none" spc="0" normalizeH="0" baseline="0" noProof="0" dirty="0">
                <a:ln>
                  <a:noFill/>
                </a:ln>
                <a:solidFill>
                  <a:srgbClr val="000000"/>
                </a:solidFill>
                <a:effectLst/>
                <a:uLnTx/>
                <a:uFillTx/>
                <a:latin typeface="Arial"/>
                <a:ea typeface="ヒラギノ角ゴ Pro W3"/>
              </a:rPr>
              <a:t>我会原谅你的。”</a:t>
            </a:r>
            <a:r>
              <a:rPr kumimoji="0" lang="en-US" sz="3600" b="1" i="0" u="none" strike="noStrike" kern="1200" cap="none" spc="0" normalizeH="0" baseline="0" noProof="0" dirty="0">
                <a:ln>
                  <a:noFill/>
                </a:ln>
                <a:solidFill>
                  <a:srgbClr val="000000"/>
                </a:solidFill>
                <a:effectLst/>
                <a:uLnTx/>
                <a:uFillTx/>
                <a:latin typeface="Arial"/>
                <a:ea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AutoNum type="alphaLcPeriod" startAt="2"/>
              <a:tabLst/>
              <a:defRPr/>
            </a:pPr>
            <a:r>
              <a:rPr kumimoji="0" lang="zh-TW" altLang="en-US" sz="3600" b="1" i="0" u="none" strike="noStrike" kern="1200" cap="none" spc="0" normalizeH="0" baseline="0" noProof="0" dirty="0">
                <a:ln>
                  <a:noFill/>
                </a:ln>
                <a:solidFill>
                  <a:srgbClr val="000000"/>
                </a:solidFill>
                <a:effectLst/>
                <a:uLnTx/>
                <a:uFillTx/>
                <a:latin typeface="Arial"/>
                <a:ea typeface="ヒラギノ角ゴ Pro W3"/>
              </a:rPr>
              <a:t>“我会原谅 </a:t>
            </a:r>
            <a:r>
              <a:rPr kumimoji="0" lang="en-US" altLang="zh-TW" sz="3600" b="1" i="0" u="none" strike="noStrike" kern="1200" cap="none" spc="0" normalizeH="0" baseline="0" noProof="0" dirty="0">
                <a:ln>
                  <a:noFill/>
                </a:ln>
                <a:solidFill>
                  <a:srgbClr val="000000"/>
                </a:solidFill>
                <a:effectLst/>
                <a:uLnTx/>
                <a:uFillTx/>
                <a:latin typeface="Arial"/>
                <a:ea typeface="ヒラギノ角ゴ Pro W3"/>
              </a:rPr>
              <a:t>- </a:t>
            </a:r>
            <a:r>
              <a:rPr kumimoji="0" lang="zh-TW" altLang="en-US" sz="3600" b="1" i="0" u="none" strike="noStrike" kern="1200" cap="none" spc="0" normalizeH="0" baseline="0" noProof="0" dirty="0">
                <a:ln>
                  <a:noFill/>
                </a:ln>
                <a:solidFill>
                  <a:srgbClr val="000000"/>
                </a:solidFill>
                <a:effectLst/>
                <a:uLnTx/>
                <a:uFillTx/>
                <a:latin typeface="Arial"/>
                <a:ea typeface="ヒラギノ角ゴ Pro W3"/>
              </a:rPr>
              <a:t>但我永远不会忘记</a:t>
            </a:r>
            <a:r>
              <a:rPr kumimoji="0" lang="en-US" altLang="zh-TW" sz="3600" b="1" i="0" u="none" strike="noStrike" kern="1200" cap="none" spc="0" normalizeH="0" baseline="0" noProof="0" dirty="0">
                <a:ln>
                  <a:noFill/>
                </a:ln>
                <a:solidFill>
                  <a:srgbClr val="000000"/>
                </a:solidFill>
                <a:effectLst/>
                <a:uLnTx/>
                <a:uFillTx/>
                <a:latin typeface="Arial"/>
                <a:ea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rPr>
              <a:t> </a:t>
            </a: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rPr>
              <a:t>c.	</a:t>
            </a:r>
            <a:r>
              <a:rPr kumimoji="0" lang="zh-TW" altLang="en-US" sz="3600" b="1" i="0" u="none" strike="noStrike" kern="1200" cap="none" spc="0" normalizeH="0" baseline="0" noProof="0" dirty="0">
                <a:ln>
                  <a:noFill/>
                </a:ln>
                <a:solidFill>
                  <a:srgbClr val="000000"/>
                </a:solidFill>
                <a:effectLst/>
                <a:uLnTx/>
                <a:uFillTx/>
                <a:latin typeface="Arial"/>
                <a:ea typeface="ヒラギノ角ゴ Pro W3"/>
              </a:rPr>
              <a:t>“我原谅你，但不要指望我改变</a:t>
            </a:r>
            <a:r>
              <a:rPr kumimoji="0" lang="zh-TW" altLang="en-US" sz="3600" b="1" i="0" u="none" strike="noStrike" kern="1200" cap="none" spc="0" normalizeH="0" baseline="0" noProof="0" dirty="0">
                <a:ln>
                  <a:noFill/>
                </a:ln>
                <a:solidFill>
                  <a:srgbClr val="0000FF"/>
                </a:solidFill>
                <a:effectLst/>
                <a:uLnTx/>
                <a:uFillTx/>
                <a:latin typeface="Arial"/>
                <a:ea typeface="ヒラギノ角ゴ Pro W3"/>
              </a:rPr>
              <a:t>态度</a:t>
            </a:r>
            <a:r>
              <a:rPr kumimoji="0" lang="zh-TW" altLang="en-US" sz="3600" b="1" i="0" u="none" strike="noStrike" kern="1200" cap="none" spc="0" normalizeH="0" baseline="0" noProof="0" dirty="0">
                <a:ln>
                  <a:noFill/>
                </a:ln>
                <a:solidFill>
                  <a:srgbClr val="000000"/>
                </a:solidFill>
                <a:effectLst/>
                <a:uLnTx/>
                <a:uFillTx/>
                <a:latin typeface="Arial"/>
                <a:ea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endParaRPr>
          </a:p>
        </p:txBody>
      </p:sp>
    </p:spTree>
    <p:extLst>
      <p:ext uri="{BB962C8B-B14F-4D97-AF65-F5344CB8AC3E}">
        <p14:creationId xmlns:p14="http://schemas.microsoft.com/office/powerpoint/2010/main" val="407350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168961" name="Rectangle 2"/>
          <p:cNvSpPr>
            <a:spLocks noGrp="1" noChangeArrowheads="1"/>
          </p:cNvSpPr>
          <p:nvPr>
            <p:ph type="title"/>
          </p:nvPr>
        </p:nvSpPr>
        <p:spPr>
          <a:xfrm>
            <a:off x="0" y="277813"/>
            <a:ext cx="9144000" cy="846931"/>
          </a:xfrm>
          <a:noFill/>
        </p:spPr>
        <p:txBody>
          <a:bodyPr/>
          <a:lstStyle/>
          <a:p>
            <a:pPr eaLnBrk="1" hangingPunct="1"/>
            <a:r>
              <a:rPr lang="zh-CN" altLang="en-US" b="1" dirty="0">
                <a:latin typeface="Verdana" charset="0"/>
              </a:rPr>
              <a:t>传统的应用</a:t>
            </a:r>
            <a:endParaRPr lang="en-US" b="1" dirty="0">
              <a:latin typeface="Verdana" charset="0"/>
            </a:endParaRPr>
          </a:p>
        </p:txBody>
      </p:sp>
      <p:sp>
        <p:nvSpPr>
          <p:cNvPr id="36867" name="Rectangle 3"/>
          <p:cNvSpPr>
            <a:spLocks noChangeArrowheads="1"/>
          </p:cNvSpPr>
          <p:nvPr/>
        </p:nvSpPr>
        <p:spPr bwMode="auto">
          <a:xfrm>
            <a:off x="4267200" y="1524000"/>
            <a:ext cx="4419600" cy="2743200"/>
          </a:xfrm>
          <a:prstGeom prst="rect">
            <a:avLst/>
          </a:prstGeom>
          <a:solidFill>
            <a:srgbClr val="000080"/>
          </a:solidFill>
          <a:ln w="9525">
            <a:solidFill>
              <a:schemeClr val="tx1"/>
            </a:solidFill>
            <a:miter lim="800000"/>
            <a:headEnd/>
            <a:tailEnd/>
          </a:ln>
        </p:spPr>
        <p:txBody>
          <a:bodyPr wrap="none" anchor="ctr"/>
          <a:lstStyle/>
          <a:p>
            <a:pPr lvl="1" algn="ctr" eaLnBrk="1" hangingPunct="1"/>
            <a:r>
              <a:rPr lang="zh-CN" altLang="en-US" sz="3200" dirty="0">
                <a:solidFill>
                  <a:srgbClr val="FFFFFF"/>
                </a:solidFill>
                <a:latin typeface="Eras Demi ITC" charset="0"/>
                <a:ea typeface="宋体" charset="0"/>
                <a:cs typeface="宋体" charset="0"/>
              </a:rPr>
              <a:t>他教导奴仆对主人</a:t>
            </a:r>
          </a:p>
          <a:p>
            <a:pPr lvl="1" algn="ctr" eaLnBrk="1" hangingPunct="1"/>
            <a:r>
              <a:rPr lang="zh-CN" altLang="en-US" sz="3200" dirty="0">
                <a:solidFill>
                  <a:srgbClr val="FFFFFF"/>
                </a:solidFill>
                <a:latin typeface="Eras Demi ITC" charset="0"/>
                <a:ea typeface="宋体" charset="0"/>
                <a:cs typeface="宋体" charset="0"/>
              </a:rPr>
              <a:t>的本分以及</a:t>
            </a:r>
          </a:p>
          <a:p>
            <a:pPr lvl="1" algn="ctr" eaLnBrk="1" hangingPunct="1"/>
            <a:r>
              <a:rPr lang="zh-CN" altLang="en-US" sz="3200" dirty="0">
                <a:solidFill>
                  <a:srgbClr val="FFFFFF"/>
                </a:solidFill>
                <a:latin typeface="Eras Demi ITC" charset="0"/>
                <a:ea typeface="宋体" charset="0"/>
                <a:cs typeface="宋体" charset="0"/>
              </a:rPr>
              <a:t>主任对仆人的本分。</a:t>
            </a:r>
          </a:p>
          <a:p>
            <a:pPr lvl="1" algn="ctr" eaLnBrk="1" hangingPunct="1"/>
            <a:r>
              <a:rPr lang="en-US" altLang="zh-CN" sz="2000" dirty="0">
                <a:solidFill>
                  <a:srgbClr val="FFFFFF"/>
                </a:solidFill>
                <a:latin typeface="Franklin Gothic Book" charset="0"/>
                <a:ea typeface="宋体" charset="0"/>
                <a:cs typeface="宋体" charset="0"/>
              </a:rPr>
              <a:t> </a:t>
            </a:r>
            <a:endParaRPr lang="en-US" sz="2000" dirty="0">
              <a:solidFill>
                <a:srgbClr val="FFFFFF"/>
              </a:solidFill>
              <a:latin typeface="Franklin Gothic Book" charset="0"/>
              <a:ea typeface="宋体" charset="0"/>
              <a:cs typeface="宋体" charset="0"/>
            </a:endParaRPr>
          </a:p>
        </p:txBody>
      </p:sp>
      <p:sp>
        <p:nvSpPr>
          <p:cNvPr id="36868" name="AutoShape 4"/>
          <p:cNvSpPr>
            <a:spLocks noChangeArrowheads="1"/>
          </p:cNvSpPr>
          <p:nvPr/>
        </p:nvSpPr>
        <p:spPr bwMode="auto">
          <a:xfrm rot="-1500000">
            <a:off x="836613" y="3692525"/>
            <a:ext cx="4567237" cy="2895600"/>
          </a:xfrm>
          <a:prstGeom prst="rightArrow">
            <a:avLst>
              <a:gd name="adj1" fmla="val 56120"/>
              <a:gd name="adj2" fmla="val 70599"/>
            </a:avLst>
          </a:prstGeom>
          <a:solidFill>
            <a:srgbClr val="CCFFFF"/>
          </a:solidFill>
          <a:ln w="9525">
            <a:solidFill>
              <a:schemeClr val="tx1"/>
            </a:solidFill>
            <a:miter lim="800000"/>
            <a:headEnd/>
            <a:tailEnd/>
          </a:ln>
        </p:spPr>
        <p:txBody>
          <a:bodyPr wrap="none" anchor="ctr"/>
          <a:lstStyle/>
          <a:p>
            <a:pPr algn="ctr" eaLnBrk="1" hangingPunct="1"/>
            <a:r>
              <a:rPr lang="zh-CN" altLang="en-US" sz="3200" b="1" dirty="0">
                <a:solidFill>
                  <a:srgbClr val="000000"/>
                </a:solidFill>
                <a:latin typeface="Franklin Gothic Demi" charset="0"/>
                <a:ea typeface="ＭＳ Ｐゴシック" charset="0"/>
                <a:cs typeface="Arial" charset="0"/>
              </a:rPr>
              <a:t>传统看法</a:t>
            </a:r>
          </a:p>
        </p:txBody>
      </p:sp>
    </p:spTree>
    <p:extLst>
      <p:ext uri="{BB962C8B-B14F-4D97-AF65-F5344CB8AC3E}">
        <p14:creationId xmlns:p14="http://schemas.microsoft.com/office/powerpoint/2010/main" val="191183007"/>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0-#ppt_w/2"/>
                                          </p:val>
                                        </p:tav>
                                        <p:tav tm="100000">
                                          <p:val>
                                            <p:strVal val="#ppt_x"/>
                                          </p:val>
                                        </p:tav>
                                      </p:tavLst>
                                    </p:anim>
                                    <p:anim calcmode="lin" valueType="num">
                                      <p:cBhvr additive="base">
                                        <p:cTn id="8" dur="500" fill="hold"/>
                                        <p:tgtEl>
                                          <p:spTgt spid="368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blinds(horizontal)">
                                      <p:cBhvr>
                                        <p:cTn id="12"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P spid="36868" grpId="0" animBg="1"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87500"/>
            <a:ext cx="9144000" cy="3681351"/>
          </a:xfrm>
          <a:prstGeom prst="rect">
            <a:avLst/>
          </a:prstGeom>
        </p:spPr>
      </p:pic>
      <p:sp>
        <p:nvSpPr>
          <p:cNvPr id="169985" name="Rectangle 2"/>
          <p:cNvSpPr>
            <a:spLocks noGrp="1" noChangeArrowheads="1"/>
          </p:cNvSpPr>
          <p:nvPr>
            <p:ph type="title" idx="4294967295"/>
          </p:nvPr>
        </p:nvSpPr>
        <p:spPr>
          <a:xfrm>
            <a:off x="0" y="274638"/>
            <a:ext cx="8229600" cy="1143000"/>
          </a:xfrm>
        </p:spPr>
        <p:txBody>
          <a:bodyPr/>
          <a:lstStyle/>
          <a:p>
            <a:pPr eaLnBrk="1" hangingPunct="1"/>
            <a:r>
              <a:rPr lang="zh-CN" altLang="en-US" b="1" dirty="0">
                <a:cs typeface="Arial"/>
              </a:rPr>
              <a:t>较现代的看法</a:t>
            </a:r>
            <a:endParaRPr lang="en-US" b="1" dirty="0">
              <a:latin typeface="Arial"/>
              <a:cs typeface="Arial"/>
            </a:endParaRPr>
          </a:p>
        </p:txBody>
      </p:sp>
      <p:sp>
        <p:nvSpPr>
          <p:cNvPr id="37891" name="AutoShape 3"/>
          <p:cNvSpPr>
            <a:spLocks noChangeArrowheads="1"/>
          </p:cNvSpPr>
          <p:nvPr/>
        </p:nvSpPr>
        <p:spPr bwMode="auto">
          <a:xfrm>
            <a:off x="2195736" y="1412776"/>
            <a:ext cx="6455296" cy="1512168"/>
          </a:xfrm>
          <a:prstGeom prst="flowChartPreparation">
            <a:avLst/>
          </a:prstGeom>
          <a:noFill/>
          <a:ln w="9525">
            <a:noFill/>
            <a:miter lim="800000"/>
            <a:headEnd/>
            <a:tailEnd/>
          </a:ln>
        </p:spPr>
        <p:txBody>
          <a:bodyPr wrap="none" anchor="ctr"/>
          <a:lstStyle/>
          <a:p>
            <a:pPr algn="ctr" eaLnBrk="1" hangingPunct="1"/>
            <a:r>
              <a:rPr lang="zh-CN" altLang="en-US" sz="4000" b="1" dirty="0">
                <a:solidFill>
                  <a:srgbClr val="000000"/>
                </a:solidFill>
                <a:latin typeface="Arial"/>
                <a:ea typeface="宋体" charset="0"/>
                <a:cs typeface="Arial"/>
              </a:rPr>
              <a:t>毁坏奴仆制</a:t>
            </a:r>
          </a:p>
        </p:txBody>
      </p:sp>
      <p:grpSp>
        <p:nvGrpSpPr>
          <p:cNvPr id="4" name="Group 3"/>
          <p:cNvGrpSpPr/>
          <p:nvPr/>
        </p:nvGrpSpPr>
        <p:grpSpPr>
          <a:xfrm>
            <a:off x="1475656" y="3501008"/>
            <a:ext cx="7543800" cy="2903984"/>
            <a:chOff x="1600200" y="3501008"/>
            <a:chExt cx="7543800" cy="2903984"/>
          </a:xfrm>
        </p:grpSpPr>
        <p:sp>
          <p:nvSpPr>
            <p:cNvPr id="37893" name="Oval 5"/>
            <p:cNvSpPr>
              <a:spLocks noChangeArrowheads="1"/>
            </p:cNvSpPr>
            <p:nvPr/>
          </p:nvSpPr>
          <p:spPr bwMode="auto">
            <a:xfrm>
              <a:off x="1600200" y="3501008"/>
              <a:ext cx="7543800" cy="2903984"/>
            </a:xfrm>
            <a:prstGeom prst="ellipse">
              <a:avLst/>
            </a:prstGeom>
            <a:solidFill>
              <a:srgbClr val="660066"/>
            </a:solidFill>
            <a:ln w="9525">
              <a:solidFill>
                <a:schemeClr val="tx1"/>
              </a:solidFill>
              <a:round/>
              <a:headEnd/>
              <a:tailEnd/>
            </a:ln>
          </p:spPr>
          <p:txBody>
            <a:bodyPr wrap="none" anchor="ctr"/>
            <a:lstStyle/>
            <a:p>
              <a:pPr algn="ctr" eaLnBrk="1" hangingPunct="1"/>
              <a:endParaRPr lang="en-US" sz="3200" b="1" dirty="0">
                <a:solidFill>
                  <a:srgbClr val="FFFFFF"/>
                </a:solidFill>
                <a:latin typeface="Arial"/>
                <a:ea typeface="宋体" charset="0"/>
                <a:cs typeface="Arial"/>
              </a:endParaRPr>
            </a:p>
          </p:txBody>
        </p:sp>
        <p:sp>
          <p:nvSpPr>
            <p:cNvPr id="3" name="TextBox 2"/>
            <p:cNvSpPr txBox="1"/>
            <p:nvPr/>
          </p:nvSpPr>
          <p:spPr>
            <a:xfrm>
              <a:off x="1997724" y="3933056"/>
              <a:ext cx="6678732" cy="954107"/>
            </a:xfrm>
            <a:prstGeom prst="rect">
              <a:avLst/>
            </a:prstGeom>
            <a:noFill/>
          </p:spPr>
          <p:txBody>
            <a:bodyPr wrap="square" rtlCol="0">
              <a:spAutoFit/>
            </a:bodyPr>
            <a:lstStyle/>
            <a:p>
              <a:pPr algn="ctr" eaLnBrk="1" hangingPunct="1"/>
              <a:r>
                <a:rPr lang="zh-CN" altLang="en-US" sz="2800" b="1" dirty="0">
                  <a:solidFill>
                    <a:srgbClr val="FFFFFF"/>
                  </a:solidFill>
                  <a:latin typeface="Arial"/>
                  <a:ea typeface="宋体" charset="0"/>
                  <a:cs typeface="Arial"/>
                </a:rPr>
                <a:t>这里的奴仆制教导与</a:t>
              </a:r>
            </a:p>
            <a:p>
              <a:pPr algn="ctr" eaLnBrk="1" hangingPunct="1"/>
              <a:r>
                <a:rPr lang="zh-CN" altLang="en-US" sz="2800" b="1" dirty="0">
                  <a:solidFill>
                    <a:srgbClr val="FFFFFF"/>
                  </a:solidFill>
                  <a:latin typeface="Arial"/>
                  <a:ea typeface="宋体" charset="0"/>
                  <a:cs typeface="Arial"/>
                </a:rPr>
                <a:t>保罗在其他书信的教导不一致</a:t>
              </a:r>
            </a:p>
          </p:txBody>
        </p:sp>
      </p:grpSp>
    </p:spTree>
    <p:extLst>
      <p:ext uri="{BB962C8B-B14F-4D97-AF65-F5344CB8AC3E}">
        <p14:creationId xmlns:p14="http://schemas.microsoft.com/office/powerpoint/2010/main" val="3272199866"/>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500" fill="hold"/>
                                        <p:tgtEl>
                                          <p:spTgt spid="37891"/>
                                        </p:tgtEl>
                                        <p:attrNameLst>
                                          <p:attrName>ppt_x</p:attrName>
                                        </p:attrNameLst>
                                      </p:cBhvr>
                                      <p:tavLst>
                                        <p:tav tm="0">
                                          <p:val>
                                            <p:strVal val="1+#ppt_w/2"/>
                                          </p:val>
                                        </p:tav>
                                        <p:tav tm="100000">
                                          <p:val>
                                            <p:strVal val="#ppt_x"/>
                                          </p:val>
                                        </p:tav>
                                      </p:tavLst>
                                    </p:anim>
                                    <p:anim calcmode="lin" valueType="num">
                                      <p:cBhvr additive="base">
                                        <p:cTn id="8" dur="500" fill="hold"/>
                                        <p:tgtEl>
                                          <p:spTgt spid="3789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9144000" cy="6858000"/>
          </a:xfrm>
          <a:prstGeom prst="rect">
            <a:avLst/>
          </a:prstGeom>
        </p:spPr>
      </p:pic>
      <p:sp>
        <p:nvSpPr>
          <p:cNvPr id="38915" name="Rectangle 3"/>
          <p:cNvSpPr>
            <a:spLocks noChangeArrowheads="1"/>
          </p:cNvSpPr>
          <p:nvPr/>
        </p:nvSpPr>
        <p:spPr bwMode="auto">
          <a:xfrm>
            <a:off x="2483768" y="3573016"/>
            <a:ext cx="6408712" cy="3581400"/>
          </a:xfrm>
          <a:prstGeom prst="rect">
            <a:avLst/>
          </a:prstGeom>
          <a:noFill/>
          <a:ln w="9525">
            <a:noFill/>
            <a:miter lim="800000"/>
            <a:headEnd/>
            <a:tailEnd/>
          </a:ln>
        </p:spPr>
        <p:txBody>
          <a:bodyPr wrap="none" anchor="ctr"/>
          <a:lstStyle/>
          <a:p>
            <a:pPr eaLnBrk="1" hangingPunct="1"/>
            <a:r>
              <a:rPr lang="zh-CN" altLang="en-US" b="1" dirty="0">
                <a:solidFill>
                  <a:srgbClr val="000000"/>
                </a:solidFill>
                <a:latin typeface="Verdana" charset="0"/>
                <a:ea typeface="ＭＳ Ｐゴシック" charset="0"/>
                <a:cs typeface="Arial" charset="0"/>
              </a:rPr>
              <a:t>保罗对仆人的劝勉</a:t>
            </a:r>
          </a:p>
          <a:p>
            <a:pPr marL="342900" indent="-342900" eaLnBrk="1" hangingPunct="1">
              <a:buFont typeface="Wingdings" panose="05000000000000000000" pitchFamily="2" charset="2"/>
              <a:buChar char="ü"/>
            </a:pPr>
            <a:r>
              <a:rPr lang="zh-CN" altLang="en-US" b="1" dirty="0">
                <a:solidFill>
                  <a:srgbClr val="000000"/>
                </a:solidFill>
                <a:latin typeface="Verdana" charset="0"/>
                <a:ea typeface="ＭＳ Ｐゴシック" charset="0"/>
                <a:cs typeface="Arial" charset="0"/>
              </a:rPr>
              <a:t> 弗六</a:t>
            </a:r>
            <a:r>
              <a:rPr lang="en-US" altLang="zh-CN" b="1" dirty="0">
                <a:solidFill>
                  <a:srgbClr val="000000"/>
                </a:solidFill>
                <a:latin typeface="Verdana" charset="0"/>
                <a:ea typeface="ＭＳ Ｐゴシック" charset="0"/>
                <a:cs typeface="Arial" charset="0"/>
              </a:rPr>
              <a:t>5-8   </a:t>
            </a:r>
          </a:p>
          <a:p>
            <a:pPr marL="342900" indent="-342900" eaLnBrk="1" hangingPunct="1">
              <a:buFont typeface="Wingdings" panose="05000000000000000000" pitchFamily="2" charset="2"/>
              <a:buChar char="ü"/>
            </a:pPr>
            <a:r>
              <a:rPr lang="en-US" altLang="zh-CN" b="1" dirty="0">
                <a:solidFill>
                  <a:srgbClr val="000000"/>
                </a:solidFill>
                <a:latin typeface="Verdana" charset="0"/>
                <a:ea typeface="ＭＳ Ｐゴシック" charset="0"/>
                <a:cs typeface="Arial" charset="0"/>
              </a:rPr>
              <a:t> </a:t>
            </a:r>
            <a:r>
              <a:rPr lang="zh-CN" altLang="en-US" b="1" dirty="0">
                <a:solidFill>
                  <a:srgbClr val="000000"/>
                </a:solidFill>
                <a:latin typeface="Verdana" charset="0"/>
                <a:ea typeface="ＭＳ Ｐゴシック" charset="0"/>
                <a:cs typeface="Arial" charset="0"/>
              </a:rPr>
              <a:t>西三</a:t>
            </a:r>
            <a:r>
              <a:rPr lang="en-US" altLang="zh-CN" b="1" dirty="0">
                <a:solidFill>
                  <a:srgbClr val="000000"/>
                </a:solidFill>
                <a:latin typeface="Verdana" charset="0"/>
                <a:ea typeface="ＭＳ Ｐゴシック" charset="0"/>
                <a:cs typeface="Arial" charset="0"/>
              </a:rPr>
              <a:t>22-25</a:t>
            </a:r>
          </a:p>
          <a:p>
            <a:pPr marL="342900" indent="-342900" eaLnBrk="1" hangingPunct="1">
              <a:buFont typeface="Wingdings" panose="05000000000000000000" pitchFamily="2" charset="2"/>
              <a:buChar char="ü"/>
            </a:pPr>
            <a:r>
              <a:rPr lang="en-US" altLang="zh-CN" b="1" dirty="0">
                <a:solidFill>
                  <a:srgbClr val="000000"/>
                </a:solidFill>
                <a:latin typeface="Verdana" charset="0"/>
                <a:ea typeface="ＭＳ Ｐゴシック" charset="0"/>
                <a:cs typeface="Arial" charset="0"/>
              </a:rPr>
              <a:t> </a:t>
            </a:r>
            <a:r>
              <a:rPr lang="zh-CN" altLang="en-US" b="1" dirty="0">
                <a:solidFill>
                  <a:srgbClr val="000000"/>
                </a:solidFill>
                <a:latin typeface="Verdana" charset="0"/>
                <a:ea typeface="ＭＳ Ｐゴシック" charset="0"/>
                <a:cs typeface="Arial" charset="0"/>
              </a:rPr>
              <a:t>提前六</a:t>
            </a:r>
            <a:r>
              <a:rPr lang="en-US" altLang="zh-CN" b="1" dirty="0">
                <a:solidFill>
                  <a:srgbClr val="000000"/>
                </a:solidFill>
                <a:latin typeface="Verdana" charset="0"/>
                <a:ea typeface="ＭＳ Ｐゴシック" charset="0"/>
                <a:cs typeface="Arial" charset="0"/>
              </a:rPr>
              <a:t>1-2</a:t>
            </a:r>
          </a:p>
          <a:p>
            <a:pPr eaLnBrk="1" hangingPunct="1"/>
            <a:endParaRPr lang="en-US" altLang="zh-CN" b="1" dirty="0">
              <a:solidFill>
                <a:srgbClr val="000000"/>
              </a:solidFill>
              <a:latin typeface="Verdana" charset="0"/>
              <a:ea typeface="ＭＳ Ｐゴシック" charset="0"/>
              <a:cs typeface="Arial" charset="0"/>
            </a:endParaRPr>
          </a:p>
          <a:p>
            <a:pPr eaLnBrk="1" hangingPunct="1"/>
            <a:r>
              <a:rPr lang="zh-CN" altLang="en-US" b="1" dirty="0">
                <a:solidFill>
                  <a:srgbClr val="000000"/>
                </a:solidFill>
                <a:latin typeface="Verdana" charset="0"/>
                <a:ea typeface="ＭＳ Ｐゴシック" charset="0"/>
                <a:cs typeface="Arial" charset="0"/>
              </a:rPr>
              <a:t>保罗对奴仆拥有者的忠告</a:t>
            </a:r>
          </a:p>
          <a:p>
            <a:pPr marL="342900" indent="-342900" eaLnBrk="1" hangingPunct="1">
              <a:buFont typeface="Wingdings" panose="05000000000000000000" pitchFamily="2" charset="2"/>
              <a:buChar char="ü"/>
            </a:pPr>
            <a:r>
              <a:rPr lang="zh-CN" altLang="en-US" b="1" dirty="0">
                <a:solidFill>
                  <a:srgbClr val="000000"/>
                </a:solidFill>
                <a:latin typeface="Verdana" charset="0"/>
                <a:ea typeface="ＭＳ Ｐゴシック" charset="0"/>
                <a:cs typeface="Arial" charset="0"/>
              </a:rPr>
              <a:t> 弗六</a:t>
            </a:r>
            <a:r>
              <a:rPr lang="en-US" altLang="zh-CN" b="1" dirty="0">
                <a:solidFill>
                  <a:srgbClr val="000000"/>
                </a:solidFill>
                <a:latin typeface="Verdana" charset="0"/>
                <a:ea typeface="ＭＳ Ｐゴシック" charset="0"/>
                <a:cs typeface="Arial" charset="0"/>
              </a:rPr>
              <a:t>19</a:t>
            </a:r>
          </a:p>
          <a:p>
            <a:pPr marL="342900" indent="-342900" eaLnBrk="1" hangingPunct="1">
              <a:buFont typeface="Wingdings" panose="05000000000000000000" pitchFamily="2" charset="2"/>
              <a:buChar char="ü"/>
            </a:pPr>
            <a:r>
              <a:rPr lang="en-US" altLang="zh-CN" b="1" dirty="0">
                <a:solidFill>
                  <a:srgbClr val="000000"/>
                </a:solidFill>
                <a:latin typeface="Verdana" charset="0"/>
                <a:ea typeface="ＭＳ Ｐゴシック" charset="0"/>
                <a:cs typeface="Arial" charset="0"/>
              </a:rPr>
              <a:t> </a:t>
            </a:r>
            <a:r>
              <a:rPr lang="zh-CN" altLang="en-US" b="1" dirty="0">
                <a:solidFill>
                  <a:srgbClr val="000000"/>
                </a:solidFill>
                <a:latin typeface="Verdana" charset="0"/>
                <a:ea typeface="ＭＳ Ｐゴシック" charset="0"/>
                <a:cs typeface="Arial" charset="0"/>
              </a:rPr>
              <a:t>西四</a:t>
            </a:r>
            <a:r>
              <a:rPr lang="en-US" altLang="zh-CN" b="1" dirty="0">
                <a:solidFill>
                  <a:srgbClr val="000000"/>
                </a:solidFill>
                <a:latin typeface="Verdana" charset="0"/>
                <a:ea typeface="ＭＳ Ｐゴシック" charset="0"/>
                <a:cs typeface="Arial" charset="0"/>
              </a:rPr>
              <a:t>1</a:t>
            </a:r>
          </a:p>
        </p:txBody>
      </p:sp>
      <p:sp>
        <p:nvSpPr>
          <p:cNvPr id="38916" name="Rectangle 4"/>
          <p:cNvSpPr>
            <a:spLocks noChangeArrowheads="1"/>
          </p:cNvSpPr>
          <p:nvPr/>
        </p:nvSpPr>
        <p:spPr bwMode="auto">
          <a:xfrm>
            <a:off x="3419872" y="2492896"/>
            <a:ext cx="4752528" cy="1296144"/>
          </a:xfrm>
          <a:prstGeom prst="rect">
            <a:avLst/>
          </a:prstGeom>
          <a:noFill/>
          <a:ln w="9525">
            <a:noFill/>
            <a:miter lim="800000"/>
            <a:headEnd/>
            <a:tailEnd/>
          </a:ln>
        </p:spPr>
        <p:txBody>
          <a:bodyPr wrap="none" anchor="ctr"/>
          <a:lstStyle/>
          <a:p>
            <a:pPr eaLnBrk="1" hangingPunct="1"/>
            <a:r>
              <a:rPr lang="zh-CN" altLang="en-US" b="1" dirty="0">
                <a:solidFill>
                  <a:srgbClr val="000000"/>
                </a:solidFill>
                <a:latin typeface="Verdana" charset="0"/>
                <a:ea typeface="ＭＳ Ｐゴシック" charset="0"/>
                <a:cs typeface="Arial" charset="0"/>
              </a:rPr>
              <a:t>彼得对奴仆制的忠告</a:t>
            </a:r>
          </a:p>
          <a:p>
            <a:pPr marL="342900" indent="-342900" eaLnBrk="1" hangingPunct="1">
              <a:buFont typeface="Wingdings" panose="05000000000000000000" pitchFamily="2" charset="2"/>
              <a:buChar char="ü"/>
            </a:pPr>
            <a:r>
              <a:rPr lang="zh-CN" altLang="en-US" b="1" dirty="0">
                <a:solidFill>
                  <a:srgbClr val="000000"/>
                </a:solidFill>
                <a:latin typeface="Verdana" charset="0"/>
                <a:ea typeface="ＭＳ Ｐゴシック" charset="0"/>
                <a:cs typeface="Arial" charset="0"/>
              </a:rPr>
              <a:t>  彼前二</a:t>
            </a:r>
            <a:r>
              <a:rPr lang="en-US" altLang="zh-CN" b="1" dirty="0">
                <a:solidFill>
                  <a:srgbClr val="000000"/>
                </a:solidFill>
                <a:latin typeface="Verdana" charset="0"/>
                <a:ea typeface="ＭＳ Ｐゴシック" charset="0"/>
                <a:cs typeface="Arial" charset="0"/>
              </a:rPr>
              <a:t>18-25</a:t>
            </a:r>
          </a:p>
        </p:txBody>
      </p:sp>
      <p:sp>
        <p:nvSpPr>
          <p:cNvPr id="172038" name="Rectangle 7"/>
          <p:cNvSpPr>
            <a:spLocks noGrp="1" noChangeArrowheads="1"/>
          </p:cNvSpPr>
          <p:nvPr>
            <p:ph type="title" idx="4294967295"/>
          </p:nvPr>
        </p:nvSpPr>
        <p:spPr>
          <a:xfrm>
            <a:off x="1763688" y="0"/>
            <a:ext cx="6465912" cy="1143000"/>
          </a:xfrm>
        </p:spPr>
        <p:txBody>
          <a:bodyPr/>
          <a:lstStyle/>
          <a:p>
            <a:pPr algn="l" eaLnBrk="1" hangingPunct="1"/>
            <a:r>
              <a:rPr lang="zh-CN" altLang="en-US" b="1" dirty="0">
                <a:solidFill>
                  <a:srgbClr val="000000"/>
                </a:solidFill>
                <a:latin typeface="Verdana" charset="0"/>
              </a:rPr>
              <a:t>特征</a:t>
            </a:r>
            <a:endParaRPr lang="en-US" b="1" dirty="0">
              <a:solidFill>
                <a:srgbClr val="000000"/>
              </a:solidFill>
              <a:latin typeface="Verdana" charset="0"/>
            </a:endParaRPr>
          </a:p>
        </p:txBody>
      </p:sp>
      <p:sp>
        <p:nvSpPr>
          <p:cNvPr id="2" name="TextBox 1"/>
          <p:cNvSpPr txBox="1"/>
          <p:nvPr/>
        </p:nvSpPr>
        <p:spPr>
          <a:xfrm>
            <a:off x="3203848" y="1052736"/>
            <a:ext cx="4658218" cy="1200329"/>
          </a:xfrm>
          <a:prstGeom prst="rect">
            <a:avLst/>
          </a:prstGeom>
          <a:noFill/>
        </p:spPr>
        <p:txBody>
          <a:bodyPr wrap="square" rtlCol="0">
            <a:spAutoFit/>
          </a:bodyPr>
          <a:lstStyle/>
          <a:p>
            <a:pPr algn="ctr" eaLnBrk="1" hangingPunct="1"/>
            <a:r>
              <a:rPr lang="zh-CN" altLang="en-US" b="1" dirty="0">
                <a:solidFill>
                  <a:srgbClr val="000000"/>
                </a:solidFill>
                <a:latin typeface="Verdana" charset="0"/>
                <a:ea typeface="ＭＳ Ｐゴシック" charset="0"/>
                <a:cs typeface="Arial" charset="0"/>
              </a:rPr>
              <a:t>保罗与其他新约作者</a:t>
            </a:r>
            <a:endParaRPr lang="en-US" altLang="zh-CN" b="1" dirty="0">
              <a:solidFill>
                <a:srgbClr val="000000"/>
              </a:solidFill>
              <a:latin typeface="Verdana" charset="0"/>
              <a:ea typeface="ＭＳ Ｐゴシック" charset="0"/>
              <a:cs typeface="Arial" charset="0"/>
            </a:endParaRPr>
          </a:p>
          <a:p>
            <a:pPr algn="ctr" eaLnBrk="1" hangingPunct="1"/>
            <a:r>
              <a:rPr lang="zh-CN" altLang="en-US" b="1" dirty="0">
                <a:solidFill>
                  <a:srgbClr val="000000"/>
                </a:solidFill>
                <a:latin typeface="Verdana" charset="0"/>
                <a:ea typeface="ＭＳ Ｐゴシック" charset="0"/>
                <a:cs typeface="Arial" charset="0"/>
              </a:rPr>
              <a:t>认同奴仆与主人</a:t>
            </a:r>
          </a:p>
          <a:p>
            <a:pPr algn="ctr" eaLnBrk="1" hangingPunct="1"/>
            <a:r>
              <a:rPr lang="zh-CN" altLang="en-US" b="1" dirty="0">
                <a:solidFill>
                  <a:srgbClr val="000000"/>
                </a:solidFill>
                <a:latin typeface="Verdana" charset="0"/>
                <a:ea typeface="ＭＳ Ｐゴシック" charset="0"/>
                <a:cs typeface="Arial" charset="0"/>
              </a:rPr>
              <a:t>关系的存在。</a:t>
            </a:r>
          </a:p>
        </p:txBody>
      </p:sp>
    </p:spTree>
    <p:extLst>
      <p:ext uri="{BB962C8B-B14F-4D97-AF65-F5344CB8AC3E}">
        <p14:creationId xmlns:p14="http://schemas.microsoft.com/office/powerpoint/2010/main" val="2163242470"/>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916"/>
                                        </p:tgtEl>
                                        <p:attrNameLst>
                                          <p:attrName>style.visibility</p:attrName>
                                        </p:attrNameLst>
                                      </p:cBhvr>
                                      <p:to>
                                        <p:strVal val="visible"/>
                                      </p:to>
                                    </p:set>
                                    <p:anim calcmode="lin" valueType="num">
                                      <p:cBhvr>
                                        <p:cTn id="15" dur="1000" fill="hold"/>
                                        <p:tgtEl>
                                          <p:spTgt spid="38916"/>
                                        </p:tgtEl>
                                        <p:attrNameLst>
                                          <p:attrName>ppt_w</p:attrName>
                                        </p:attrNameLst>
                                      </p:cBhvr>
                                      <p:tavLst>
                                        <p:tav tm="0">
                                          <p:val>
                                            <p:fltVal val="0"/>
                                          </p:val>
                                        </p:tav>
                                        <p:tav tm="100000">
                                          <p:val>
                                            <p:strVal val="#ppt_w"/>
                                          </p:val>
                                        </p:tav>
                                      </p:tavLst>
                                    </p:anim>
                                    <p:anim calcmode="lin" valueType="num">
                                      <p:cBhvr>
                                        <p:cTn id="16" dur="1000" fill="hold"/>
                                        <p:tgtEl>
                                          <p:spTgt spid="38916"/>
                                        </p:tgtEl>
                                        <p:attrNameLst>
                                          <p:attrName>ppt_h</p:attrName>
                                        </p:attrNameLst>
                                      </p:cBhvr>
                                      <p:tavLst>
                                        <p:tav tm="0">
                                          <p:val>
                                            <p:fltVal val="0"/>
                                          </p:val>
                                        </p:tav>
                                        <p:tav tm="100000">
                                          <p:val>
                                            <p:strVal val="#ppt_h"/>
                                          </p:val>
                                        </p:tav>
                                      </p:tavLst>
                                    </p:anim>
                                    <p:anim calcmode="lin" valueType="num">
                                      <p:cBhvr>
                                        <p:cTn id="17"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9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8916"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74081" name="Rectangle 2"/>
          <p:cNvSpPr>
            <a:spLocks noGrp="1" noChangeArrowheads="1"/>
          </p:cNvSpPr>
          <p:nvPr>
            <p:ph type="title" idx="4294967295"/>
          </p:nvPr>
        </p:nvSpPr>
        <p:spPr>
          <a:xfrm>
            <a:off x="0" y="-76200"/>
            <a:ext cx="8229600" cy="1143000"/>
          </a:xfrm>
        </p:spPr>
        <p:txBody>
          <a:bodyPr/>
          <a:lstStyle/>
          <a:p>
            <a:pPr algn="l" eaLnBrk="1" hangingPunct="1"/>
            <a:r>
              <a:rPr lang="en-US" dirty="0">
                <a:solidFill>
                  <a:schemeClr val="bg1"/>
                </a:solidFill>
                <a:latin typeface="Verdana" charset="0"/>
              </a:rPr>
              <a:t>. </a:t>
            </a:r>
            <a:r>
              <a:rPr lang="zh-CN" altLang="en-US" dirty="0">
                <a:solidFill>
                  <a:schemeClr val="bg1"/>
                </a:solidFill>
                <a:latin typeface="Verdana" charset="0"/>
              </a:rPr>
              <a:t>特征</a:t>
            </a:r>
            <a:r>
              <a:rPr lang="en-US" dirty="0">
                <a:solidFill>
                  <a:schemeClr val="bg1"/>
                </a:solidFill>
                <a:latin typeface="Verdana" charset="0"/>
              </a:rPr>
              <a:t> .</a:t>
            </a:r>
          </a:p>
        </p:txBody>
      </p:sp>
      <p:pic>
        <p:nvPicPr>
          <p:cNvPr id="39939" name="Picture 3" descr="slav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362200"/>
            <a:ext cx="2819400" cy="205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4" descr="Paul%20writing%20an%20epist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2362200"/>
            <a:ext cx="2667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AutoShape 5"/>
          <p:cNvSpPr>
            <a:spLocks noChangeArrowheads="1"/>
          </p:cNvSpPr>
          <p:nvPr/>
        </p:nvSpPr>
        <p:spPr bwMode="auto">
          <a:xfrm>
            <a:off x="2483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endParaRPr lang="en-US">
              <a:solidFill>
                <a:srgbClr val="000000"/>
              </a:solidFill>
              <a:latin typeface="Arial" charset="0"/>
              <a:ea typeface="ＭＳ Ｐゴシック" charset="0"/>
            </a:endParaRPr>
          </a:p>
        </p:txBody>
      </p:sp>
      <p:pic>
        <p:nvPicPr>
          <p:cNvPr id="39942" name="Picture 6" descr="Epistleread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0" y="2362200"/>
            <a:ext cx="2819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3" name="AutoShape 7"/>
          <p:cNvSpPr>
            <a:spLocks noChangeArrowheads="1"/>
          </p:cNvSpPr>
          <p:nvPr/>
        </p:nvSpPr>
        <p:spPr bwMode="auto">
          <a:xfrm>
            <a:off x="5531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endParaRPr lang="en-US">
              <a:solidFill>
                <a:srgbClr val="000000"/>
              </a:solidFill>
              <a:latin typeface="Arial" charset="0"/>
              <a:ea typeface="ＭＳ Ｐゴシック" charset="0"/>
            </a:endParaRPr>
          </a:p>
        </p:txBody>
      </p:sp>
      <p:sp>
        <p:nvSpPr>
          <p:cNvPr id="39944" name="Rectangle 8"/>
          <p:cNvSpPr>
            <a:spLocks noChangeArrowheads="1"/>
          </p:cNvSpPr>
          <p:nvPr/>
        </p:nvSpPr>
        <p:spPr bwMode="auto">
          <a:xfrm>
            <a:off x="179512" y="1628800"/>
            <a:ext cx="8964488" cy="267765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zh-CN" altLang="en-US" b="1" dirty="0">
                <a:solidFill>
                  <a:srgbClr val="FFFFFF"/>
                </a:solidFill>
                <a:latin typeface="Arial" charset="0"/>
                <a:ea typeface="Arial" charset="0"/>
              </a:rPr>
              <a:t>基督徒必显示爱为他们关系的依据：</a:t>
            </a:r>
          </a:p>
          <a:p>
            <a:pPr eaLnBrk="1" hangingPunct="1"/>
            <a:endParaRPr lang="zh-CN" altLang="en-US" b="1" dirty="0">
              <a:solidFill>
                <a:srgbClr val="FFFFFF"/>
              </a:solidFill>
              <a:latin typeface="Arial" charset="0"/>
              <a:ea typeface="Arial" charset="0"/>
            </a:endParaRPr>
          </a:p>
          <a:p>
            <a:pPr marL="342900" indent="-342900" eaLnBrk="1" hangingPunct="1">
              <a:buFont typeface="Wingdings" panose="05000000000000000000" pitchFamily="2" charset="2"/>
              <a:buChar char="ü"/>
            </a:pPr>
            <a:r>
              <a:rPr lang="zh-CN" altLang="en-US" b="1" dirty="0">
                <a:solidFill>
                  <a:srgbClr val="FFFFFF"/>
                </a:solidFill>
                <a:latin typeface="Arial" charset="0"/>
                <a:ea typeface="Arial" charset="0"/>
              </a:rPr>
              <a:t>  无论对方是基督徒身份或否。 </a:t>
            </a:r>
          </a:p>
          <a:p>
            <a:pPr marL="342900" indent="-342900" eaLnBrk="1" hangingPunct="1">
              <a:buFont typeface="Wingdings" panose="05000000000000000000" pitchFamily="2" charset="2"/>
              <a:buChar char="ü"/>
            </a:pPr>
            <a:endParaRPr lang="zh-CN" altLang="en-US" b="1" dirty="0">
              <a:solidFill>
                <a:srgbClr val="FFFFFF"/>
              </a:solidFill>
              <a:latin typeface="Arial" charset="0"/>
              <a:ea typeface="Arial" charset="0"/>
            </a:endParaRPr>
          </a:p>
          <a:p>
            <a:pPr marL="342900" indent="-342900" eaLnBrk="1" hangingPunct="1">
              <a:buFont typeface="Wingdings" panose="05000000000000000000" pitchFamily="2" charset="2"/>
              <a:buChar char="ü"/>
            </a:pPr>
            <a:r>
              <a:rPr lang="zh-CN" altLang="en-US" b="1" dirty="0">
                <a:solidFill>
                  <a:srgbClr val="FFFFFF"/>
                </a:solidFill>
                <a:latin typeface="Arial" charset="0"/>
                <a:ea typeface="Arial" charset="0"/>
              </a:rPr>
              <a:t>  在教会里，所有信徒是上帝的儿女，因此是彼此的弟兄姐妹。</a:t>
            </a:r>
          </a:p>
          <a:p>
            <a:pPr marL="342900" indent="-342900" eaLnBrk="1" hangingPunct="1">
              <a:buFont typeface="Wingdings" panose="05000000000000000000" pitchFamily="2" charset="2"/>
              <a:buChar char="ü"/>
            </a:pPr>
            <a:endParaRPr lang="zh-CN" altLang="en-US" b="1" dirty="0">
              <a:solidFill>
                <a:srgbClr val="FFFFFF"/>
              </a:solidFill>
              <a:latin typeface="Arial" charset="0"/>
              <a:ea typeface="Arial" charset="0"/>
            </a:endParaRPr>
          </a:p>
          <a:p>
            <a:pPr marL="342900" indent="-342900" eaLnBrk="1" hangingPunct="1">
              <a:buFont typeface="Wingdings" panose="05000000000000000000" pitchFamily="2" charset="2"/>
              <a:buChar char="ü"/>
            </a:pPr>
            <a:r>
              <a:rPr lang="zh-CN" altLang="en-US" b="1" dirty="0">
                <a:solidFill>
                  <a:srgbClr val="FFFFFF"/>
                </a:solidFill>
                <a:latin typeface="Arial" charset="0"/>
                <a:ea typeface="Arial" charset="0"/>
              </a:rPr>
              <a:t>  这奴仆从当奴仆被抬高为‘多过于奴仆’ </a:t>
            </a:r>
            <a:r>
              <a:rPr lang="en-US" altLang="zh-CN" b="1" dirty="0">
                <a:solidFill>
                  <a:srgbClr val="FFFFFF"/>
                </a:solidFill>
                <a:latin typeface="Arial" charset="0"/>
                <a:ea typeface="Arial" charset="0"/>
              </a:rPr>
              <a:t>– </a:t>
            </a:r>
            <a:r>
              <a:rPr lang="zh-CN" altLang="en-US" b="1" dirty="0">
                <a:solidFill>
                  <a:srgbClr val="FFFFFF"/>
                </a:solidFill>
                <a:latin typeface="Arial" charset="0"/>
                <a:ea typeface="Arial" charset="0"/>
              </a:rPr>
              <a:t>一位被爱的弟兄。</a:t>
            </a:r>
          </a:p>
        </p:txBody>
      </p:sp>
    </p:spTree>
    <p:extLst>
      <p:ext uri="{BB962C8B-B14F-4D97-AF65-F5344CB8AC3E}">
        <p14:creationId xmlns:p14="http://schemas.microsoft.com/office/powerpoint/2010/main" val="42870682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additive="base">
                                        <p:cTn id="7" dur="500" fill="hold"/>
                                        <p:tgtEl>
                                          <p:spTgt spid="39939"/>
                                        </p:tgtEl>
                                        <p:attrNameLst>
                                          <p:attrName>ppt_x</p:attrName>
                                        </p:attrNameLst>
                                      </p:cBhvr>
                                      <p:tavLst>
                                        <p:tav tm="0">
                                          <p:val>
                                            <p:strVal val="0-#ppt_w/2"/>
                                          </p:val>
                                        </p:tav>
                                        <p:tav tm="100000">
                                          <p:val>
                                            <p:strVal val="#ppt_x"/>
                                          </p:val>
                                        </p:tav>
                                      </p:tavLst>
                                    </p:anim>
                                    <p:anim calcmode="lin" valueType="num">
                                      <p:cBhvr additive="base">
                                        <p:cTn id="8" dur="500" fill="hold"/>
                                        <p:tgtEl>
                                          <p:spTgt spid="399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1" fill="hold" nodeType="click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additive="base">
                                        <p:cTn id="13" dur="5000" fill="hold"/>
                                        <p:tgtEl>
                                          <p:spTgt spid="39940"/>
                                        </p:tgtEl>
                                        <p:attrNameLst>
                                          <p:attrName>ppt_x</p:attrName>
                                        </p:attrNameLst>
                                      </p:cBhvr>
                                      <p:tavLst>
                                        <p:tav tm="0">
                                          <p:val>
                                            <p:strVal val="#ppt_x"/>
                                          </p:val>
                                        </p:tav>
                                        <p:tav tm="100000">
                                          <p:val>
                                            <p:strVal val="#ppt_x"/>
                                          </p:val>
                                        </p:tav>
                                      </p:tavLst>
                                    </p:anim>
                                    <p:anim calcmode="lin" valueType="num">
                                      <p:cBhvr additive="base">
                                        <p:cTn id="14" dur="5000" fill="hold"/>
                                        <p:tgtEl>
                                          <p:spTgt spid="3994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2" fill="hold" nodeType="click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additive="base">
                                        <p:cTn id="19" dur="5000" fill="hold"/>
                                        <p:tgtEl>
                                          <p:spTgt spid="39942"/>
                                        </p:tgtEl>
                                        <p:attrNameLst>
                                          <p:attrName>ppt_x</p:attrName>
                                        </p:attrNameLst>
                                      </p:cBhvr>
                                      <p:tavLst>
                                        <p:tav tm="0">
                                          <p:val>
                                            <p:strVal val="1+#ppt_w/2"/>
                                          </p:val>
                                        </p:tav>
                                        <p:tav tm="100000">
                                          <p:val>
                                            <p:strVal val="#ppt_x"/>
                                          </p:val>
                                        </p:tav>
                                      </p:tavLst>
                                    </p:anim>
                                    <p:anim calcmode="lin" valueType="num">
                                      <p:cBhvr additive="base">
                                        <p:cTn id="20" dur="5000" fill="hold"/>
                                        <p:tgtEl>
                                          <p:spTgt spid="3994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41"/>
                                        </p:tgtEl>
                                        <p:attrNameLst>
                                          <p:attrName>style.visibility</p:attrName>
                                        </p:attrNameLst>
                                      </p:cBhvr>
                                      <p:to>
                                        <p:strVal val="visible"/>
                                      </p:to>
                                    </p:set>
                                    <p:anim calcmode="lin" valueType="num">
                                      <p:cBhvr additive="base">
                                        <p:cTn id="25" dur="500" fill="hold"/>
                                        <p:tgtEl>
                                          <p:spTgt spid="39941"/>
                                        </p:tgtEl>
                                        <p:attrNameLst>
                                          <p:attrName>ppt_x</p:attrName>
                                        </p:attrNameLst>
                                      </p:cBhvr>
                                      <p:tavLst>
                                        <p:tav tm="0">
                                          <p:val>
                                            <p:strVal val="0-#ppt_w/2"/>
                                          </p:val>
                                        </p:tav>
                                        <p:tav tm="100000">
                                          <p:val>
                                            <p:strVal val="#ppt_x"/>
                                          </p:val>
                                        </p:tav>
                                      </p:tavLst>
                                    </p:anim>
                                    <p:anim calcmode="lin" valueType="num">
                                      <p:cBhvr additive="base">
                                        <p:cTn id="26" dur="500" fill="hold"/>
                                        <p:tgtEl>
                                          <p:spTgt spid="3994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943"/>
                                        </p:tgtEl>
                                        <p:attrNameLst>
                                          <p:attrName>style.visibility</p:attrName>
                                        </p:attrNameLst>
                                      </p:cBhvr>
                                      <p:to>
                                        <p:strVal val="visible"/>
                                      </p:to>
                                    </p:set>
                                    <p:anim calcmode="lin" valueType="num">
                                      <p:cBhvr additive="base">
                                        <p:cTn id="31" dur="500" fill="hold"/>
                                        <p:tgtEl>
                                          <p:spTgt spid="39943"/>
                                        </p:tgtEl>
                                        <p:attrNameLst>
                                          <p:attrName>ppt_x</p:attrName>
                                        </p:attrNameLst>
                                      </p:cBhvr>
                                      <p:tavLst>
                                        <p:tav tm="0">
                                          <p:val>
                                            <p:strVal val="0-#ppt_w/2"/>
                                          </p:val>
                                        </p:tav>
                                        <p:tav tm="100000">
                                          <p:val>
                                            <p:strVal val="#ppt_x"/>
                                          </p:val>
                                        </p:tav>
                                      </p:tavLst>
                                    </p:anim>
                                    <p:anim calcmode="lin" valueType="num">
                                      <p:cBhvr additive="base">
                                        <p:cTn id="32" dur="500" fill="hold"/>
                                        <p:tgtEl>
                                          <p:spTgt spid="3994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9944"/>
                                        </p:tgtEl>
                                        <p:attrNameLst>
                                          <p:attrName>style.visibility</p:attrName>
                                        </p:attrNameLst>
                                      </p:cBhvr>
                                      <p:to>
                                        <p:strVal val="visible"/>
                                      </p:to>
                                    </p:set>
                                    <p:anim calcmode="lin" valueType="num">
                                      <p:cBhvr>
                                        <p:cTn id="37" dur="500" fill="hold"/>
                                        <p:tgtEl>
                                          <p:spTgt spid="39944"/>
                                        </p:tgtEl>
                                        <p:attrNameLst>
                                          <p:attrName>ppt_w</p:attrName>
                                        </p:attrNameLst>
                                      </p:cBhvr>
                                      <p:tavLst>
                                        <p:tav tm="0">
                                          <p:val>
                                            <p:fltVal val="0"/>
                                          </p:val>
                                        </p:tav>
                                        <p:tav tm="100000">
                                          <p:val>
                                            <p:strVal val="#ppt_w"/>
                                          </p:val>
                                        </p:tav>
                                      </p:tavLst>
                                    </p:anim>
                                    <p:anim calcmode="lin" valueType="num">
                                      <p:cBhvr>
                                        <p:cTn id="38" dur="500" fill="hold"/>
                                        <p:tgtEl>
                                          <p:spTgt spid="399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04800" y="152400"/>
            <a:ext cx="8229600" cy="1143000"/>
          </a:xfrm>
        </p:spPr>
        <p:txBody>
          <a:bodyPr/>
          <a:lstStyle/>
          <a:p>
            <a:pPr eaLnBrk="1" hangingPunct="1"/>
            <a:r>
              <a:rPr lang="en-US" dirty="0">
                <a:latin typeface="Verdana" charset="0"/>
              </a:rPr>
              <a:t>. </a:t>
            </a:r>
            <a:r>
              <a:rPr lang="zh-CN" altLang="en-US" dirty="0">
                <a:latin typeface="Verdana" charset="0"/>
              </a:rPr>
              <a:t>钥词</a:t>
            </a:r>
            <a:r>
              <a:rPr lang="en-US" dirty="0">
                <a:latin typeface="Verdana" charset="0"/>
              </a:rPr>
              <a:t>.</a:t>
            </a:r>
          </a:p>
        </p:txBody>
      </p:sp>
      <p:sp>
        <p:nvSpPr>
          <p:cNvPr id="40963" name="Text Box 3"/>
          <p:cNvSpPr txBox="1">
            <a:spLocks noChangeArrowheads="1"/>
          </p:cNvSpPr>
          <p:nvPr/>
        </p:nvSpPr>
        <p:spPr bwMode="auto">
          <a:xfrm>
            <a:off x="2035175" y="2819400"/>
            <a:ext cx="5122863"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600" b="1">
                <a:solidFill>
                  <a:srgbClr val="000000"/>
                </a:solidFill>
                <a:cs typeface="Arial" charset="0"/>
              </a:rPr>
              <a:t>Forgiveness</a:t>
            </a:r>
          </a:p>
        </p:txBody>
      </p:sp>
      <p:pic>
        <p:nvPicPr>
          <p:cNvPr id="40964" name="Picture 4" descr=", pair,dual,two,hyacinth,violet,floral, Purple Hyacinth, Taken, at, the, Botanical, Gardens, in, Norfolk,, Virgin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625600"/>
            <a:ext cx="5334000" cy="340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Rectangle 5"/>
          <p:cNvSpPr>
            <a:spLocks noChangeArrowheads="1"/>
          </p:cNvSpPr>
          <p:nvPr/>
        </p:nvSpPr>
        <p:spPr bwMode="auto">
          <a:xfrm>
            <a:off x="3962400" y="5562600"/>
            <a:ext cx="20377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zh-CN" altLang="en-US" sz="3600" b="1" dirty="0">
                <a:solidFill>
                  <a:srgbClr val="000000"/>
                </a:solidFill>
                <a:latin typeface="Verdana" charset="0"/>
                <a:ea typeface="ＭＳ Ｐゴシック" charset="0"/>
              </a:rPr>
              <a:t>紫风信花</a:t>
            </a:r>
          </a:p>
        </p:txBody>
      </p:sp>
      <p:sp>
        <p:nvSpPr>
          <p:cNvPr id="176134"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Tree>
    <p:extLst>
      <p:ext uri="{BB962C8B-B14F-4D97-AF65-F5344CB8AC3E}">
        <p14:creationId xmlns:p14="http://schemas.microsoft.com/office/powerpoint/2010/main" val="33945527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2000"/>
                                        <p:tgtEl>
                                          <p:spTgt spid="409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fade">
                                      <p:cBhvr>
                                        <p:cTn id="10" dur="2000"/>
                                        <p:tgtEl>
                                          <p:spTgt spid="409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4096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096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0963"/>
                                        </p:tgtEl>
                                        <p:attrNameLst>
                                          <p:attrName>style.visibility</p:attrName>
                                        </p:attrNameLst>
                                      </p:cBhvr>
                                      <p:to>
                                        <p:strVal val="visible"/>
                                      </p:to>
                                    </p:set>
                                    <p:animEffect transition="in" filter="fade">
                                      <p:cBhvr>
                                        <p:cTn id="19"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0965" grpId="0"/>
      <p:bldP spid="40965" grpId="1"/>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pSp>
        <p:nvGrpSpPr>
          <p:cNvPr id="209922" name="Group 2"/>
          <p:cNvGrpSpPr>
            <a:grpSpLocks/>
          </p:cNvGrpSpPr>
          <p:nvPr/>
        </p:nvGrpSpPr>
        <p:grpSpPr bwMode="auto">
          <a:xfrm>
            <a:off x="76200" y="838200"/>
            <a:ext cx="8991600" cy="6019800"/>
            <a:chOff x="-70" y="-270"/>
            <a:chExt cx="4390" cy="4861"/>
          </a:xfrm>
        </p:grpSpPr>
        <p:grpSp>
          <p:nvGrpSpPr>
            <p:cNvPr id="209996" name="Group 3"/>
            <p:cNvGrpSpPr>
              <a:grpSpLocks/>
            </p:cNvGrpSpPr>
            <p:nvPr/>
          </p:nvGrpSpPr>
          <p:grpSpPr bwMode="auto">
            <a:xfrm>
              <a:off x="-70" y="-270"/>
              <a:ext cx="4389" cy="653"/>
              <a:chOff x="0" y="0"/>
              <a:chExt cx="4389" cy="653"/>
            </a:xfrm>
          </p:grpSpPr>
          <p:sp>
            <p:nvSpPr>
              <p:cNvPr id="43012" name="Rectangle 4"/>
              <p:cNvSpPr>
                <a:spLocks noChangeArrowheads="1"/>
              </p:cNvSpPr>
              <p:nvPr/>
            </p:nvSpPr>
            <p:spPr bwMode="auto">
              <a:xfrm>
                <a:off x="32" y="0"/>
                <a:ext cx="4326" cy="65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Forgive Others and Seek Forgiveness</a:t>
                </a:r>
                <a:endParaRPr lang="en-US" altLang="zh-CN">
                  <a:solidFill>
                    <a:srgbClr val="FFFFFF"/>
                  </a:solidFill>
                  <a:ea typeface="SimSun" pitchFamily="2" charset="-122"/>
                </a:endParaRPr>
              </a:p>
            </p:txBody>
          </p:sp>
          <p:sp>
            <p:nvSpPr>
              <p:cNvPr id="43013" name="Rectangle 5"/>
              <p:cNvSpPr>
                <a:spLocks noChangeArrowheads="1"/>
              </p:cNvSpPr>
              <p:nvPr/>
            </p:nvSpPr>
            <p:spPr bwMode="auto">
              <a:xfrm>
                <a:off x="0" y="0"/>
                <a:ext cx="4389" cy="65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97" name="Group 6"/>
            <p:cNvGrpSpPr>
              <a:grpSpLocks/>
            </p:cNvGrpSpPr>
            <p:nvPr/>
          </p:nvGrpSpPr>
          <p:grpSpPr bwMode="auto">
            <a:xfrm>
              <a:off x="-70" y="383"/>
              <a:ext cx="916" cy="827"/>
              <a:chOff x="0" y="653"/>
              <a:chExt cx="916" cy="827"/>
            </a:xfrm>
          </p:grpSpPr>
          <p:sp>
            <p:nvSpPr>
              <p:cNvPr id="43015" name="Rectangle 7"/>
              <p:cNvSpPr>
                <a:spLocks noChangeArrowheads="1"/>
              </p:cNvSpPr>
              <p:nvPr/>
            </p:nvSpPr>
            <p:spPr bwMode="auto">
              <a:xfrm>
                <a:off x="32" y="650"/>
                <a:ext cx="853"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Greeting</a:t>
                </a:r>
                <a:endParaRPr lang="en-US" altLang="zh-CN">
                  <a:solidFill>
                    <a:srgbClr val="FFFFFF"/>
                  </a:solidFill>
                  <a:ea typeface="SimSun" pitchFamily="2" charset="-122"/>
                </a:endParaRPr>
              </a:p>
              <a:p>
                <a:pPr algn="ctr"/>
                <a:r>
                  <a:rPr lang="en-US" altLang="zh-CN" b="1">
                    <a:solidFill>
                      <a:srgbClr val="FFFFFF"/>
                    </a:solidFill>
                    <a:ea typeface="SimSun" pitchFamily="2" charset="-122"/>
                  </a:rPr>
                  <a:t>1-3</a:t>
                </a:r>
                <a:endParaRPr lang="en-US" altLang="zh-CN">
                  <a:solidFill>
                    <a:srgbClr val="FFFFFF"/>
                  </a:solidFill>
                  <a:ea typeface="SimSun" pitchFamily="2" charset="-122"/>
                </a:endParaRPr>
              </a:p>
            </p:txBody>
          </p:sp>
          <p:sp>
            <p:nvSpPr>
              <p:cNvPr id="43016" name="Rectangle 8"/>
              <p:cNvSpPr>
                <a:spLocks noChangeArrowheads="1"/>
              </p:cNvSpPr>
              <p:nvPr/>
            </p:nvSpPr>
            <p:spPr bwMode="auto">
              <a:xfrm>
                <a:off x="0" y="650"/>
                <a:ext cx="916"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98" name="Group 9"/>
            <p:cNvGrpSpPr>
              <a:grpSpLocks/>
            </p:cNvGrpSpPr>
            <p:nvPr/>
          </p:nvGrpSpPr>
          <p:grpSpPr bwMode="auto">
            <a:xfrm>
              <a:off x="846" y="383"/>
              <a:ext cx="956" cy="827"/>
              <a:chOff x="916" y="653"/>
              <a:chExt cx="956" cy="827"/>
            </a:xfrm>
          </p:grpSpPr>
          <p:sp>
            <p:nvSpPr>
              <p:cNvPr id="43018" name="Rectangle 10"/>
              <p:cNvSpPr>
                <a:spLocks noChangeArrowheads="1"/>
              </p:cNvSpPr>
              <p:nvPr/>
            </p:nvSpPr>
            <p:spPr bwMode="auto">
              <a:xfrm>
                <a:off x="948" y="650"/>
                <a:ext cx="892"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300" b="1">
                    <a:solidFill>
                      <a:srgbClr val="FFFFFF"/>
                    </a:solidFill>
                    <a:latin typeface="Arial Narrow" pitchFamily="34" charset="0"/>
                    <a:ea typeface="SimSun" pitchFamily="2" charset="-122"/>
                  </a:rPr>
                  <a:t> Prayer &amp; Commendation</a:t>
                </a:r>
                <a:endParaRPr lang="en-US" altLang="zh-CN" sz="2300">
                  <a:solidFill>
                    <a:srgbClr val="FFFFFF"/>
                  </a:solidFill>
                  <a:latin typeface="Arial Narrow" pitchFamily="34" charset="0"/>
                  <a:ea typeface="SimSun" pitchFamily="2" charset="-122"/>
                </a:endParaRPr>
              </a:p>
              <a:p>
                <a:pPr algn="ctr"/>
                <a:r>
                  <a:rPr lang="en-US" altLang="zh-CN" sz="2300" b="1">
                    <a:solidFill>
                      <a:srgbClr val="FFFFFF"/>
                    </a:solidFill>
                    <a:latin typeface="Arial Narrow" pitchFamily="34" charset="0"/>
                    <a:ea typeface="SimSun" pitchFamily="2" charset="-122"/>
                  </a:rPr>
                  <a:t>4-7</a:t>
                </a:r>
                <a:endParaRPr lang="en-US" altLang="zh-CN" sz="2300">
                  <a:solidFill>
                    <a:srgbClr val="FFFFFF"/>
                  </a:solidFill>
                  <a:latin typeface="Arial Narrow" pitchFamily="34" charset="0"/>
                  <a:ea typeface="SimSun" pitchFamily="2" charset="-122"/>
                </a:endParaRPr>
              </a:p>
            </p:txBody>
          </p:sp>
          <p:sp>
            <p:nvSpPr>
              <p:cNvPr id="43019" name="Rectangle 11"/>
              <p:cNvSpPr>
                <a:spLocks noChangeArrowheads="1"/>
              </p:cNvSpPr>
              <p:nvPr/>
            </p:nvSpPr>
            <p:spPr bwMode="auto">
              <a:xfrm>
                <a:off x="916" y="650"/>
                <a:ext cx="956"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99" name="Group 12"/>
            <p:cNvGrpSpPr>
              <a:grpSpLocks/>
            </p:cNvGrpSpPr>
            <p:nvPr/>
          </p:nvGrpSpPr>
          <p:grpSpPr bwMode="auto">
            <a:xfrm>
              <a:off x="1802" y="383"/>
              <a:ext cx="1800" cy="827"/>
              <a:chOff x="1872" y="653"/>
              <a:chExt cx="1800" cy="827"/>
            </a:xfrm>
          </p:grpSpPr>
          <p:sp>
            <p:nvSpPr>
              <p:cNvPr id="43021" name="Rectangle 13"/>
              <p:cNvSpPr>
                <a:spLocks noChangeArrowheads="1"/>
              </p:cNvSpPr>
              <p:nvPr/>
            </p:nvSpPr>
            <p:spPr bwMode="auto">
              <a:xfrm>
                <a:off x="1904" y="650"/>
                <a:ext cx="1738"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Appeal for Onesimus</a:t>
                </a:r>
                <a:endParaRPr lang="en-US" altLang="zh-CN">
                  <a:solidFill>
                    <a:srgbClr val="FFFFFF"/>
                  </a:solidFill>
                  <a:ea typeface="SimSun" pitchFamily="2" charset="-122"/>
                </a:endParaRPr>
              </a:p>
              <a:p>
                <a:pPr algn="ctr"/>
                <a:r>
                  <a:rPr lang="en-US" altLang="zh-CN" b="1">
                    <a:solidFill>
                      <a:srgbClr val="FFFFFF"/>
                    </a:solidFill>
                    <a:ea typeface="SimSun" pitchFamily="2" charset="-122"/>
                  </a:rPr>
                  <a:t>8-21</a:t>
                </a:r>
                <a:endParaRPr lang="en-US" altLang="zh-CN">
                  <a:solidFill>
                    <a:srgbClr val="FFFFFF"/>
                  </a:solidFill>
                  <a:ea typeface="SimSun" pitchFamily="2" charset="-122"/>
                </a:endParaRPr>
              </a:p>
            </p:txBody>
          </p:sp>
          <p:sp>
            <p:nvSpPr>
              <p:cNvPr id="43022" name="Rectangle 14"/>
              <p:cNvSpPr>
                <a:spLocks noChangeArrowheads="1"/>
              </p:cNvSpPr>
              <p:nvPr/>
            </p:nvSpPr>
            <p:spPr bwMode="auto">
              <a:xfrm>
                <a:off x="1872" y="650"/>
                <a:ext cx="1800"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0" name="Group 15"/>
            <p:cNvGrpSpPr>
              <a:grpSpLocks/>
            </p:cNvGrpSpPr>
            <p:nvPr/>
          </p:nvGrpSpPr>
          <p:grpSpPr bwMode="auto">
            <a:xfrm>
              <a:off x="3602" y="383"/>
              <a:ext cx="717" cy="827"/>
              <a:chOff x="3672" y="653"/>
              <a:chExt cx="717" cy="827"/>
            </a:xfrm>
          </p:grpSpPr>
          <p:sp>
            <p:nvSpPr>
              <p:cNvPr id="43024" name="Rectangle 16"/>
              <p:cNvSpPr>
                <a:spLocks noChangeArrowheads="1"/>
              </p:cNvSpPr>
              <p:nvPr/>
            </p:nvSpPr>
            <p:spPr bwMode="auto">
              <a:xfrm>
                <a:off x="3704" y="650"/>
                <a:ext cx="653"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200" b="1">
                    <a:solidFill>
                      <a:srgbClr val="FFFFFF"/>
                    </a:solidFill>
                    <a:latin typeface="Arial Narrow" pitchFamily="34" charset="0"/>
                    <a:ea typeface="SimSun" pitchFamily="2" charset="-122"/>
                  </a:rPr>
                  <a:t> Conclusion</a:t>
                </a:r>
                <a:endParaRPr lang="en-US" altLang="zh-CN" sz="2200">
                  <a:solidFill>
                    <a:srgbClr val="FFFFFF"/>
                  </a:solidFill>
                  <a:latin typeface="Arial Narrow" pitchFamily="34" charset="0"/>
                  <a:ea typeface="SimSun" pitchFamily="2" charset="-122"/>
                </a:endParaRPr>
              </a:p>
              <a:p>
                <a:pPr algn="ctr"/>
                <a:r>
                  <a:rPr lang="en-US" altLang="zh-CN" sz="2200" b="1">
                    <a:solidFill>
                      <a:srgbClr val="FFFFFF"/>
                    </a:solidFill>
                    <a:latin typeface="Arial Narrow" pitchFamily="34" charset="0"/>
                    <a:ea typeface="SimSun" pitchFamily="2" charset="-122"/>
                  </a:rPr>
                  <a:t>22-25</a:t>
                </a:r>
                <a:endParaRPr lang="en-US" altLang="zh-CN" sz="2200">
                  <a:solidFill>
                    <a:srgbClr val="FFFFFF"/>
                  </a:solidFill>
                  <a:latin typeface="Arial Narrow" pitchFamily="34" charset="0"/>
                  <a:ea typeface="SimSun" pitchFamily="2" charset="-122"/>
                </a:endParaRPr>
              </a:p>
            </p:txBody>
          </p:sp>
          <p:sp>
            <p:nvSpPr>
              <p:cNvPr id="43025" name="Rectangle 17"/>
              <p:cNvSpPr>
                <a:spLocks noChangeArrowheads="1"/>
              </p:cNvSpPr>
              <p:nvPr/>
            </p:nvSpPr>
            <p:spPr bwMode="auto">
              <a:xfrm>
                <a:off x="3672" y="650"/>
                <a:ext cx="717"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1" name="Group 18"/>
            <p:cNvGrpSpPr>
              <a:grpSpLocks/>
            </p:cNvGrpSpPr>
            <p:nvPr/>
          </p:nvGrpSpPr>
          <p:grpSpPr bwMode="auto">
            <a:xfrm>
              <a:off x="-70" y="1210"/>
              <a:ext cx="916" cy="606"/>
              <a:chOff x="0" y="1480"/>
              <a:chExt cx="916" cy="606"/>
            </a:xfrm>
          </p:grpSpPr>
          <p:sp>
            <p:nvSpPr>
              <p:cNvPr id="43027" name="Rectangle 19"/>
              <p:cNvSpPr>
                <a:spLocks noChangeArrowheads="1"/>
              </p:cNvSpPr>
              <p:nvPr/>
            </p:nvSpPr>
            <p:spPr bwMode="auto">
              <a:xfrm>
                <a:off x="32" y="1483"/>
                <a:ext cx="853"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Preface</a:t>
                </a:r>
                <a:endParaRPr lang="en-US" altLang="zh-CN">
                  <a:solidFill>
                    <a:srgbClr val="FFFFFF"/>
                  </a:solidFill>
                  <a:ea typeface="SimSun" pitchFamily="2" charset="-122"/>
                </a:endParaRPr>
              </a:p>
            </p:txBody>
          </p:sp>
          <p:sp>
            <p:nvSpPr>
              <p:cNvPr id="43028" name="Rectangle 20"/>
              <p:cNvSpPr>
                <a:spLocks noChangeArrowheads="1"/>
              </p:cNvSpPr>
              <p:nvPr/>
            </p:nvSpPr>
            <p:spPr bwMode="auto">
              <a:xfrm>
                <a:off x="0" y="1483"/>
                <a:ext cx="916"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2" name="Group 21"/>
            <p:cNvGrpSpPr>
              <a:grpSpLocks/>
            </p:cNvGrpSpPr>
            <p:nvPr/>
          </p:nvGrpSpPr>
          <p:grpSpPr bwMode="auto">
            <a:xfrm>
              <a:off x="846" y="1210"/>
              <a:ext cx="956" cy="606"/>
              <a:chOff x="916" y="1480"/>
              <a:chExt cx="956" cy="606"/>
            </a:xfrm>
          </p:grpSpPr>
          <p:sp>
            <p:nvSpPr>
              <p:cNvPr id="43030" name="Rectangle 22"/>
              <p:cNvSpPr>
                <a:spLocks noChangeArrowheads="1"/>
              </p:cNvSpPr>
              <p:nvPr/>
            </p:nvSpPr>
            <p:spPr bwMode="auto">
              <a:xfrm>
                <a:off x="948" y="1483"/>
                <a:ext cx="892"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Praise</a:t>
                </a:r>
                <a:endParaRPr lang="en-US" altLang="zh-CN">
                  <a:solidFill>
                    <a:srgbClr val="FFFFFF"/>
                  </a:solidFill>
                  <a:ea typeface="SimSun" pitchFamily="2" charset="-122"/>
                </a:endParaRPr>
              </a:p>
            </p:txBody>
          </p:sp>
          <p:sp>
            <p:nvSpPr>
              <p:cNvPr id="43031" name="Rectangle 23"/>
              <p:cNvSpPr>
                <a:spLocks noChangeArrowheads="1"/>
              </p:cNvSpPr>
              <p:nvPr/>
            </p:nvSpPr>
            <p:spPr bwMode="auto">
              <a:xfrm>
                <a:off x="916" y="1483"/>
                <a:ext cx="956"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3" name="Group 24"/>
            <p:cNvGrpSpPr>
              <a:grpSpLocks/>
            </p:cNvGrpSpPr>
            <p:nvPr/>
          </p:nvGrpSpPr>
          <p:grpSpPr bwMode="auto">
            <a:xfrm>
              <a:off x="1802" y="1210"/>
              <a:ext cx="1800" cy="606"/>
              <a:chOff x="1872" y="1480"/>
              <a:chExt cx="1800" cy="606"/>
            </a:xfrm>
          </p:grpSpPr>
          <p:sp>
            <p:nvSpPr>
              <p:cNvPr id="43033" name="Rectangle 25"/>
              <p:cNvSpPr>
                <a:spLocks noChangeArrowheads="1"/>
              </p:cNvSpPr>
              <p:nvPr/>
            </p:nvSpPr>
            <p:spPr bwMode="auto">
              <a:xfrm>
                <a:off x="1904" y="1483"/>
                <a:ext cx="1738"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Petition</a:t>
                </a:r>
                <a:endParaRPr lang="en-US" altLang="zh-CN">
                  <a:solidFill>
                    <a:srgbClr val="FFFFFF"/>
                  </a:solidFill>
                  <a:ea typeface="SimSun" pitchFamily="2" charset="-122"/>
                </a:endParaRPr>
              </a:p>
            </p:txBody>
          </p:sp>
          <p:sp>
            <p:nvSpPr>
              <p:cNvPr id="43034" name="Rectangle 26"/>
              <p:cNvSpPr>
                <a:spLocks noChangeArrowheads="1"/>
              </p:cNvSpPr>
              <p:nvPr/>
            </p:nvSpPr>
            <p:spPr bwMode="auto">
              <a:xfrm>
                <a:off x="1872" y="1483"/>
                <a:ext cx="1800"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4" name="Group 27"/>
            <p:cNvGrpSpPr>
              <a:grpSpLocks/>
            </p:cNvGrpSpPr>
            <p:nvPr/>
          </p:nvGrpSpPr>
          <p:grpSpPr bwMode="auto">
            <a:xfrm>
              <a:off x="3602" y="1210"/>
              <a:ext cx="717" cy="606"/>
              <a:chOff x="3672" y="1480"/>
              <a:chExt cx="717" cy="606"/>
            </a:xfrm>
          </p:grpSpPr>
          <p:sp>
            <p:nvSpPr>
              <p:cNvPr id="43036" name="Rectangle 28"/>
              <p:cNvSpPr>
                <a:spLocks noChangeArrowheads="1"/>
              </p:cNvSpPr>
              <p:nvPr/>
            </p:nvSpPr>
            <p:spPr bwMode="auto">
              <a:xfrm>
                <a:off x="3704" y="1483"/>
                <a:ext cx="653"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en-US" altLang="zh-CN" b="1">
                    <a:solidFill>
                      <a:srgbClr val="FFFFFF"/>
                    </a:solidFill>
                    <a:latin typeface="Arial Narrow" pitchFamily="34" charset="0"/>
                    <a:ea typeface="SimSun" pitchFamily="2" charset="-122"/>
                  </a:rPr>
                  <a:t>Postscript</a:t>
                </a:r>
                <a:endParaRPr lang="en-US" altLang="zh-CN">
                  <a:solidFill>
                    <a:srgbClr val="FFFFFF"/>
                  </a:solidFill>
                  <a:latin typeface="Arial Narrow" pitchFamily="34" charset="0"/>
                  <a:ea typeface="SimSun" pitchFamily="2" charset="-122"/>
                </a:endParaRPr>
              </a:p>
            </p:txBody>
          </p:sp>
          <p:sp>
            <p:nvSpPr>
              <p:cNvPr id="43037" name="Rectangle 29"/>
              <p:cNvSpPr>
                <a:spLocks noChangeArrowheads="1"/>
              </p:cNvSpPr>
              <p:nvPr/>
            </p:nvSpPr>
            <p:spPr bwMode="auto">
              <a:xfrm>
                <a:off x="3672" y="1483"/>
                <a:ext cx="717"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5" name="Group 30"/>
            <p:cNvGrpSpPr>
              <a:grpSpLocks/>
            </p:cNvGrpSpPr>
            <p:nvPr/>
          </p:nvGrpSpPr>
          <p:grpSpPr bwMode="auto">
            <a:xfrm>
              <a:off x="-70" y="1816"/>
              <a:ext cx="916" cy="712"/>
              <a:chOff x="0" y="2086"/>
              <a:chExt cx="916" cy="712"/>
            </a:xfrm>
          </p:grpSpPr>
          <p:sp>
            <p:nvSpPr>
              <p:cNvPr id="43039" name="Rectangle 31"/>
              <p:cNvSpPr>
                <a:spLocks noChangeArrowheads="1"/>
              </p:cNvSpPr>
              <p:nvPr/>
            </p:nvSpPr>
            <p:spPr bwMode="auto">
              <a:xfrm>
                <a:off x="32" y="2086"/>
                <a:ext cx="853"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People</a:t>
                </a:r>
                <a:endParaRPr lang="en-US" altLang="zh-CN">
                  <a:solidFill>
                    <a:srgbClr val="FFFFFF"/>
                  </a:solidFill>
                  <a:ea typeface="SimSun" pitchFamily="2" charset="-122"/>
                </a:endParaRPr>
              </a:p>
              <a:p>
                <a:pPr algn="ctr"/>
                <a:r>
                  <a:rPr lang="en-US" altLang="zh-CN" b="1">
                    <a:solidFill>
                      <a:srgbClr val="FFFFFF"/>
                    </a:solidFill>
                    <a:ea typeface="SimSun" pitchFamily="2" charset="-122"/>
                  </a:rPr>
                  <a:t>Concerned</a:t>
                </a:r>
                <a:endParaRPr lang="en-US" altLang="zh-CN">
                  <a:solidFill>
                    <a:srgbClr val="FFFFFF"/>
                  </a:solidFill>
                  <a:ea typeface="SimSun" pitchFamily="2" charset="-122"/>
                </a:endParaRPr>
              </a:p>
            </p:txBody>
          </p:sp>
          <p:sp>
            <p:nvSpPr>
              <p:cNvPr id="43040" name="Rectangle 32"/>
              <p:cNvSpPr>
                <a:spLocks noChangeArrowheads="1"/>
              </p:cNvSpPr>
              <p:nvPr/>
            </p:nvSpPr>
            <p:spPr bwMode="auto">
              <a:xfrm>
                <a:off x="0" y="2086"/>
                <a:ext cx="916"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6" name="Group 33"/>
            <p:cNvGrpSpPr>
              <a:grpSpLocks/>
            </p:cNvGrpSpPr>
            <p:nvPr/>
          </p:nvGrpSpPr>
          <p:grpSpPr bwMode="auto">
            <a:xfrm>
              <a:off x="846" y="1816"/>
              <a:ext cx="956" cy="712"/>
              <a:chOff x="916" y="2086"/>
              <a:chExt cx="956" cy="712"/>
            </a:xfrm>
          </p:grpSpPr>
          <p:sp>
            <p:nvSpPr>
              <p:cNvPr id="43042" name="Rectangle 34"/>
              <p:cNvSpPr>
                <a:spLocks noChangeArrowheads="1"/>
              </p:cNvSpPr>
              <p:nvPr/>
            </p:nvSpPr>
            <p:spPr bwMode="auto">
              <a:xfrm>
                <a:off x="948" y="2086"/>
                <a:ext cx="892"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Philemon’s</a:t>
                </a:r>
                <a:endParaRPr lang="en-US" altLang="zh-CN">
                  <a:solidFill>
                    <a:srgbClr val="FFFFFF"/>
                  </a:solidFill>
                  <a:ea typeface="SimSun" pitchFamily="2" charset="-122"/>
                </a:endParaRPr>
              </a:p>
              <a:p>
                <a:pPr algn="ctr"/>
                <a:r>
                  <a:rPr lang="en-US" altLang="zh-CN" b="1">
                    <a:solidFill>
                      <a:srgbClr val="FFFFFF"/>
                    </a:solidFill>
                    <a:ea typeface="SimSun" pitchFamily="2" charset="-122"/>
                  </a:rPr>
                  <a:t>Character</a:t>
                </a:r>
                <a:endParaRPr lang="en-US" altLang="zh-CN">
                  <a:solidFill>
                    <a:srgbClr val="FFFFFF"/>
                  </a:solidFill>
                  <a:ea typeface="SimSun" pitchFamily="2" charset="-122"/>
                </a:endParaRPr>
              </a:p>
            </p:txBody>
          </p:sp>
          <p:sp>
            <p:nvSpPr>
              <p:cNvPr id="43043" name="Rectangle 35"/>
              <p:cNvSpPr>
                <a:spLocks noChangeArrowheads="1"/>
              </p:cNvSpPr>
              <p:nvPr/>
            </p:nvSpPr>
            <p:spPr bwMode="auto">
              <a:xfrm>
                <a:off x="916" y="2086"/>
                <a:ext cx="956"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7" name="Group 36"/>
            <p:cNvGrpSpPr>
              <a:grpSpLocks/>
            </p:cNvGrpSpPr>
            <p:nvPr/>
          </p:nvGrpSpPr>
          <p:grpSpPr bwMode="auto">
            <a:xfrm>
              <a:off x="1802" y="1816"/>
              <a:ext cx="1800" cy="712"/>
              <a:chOff x="1872" y="2086"/>
              <a:chExt cx="1800" cy="712"/>
            </a:xfrm>
          </p:grpSpPr>
          <p:sp>
            <p:nvSpPr>
              <p:cNvPr id="43045" name="Rectangle 37"/>
              <p:cNvSpPr>
                <a:spLocks noChangeArrowheads="1"/>
              </p:cNvSpPr>
              <p:nvPr/>
            </p:nvSpPr>
            <p:spPr bwMode="auto">
              <a:xfrm>
                <a:off x="1904" y="2086"/>
                <a:ext cx="1738"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Onesimus’</a:t>
                </a:r>
                <a:endParaRPr lang="en-US" altLang="zh-CN">
                  <a:solidFill>
                    <a:srgbClr val="FFFFFF"/>
                  </a:solidFill>
                  <a:ea typeface="SimSun" pitchFamily="2" charset="-122"/>
                </a:endParaRPr>
              </a:p>
              <a:p>
                <a:pPr algn="ctr"/>
                <a:r>
                  <a:rPr lang="en-US" altLang="zh-CN" b="1">
                    <a:solidFill>
                      <a:srgbClr val="FFFFFF"/>
                    </a:solidFill>
                    <a:ea typeface="SimSun" pitchFamily="2" charset="-122"/>
                  </a:rPr>
                  <a:t>Conversion</a:t>
                </a:r>
                <a:endParaRPr lang="en-US" altLang="zh-CN">
                  <a:solidFill>
                    <a:srgbClr val="FFFFFF"/>
                  </a:solidFill>
                  <a:ea typeface="SimSun" pitchFamily="2" charset="-122"/>
                </a:endParaRPr>
              </a:p>
            </p:txBody>
          </p:sp>
          <p:sp>
            <p:nvSpPr>
              <p:cNvPr id="43046" name="Rectangle 38"/>
              <p:cNvSpPr>
                <a:spLocks noChangeArrowheads="1"/>
              </p:cNvSpPr>
              <p:nvPr/>
            </p:nvSpPr>
            <p:spPr bwMode="auto">
              <a:xfrm>
                <a:off x="1872" y="2086"/>
                <a:ext cx="1800"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GB" altLang="en-US">
                  <a:solidFill>
                    <a:srgbClr val="FFFFFF"/>
                  </a:solidFill>
                  <a:latin typeface="Times New Roman" pitchFamily="18" charset="0"/>
                </a:endParaRPr>
              </a:p>
            </p:txBody>
          </p:sp>
        </p:grpSp>
        <p:grpSp>
          <p:nvGrpSpPr>
            <p:cNvPr id="210008" name="Group 39"/>
            <p:cNvGrpSpPr>
              <a:grpSpLocks/>
            </p:cNvGrpSpPr>
            <p:nvPr/>
          </p:nvGrpSpPr>
          <p:grpSpPr bwMode="auto">
            <a:xfrm>
              <a:off x="3602" y="1816"/>
              <a:ext cx="717" cy="712"/>
              <a:chOff x="3672" y="2086"/>
              <a:chExt cx="717" cy="712"/>
            </a:xfrm>
          </p:grpSpPr>
          <p:sp>
            <p:nvSpPr>
              <p:cNvPr id="43048" name="Rectangle 40"/>
              <p:cNvSpPr>
                <a:spLocks noChangeArrowheads="1"/>
              </p:cNvSpPr>
              <p:nvPr/>
            </p:nvSpPr>
            <p:spPr bwMode="auto">
              <a:xfrm>
                <a:off x="3704" y="2086"/>
                <a:ext cx="653"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en-US" altLang="zh-CN" sz="2200" b="1">
                    <a:solidFill>
                      <a:srgbClr val="FFFFFF"/>
                    </a:solidFill>
                    <a:latin typeface="Arial Narrow" pitchFamily="34" charset="0"/>
                    <a:ea typeface="SimSun" pitchFamily="2" charset="-122"/>
                  </a:rPr>
                  <a:t>Paul’s</a:t>
                </a:r>
                <a:endParaRPr lang="en-US" altLang="zh-CN" sz="2200">
                  <a:solidFill>
                    <a:srgbClr val="FFFFFF"/>
                  </a:solidFill>
                  <a:latin typeface="Arial Narrow" pitchFamily="34" charset="0"/>
                  <a:ea typeface="SimSun" pitchFamily="2" charset="-122"/>
                </a:endParaRPr>
              </a:p>
              <a:p>
                <a:pPr algn="ctr"/>
                <a:r>
                  <a:rPr lang="en-US" altLang="zh-CN" sz="2200" b="1">
                    <a:solidFill>
                      <a:srgbClr val="FFFFFF"/>
                    </a:solidFill>
                    <a:latin typeface="Arial Narrow" pitchFamily="34" charset="0"/>
                    <a:ea typeface="SimSun" pitchFamily="2" charset="-122"/>
                  </a:rPr>
                  <a:t>Co-Workers</a:t>
                </a:r>
                <a:endParaRPr lang="en-US" altLang="zh-CN" sz="2200">
                  <a:solidFill>
                    <a:srgbClr val="FFFFFF"/>
                  </a:solidFill>
                  <a:latin typeface="Arial Narrow" pitchFamily="34" charset="0"/>
                  <a:ea typeface="SimSun" pitchFamily="2" charset="-122"/>
                </a:endParaRPr>
              </a:p>
            </p:txBody>
          </p:sp>
          <p:sp>
            <p:nvSpPr>
              <p:cNvPr id="43049" name="Rectangle 41"/>
              <p:cNvSpPr>
                <a:spLocks noChangeArrowheads="1"/>
              </p:cNvSpPr>
              <p:nvPr/>
            </p:nvSpPr>
            <p:spPr bwMode="auto">
              <a:xfrm>
                <a:off x="3672" y="2086"/>
                <a:ext cx="717"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09" name="Group 42"/>
            <p:cNvGrpSpPr>
              <a:grpSpLocks/>
            </p:cNvGrpSpPr>
            <p:nvPr/>
          </p:nvGrpSpPr>
          <p:grpSpPr bwMode="auto">
            <a:xfrm>
              <a:off x="-70" y="2528"/>
              <a:ext cx="420" cy="833"/>
              <a:chOff x="0" y="2798"/>
              <a:chExt cx="420" cy="833"/>
            </a:xfrm>
          </p:grpSpPr>
          <p:sp>
            <p:nvSpPr>
              <p:cNvPr id="43051" name="Rectangle 43"/>
              <p:cNvSpPr>
                <a:spLocks noChangeArrowheads="1"/>
              </p:cNvSpPr>
              <p:nvPr/>
            </p:nvSpPr>
            <p:spPr bwMode="auto">
              <a:xfrm>
                <a:off x="32" y="2798"/>
                <a:ext cx="357"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700">
                    <a:solidFill>
                      <a:srgbClr val="FFFFFF"/>
                    </a:solidFill>
                    <a:latin typeface="Arial Narrow" pitchFamily="34" charset="0"/>
                    <a:ea typeface="SimSun" pitchFamily="2" charset="-122"/>
                  </a:rPr>
                  <a:t>Authors</a:t>
                </a:r>
              </a:p>
              <a:p>
                <a:pPr algn="ctr" eaLnBrk="1" hangingPunct="1"/>
                <a:r>
                  <a:rPr lang="en-US" altLang="zh-CN" sz="1700">
                    <a:solidFill>
                      <a:srgbClr val="FFFFFF"/>
                    </a:solidFill>
                    <a:latin typeface="Arial Narrow" pitchFamily="34" charset="0"/>
                    <a:ea typeface="SimSun" pitchFamily="2" charset="-122"/>
                  </a:rPr>
                  <a:t>1a-b</a:t>
                </a:r>
              </a:p>
            </p:txBody>
          </p:sp>
          <p:sp>
            <p:nvSpPr>
              <p:cNvPr id="43052" name="Rectangle 44"/>
              <p:cNvSpPr>
                <a:spLocks noChangeArrowheads="1"/>
              </p:cNvSpPr>
              <p:nvPr/>
            </p:nvSpPr>
            <p:spPr bwMode="auto">
              <a:xfrm>
                <a:off x="0" y="2798"/>
                <a:ext cx="420"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0" name="Group 45"/>
            <p:cNvGrpSpPr>
              <a:grpSpLocks/>
            </p:cNvGrpSpPr>
            <p:nvPr/>
          </p:nvGrpSpPr>
          <p:grpSpPr bwMode="auto">
            <a:xfrm>
              <a:off x="350" y="2528"/>
              <a:ext cx="496" cy="833"/>
              <a:chOff x="420" y="2798"/>
              <a:chExt cx="496" cy="833"/>
            </a:xfrm>
          </p:grpSpPr>
          <p:sp>
            <p:nvSpPr>
              <p:cNvPr id="43054" name="Rectangle 46"/>
              <p:cNvSpPr>
                <a:spLocks noChangeArrowheads="1"/>
              </p:cNvSpPr>
              <p:nvPr/>
            </p:nvSpPr>
            <p:spPr bwMode="auto">
              <a:xfrm>
                <a:off x="452" y="2798"/>
                <a:ext cx="432"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1800">
                    <a:solidFill>
                      <a:srgbClr val="FFFFFF"/>
                    </a:solidFill>
                    <a:latin typeface="Arial Narrow" pitchFamily="34" charset="0"/>
                    <a:ea typeface="SimSun" pitchFamily="2" charset="-122"/>
                  </a:rPr>
                  <a:t> </a:t>
                </a:r>
                <a:r>
                  <a:rPr lang="en-US" altLang="zh-CN" sz="1600">
                    <a:solidFill>
                      <a:srgbClr val="FFFFFF"/>
                    </a:solidFill>
                    <a:latin typeface="Arial Narrow" pitchFamily="34" charset="0"/>
                    <a:ea typeface="SimSun" pitchFamily="2" charset="-122"/>
                  </a:rPr>
                  <a:t>Recipients</a:t>
                </a:r>
              </a:p>
              <a:p>
                <a:pPr algn="ctr"/>
                <a:r>
                  <a:rPr lang="en-US" altLang="zh-CN" sz="1600">
                    <a:solidFill>
                      <a:srgbClr val="FFFFFF"/>
                    </a:solidFill>
                    <a:latin typeface="Arial Narrow" pitchFamily="34" charset="0"/>
                    <a:ea typeface="SimSun" pitchFamily="2" charset="-122"/>
                  </a:rPr>
                  <a:t>1c-3</a:t>
                </a:r>
              </a:p>
            </p:txBody>
          </p:sp>
          <p:sp>
            <p:nvSpPr>
              <p:cNvPr id="43055" name="Rectangle 47"/>
              <p:cNvSpPr>
                <a:spLocks noChangeArrowheads="1"/>
              </p:cNvSpPr>
              <p:nvPr/>
            </p:nvSpPr>
            <p:spPr bwMode="auto">
              <a:xfrm>
                <a:off x="420" y="2798"/>
                <a:ext cx="496"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1" name="Group 48"/>
            <p:cNvGrpSpPr>
              <a:grpSpLocks/>
            </p:cNvGrpSpPr>
            <p:nvPr/>
          </p:nvGrpSpPr>
          <p:grpSpPr bwMode="auto">
            <a:xfrm>
              <a:off x="846" y="2528"/>
              <a:ext cx="388" cy="833"/>
              <a:chOff x="916" y="2798"/>
              <a:chExt cx="388" cy="833"/>
            </a:xfrm>
          </p:grpSpPr>
          <p:sp>
            <p:nvSpPr>
              <p:cNvPr id="43057" name="Rectangle 49"/>
              <p:cNvSpPr>
                <a:spLocks noChangeArrowheads="1"/>
              </p:cNvSpPr>
              <p:nvPr/>
            </p:nvSpPr>
            <p:spPr bwMode="auto">
              <a:xfrm>
                <a:off x="948" y="2798"/>
                <a:ext cx="324"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600">
                    <a:solidFill>
                      <a:srgbClr val="FFFFFF"/>
                    </a:solidFill>
                    <a:latin typeface="Arial Narrow" pitchFamily="34" charset="0"/>
                    <a:ea typeface="SimSun" pitchFamily="2" charset="-122"/>
                  </a:rPr>
                  <a:t>Thanks</a:t>
                </a:r>
              </a:p>
              <a:p>
                <a:pPr algn="ctr"/>
                <a:r>
                  <a:rPr lang="en-US" altLang="zh-CN" sz="1600">
                    <a:solidFill>
                      <a:srgbClr val="FFFFFF"/>
                    </a:solidFill>
                    <a:latin typeface="Arial Narrow" pitchFamily="34" charset="0"/>
                    <a:ea typeface="SimSun" pitchFamily="2" charset="-122"/>
                  </a:rPr>
                  <a:t>4-5</a:t>
                </a:r>
              </a:p>
            </p:txBody>
          </p:sp>
          <p:sp>
            <p:nvSpPr>
              <p:cNvPr id="43058" name="Rectangle 50"/>
              <p:cNvSpPr>
                <a:spLocks noChangeArrowheads="1"/>
              </p:cNvSpPr>
              <p:nvPr/>
            </p:nvSpPr>
            <p:spPr bwMode="auto">
              <a:xfrm>
                <a:off x="916" y="2798"/>
                <a:ext cx="388"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2" name="Group 51"/>
            <p:cNvGrpSpPr>
              <a:grpSpLocks/>
            </p:cNvGrpSpPr>
            <p:nvPr/>
          </p:nvGrpSpPr>
          <p:grpSpPr bwMode="auto">
            <a:xfrm>
              <a:off x="1234" y="2528"/>
              <a:ext cx="568" cy="833"/>
              <a:chOff x="1304" y="2798"/>
              <a:chExt cx="568" cy="833"/>
            </a:xfrm>
          </p:grpSpPr>
          <p:sp>
            <p:nvSpPr>
              <p:cNvPr id="43060" name="Rectangle 52"/>
              <p:cNvSpPr>
                <a:spLocks noChangeArrowheads="1"/>
              </p:cNvSpPr>
              <p:nvPr/>
            </p:nvSpPr>
            <p:spPr bwMode="auto">
              <a:xfrm>
                <a:off x="1335" y="2798"/>
                <a:ext cx="505"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400">
                    <a:solidFill>
                      <a:srgbClr val="FFFFFF"/>
                    </a:solidFill>
                    <a:latin typeface="Arial Narrow" pitchFamily="34" charset="0"/>
                    <a:ea typeface="SimSun" pitchFamily="2" charset="-122"/>
                  </a:rPr>
                  <a:t>Relationships</a:t>
                </a:r>
              </a:p>
              <a:p>
                <a:pPr algn="ctr"/>
                <a:r>
                  <a:rPr lang="en-US" altLang="zh-CN" sz="1400">
                    <a:solidFill>
                      <a:srgbClr val="FFFFFF"/>
                    </a:solidFill>
                    <a:latin typeface="Arial Narrow" pitchFamily="34" charset="0"/>
                    <a:ea typeface="SimSun" pitchFamily="2" charset="-122"/>
                  </a:rPr>
                  <a:t>6-7</a:t>
                </a:r>
              </a:p>
            </p:txBody>
          </p:sp>
          <p:sp>
            <p:nvSpPr>
              <p:cNvPr id="43061" name="Rectangle 53"/>
              <p:cNvSpPr>
                <a:spLocks noChangeArrowheads="1"/>
              </p:cNvSpPr>
              <p:nvPr/>
            </p:nvSpPr>
            <p:spPr bwMode="auto">
              <a:xfrm>
                <a:off x="1304" y="2798"/>
                <a:ext cx="568"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3" name="Group 54"/>
            <p:cNvGrpSpPr>
              <a:grpSpLocks/>
            </p:cNvGrpSpPr>
            <p:nvPr/>
          </p:nvGrpSpPr>
          <p:grpSpPr bwMode="auto">
            <a:xfrm>
              <a:off x="1802" y="2528"/>
              <a:ext cx="460" cy="833"/>
              <a:chOff x="1872" y="2798"/>
              <a:chExt cx="460" cy="833"/>
            </a:xfrm>
          </p:grpSpPr>
          <p:sp>
            <p:nvSpPr>
              <p:cNvPr id="43063" name="Rectangle 55"/>
              <p:cNvSpPr>
                <a:spLocks noChangeArrowheads="1"/>
              </p:cNvSpPr>
              <p:nvPr/>
            </p:nvSpPr>
            <p:spPr bwMode="auto">
              <a:xfrm>
                <a:off x="1904" y="2798"/>
                <a:ext cx="398"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800">
                    <a:solidFill>
                      <a:srgbClr val="FFFFFF"/>
                    </a:solidFill>
                    <a:latin typeface="Arial Narrow" pitchFamily="34" charset="0"/>
                    <a:ea typeface="SimSun" pitchFamily="2" charset="-122"/>
                  </a:rPr>
                  <a:t>General Appeal</a:t>
                </a:r>
              </a:p>
              <a:p>
                <a:pPr algn="ctr"/>
                <a:r>
                  <a:rPr lang="en-US" altLang="zh-CN" sz="1800">
                    <a:solidFill>
                      <a:srgbClr val="FFFFFF"/>
                    </a:solidFill>
                    <a:latin typeface="Arial Narrow" pitchFamily="34" charset="0"/>
                    <a:ea typeface="SimSun" pitchFamily="2" charset="-122"/>
                  </a:rPr>
                  <a:t>8-11</a:t>
                </a:r>
              </a:p>
            </p:txBody>
          </p:sp>
          <p:sp>
            <p:nvSpPr>
              <p:cNvPr id="43064" name="Rectangle 56"/>
              <p:cNvSpPr>
                <a:spLocks noChangeArrowheads="1"/>
              </p:cNvSpPr>
              <p:nvPr/>
            </p:nvSpPr>
            <p:spPr bwMode="auto">
              <a:xfrm>
                <a:off x="1872" y="2798"/>
                <a:ext cx="460"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4" name="Group 57"/>
            <p:cNvGrpSpPr>
              <a:grpSpLocks/>
            </p:cNvGrpSpPr>
            <p:nvPr/>
          </p:nvGrpSpPr>
          <p:grpSpPr bwMode="auto">
            <a:xfrm>
              <a:off x="2262" y="2528"/>
              <a:ext cx="722" cy="833"/>
              <a:chOff x="2332" y="2798"/>
              <a:chExt cx="722" cy="833"/>
            </a:xfrm>
          </p:grpSpPr>
          <p:sp>
            <p:nvSpPr>
              <p:cNvPr id="43066" name="Rectangle 58"/>
              <p:cNvSpPr>
                <a:spLocks noChangeArrowheads="1"/>
              </p:cNvSpPr>
              <p:nvPr/>
            </p:nvSpPr>
            <p:spPr bwMode="auto">
              <a:xfrm>
                <a:off x="2364" y="2798"/>
                <a:ext cx="658"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800">
                    <a:solidFill>
                      <a:srgbClr val="FFFFFF"/>
                    </a:solidFill>
                    <a:latin typeface="Arial Narrow" pitchFamily="34" charset="0"/>
                    <a:ea typeface="SimSun" pitchFamily="2" charset="-122"/>
                  </a:rPr>
                  <a:t>Reasons for Return</a:t>
                </a:r>
              </a:p>
              <a:p>
                <a:pPr algn="ctr"/>
                <a:r>
                  <a:rPr lang="en-US" altLang="zh-CN" sz="1800">
                    <a:solidFill>
                      <a:srgbClr val="FFFFFF"/>
                    </a:solidFill>
                    <a:latin typeface="Arial Narrow" pitchFamily="34" charset="0"/>
                    <a:ea typeface="SimSun" pitchFamily="2" charset="-122"/>
                  </a:rPr>
                  <a:t>12-16</a:t>
                </a:r>
              </a:p>
            </p:txBody>
          </p:sp>
          <p:sp>
            <p:nvSpPr>
              <p:cNvPr id="43067" name="Rectangle 59"/>
              <p:cNvSpPr>
                <a:spLocks noChangeArrowheads="1"/>
              </p:cNvSpPr>
              <p:nvPr/>
            </p:nvSpPr>
            <p:spPr bwMode="auto">
              <a:xfrm>
                <a:off x="2332" y="2798"/>
                <a:ext cx="722"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5" name="Group 60"/>
            <p:cNvGrpSpPr>
              <a:grpSpLocks/>
            </p:cNvGrpSpPr>
            <p:nvPr/>
          </p:nvGrpSpPr>
          <p:grpSpPr bwMode="auto">
            <a:xfrm>
              <a:off x="2984" y="2528"/>
              <a:ext cx="618" cy="833"/>
              <a:chOff x="3054" y="2798"/>
              <a:chExt cx="618" cy="833"/>
            </a:xfrm>
          </p:grpSpPr>
          <p:sp>
            <p:nvSpPr>
              <p:cNvPr id="43069" name="Rectangle 61"/>
              <p:cNvSpPr>
                <a:spLocks noChangeArrowheads="1"/>
              </p:cNvSpPr>
              <p:nvPr/>
            </p:nvSpPr>
            <p:spPr bwMode="auto">
              <a:xfrm>
                <a:off x="3086" y="2798"/>
                <a:ext cx="559"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800">
                    <a:solidFill>
                      <a:srgbClr val="FFFFFF"/>
                    </a:solidFill>
                    <a:latin typeface="Arial Narrow" pitchFamily="34" charset="0"/>
                    <a:ea typeface="SimSun" pitchFamily="2" charset="-122"/>
                  </a:rPr>
                  <a:t>Specific Appeal</a:t>
                </a:r>
              </a:p>
              <a:p>
                <a:pPr algn="ctr"/>
                <a:r>
                  <a:rPr lang="en-US" altLang="zh-CN" sz="1800">
                    <a:solidFill>
                      <a:srgbClr val="FFFFFF"/>
                    </a:solidFill>
                    <a:latin typeface="Arial Narrow" pitchFamily="34" charset="0"/>
                    <a:ea typeface="SimSun" pitchFamily="2" charset="-122"/>
                  </a:rPr>
                  <a:t>17-21</a:t>
                </a:r>
              </a:p>
            </p:txBody>
          </p:sp>
          <p:sp>
            <p:nvSpPr>
              <p:cNvPr id="43070" name="Rectangle 62"/>
              <p:cNvSpPr>
                <a:spLocks noChangeArrowheads="1"/>
              </p:cNvSpPr>
              <p:nvPr/>
            </p:nvSpPr>
            <p:spPr bwMode="auto">
              <a:xfrm>
                <a:off x="3054" y="2798"/>
                <a:ext cx="619"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6" name="Group 63"/>
            <p:cNvGrpSpPr>
              <a:grpSpLocks/>
            </p:cNvGrpSpPr>
            <p:nvPr/>
          </p:nvGrpSpPr>
          <p:grpSpPr bwMode="auto">
            <a:xfrm>
              <a:off x="3602" y="2528"/>
              <a:ext cx="716" cy="833"/>
              <a:chOff x="3672" y="2798"/>
              <a:chExt cx="716" cy="833"/>
            </a:xfrm>
          </p:grpSpPr>
          <p:sp>
            <p:nvSpPr>
              <p:cNvPr id="43072" name="Rectangle 64"/>
              <p:cNvSpPr>
                <a:spLocks noChangeArrowheads="1"/>
              </p:cNvSpPr>
              <p:nvPr/>
            </p:nvSpPr>
            <p:spPr bwMode="auto">
              <a:xfrm>
                <a:off x="3704" y="2798"/>
                <a:ext cx="652" cy="827"/>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en-US" altLang="zh-CN" sz="1800">
                    <a:solidFill>
                      <a:srgbClr val="FFFFFF"/>
                    </a:solidFill>
                    <a:latin typeface="Arial Narrow" pitchFamily="34" charset="0"/>
                    <a:ea typeface="SimSun" pitchFamily="2" charset="-122"/>
                  </a:rPr>
                  <a:t>Preparations</a:t>
                </a:r>
              </a:p>
              <a:p>
                <a:pPr algn="ctr"/>
                <a:r>
                  <a:rPr lang="en-US" altLang="zh-CN" sz="1800">
                    <a:solidFill>
                      <a:srgbClr val="FFFFFF"/>
                    </a:solidFill>
                    <a:latin typeface="Arial Narrow" pitchFamily="34" charset="0"/>
                    <a:ea typeface="SimSun" pitchFamily="2" charset="-122"/>
                  </a:rPr>
                  <a:t>Greetings</a:t>
                </a:r>
              </a:p>
              <a:p>
                <a:pPr algn="ctr"/>
                <a:r>
                  <a:rPr lang="en-US" altLang="zh-CN" sz="1800">
                    <a:solidFill>
                      <a:srgbClr val="FFFFFF"/>
                    </a:solidFill>
                    <a:latin typeface="Arial Narrow" pitchFamily="34" charset="0"/>
                    <a:ea typeface="SimSun" pitchFamily="2" charset="-122"/>
                  </a:rPr>
                  <a:t>Blessing</a:t>
                </a:r>
              </a:p>
              <a:p>
                <a:pPr algn="ctr"/>
                <a:r>
                  <a:rPr lang="en-US" altLang="zh-CN" sz="1800">
                    <a:solidFill>
                      <a:srgbClr val="FFFFFF"/>
                    </a:solidFill>
                    <a:latin typeface="Arial Narrow" pitchFamily="34" charset="0"/>
                    <a:ea typeface="SimSun" pitchFamily="2" charset="-122"/>
                  </a:rPr>
                  <a:t>22-25</a:t>
                </a:r>
              </a:p>
            </p:txBody>
          </p:sp>
          <p:sp>
            <p:nvSpPr>
              <p:cNvPr id="43073" name="Rectangle 65"/>
              <p:cNvSpPr>
                <a:spLocks noChangeArrowheads="1"/>
              </p:cNvSpPr>
              <p:nvPr/>
            </p:nvSpPr>
            <p:spPr bwMode="auto">
              <a:xfrm>
                <a:off x="3672" y="2798"/>
                <a:ext cx="715" cy="827"/>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7" name="Group 66"/>
            <p:cNvGrpSpPr>
              <a:grpSpLocks/>
            </p:cNvGrpSpPr>
            <p:nvPr/>
          </p:nvGrpSpPr>
          <p:grpSpPr bwMode="auto">
            <a:xfrm>
              <a:off x="-70" y="3361"/>
              <a:ext cx="4390" cy="615"/>
              <a:chOff x="0" y="3631"/>
              <a:chExt cx="5901" cy="615"/>
            </a:xfrm>
          </p:grpSpPr>
          <p:sp>
            <p:nvSpPr>
              <p:cNvPr id="43075" name="Rectangle 67"/>
              <p:cNvSpPr>
                <a:spLocks noChangeArrowheads="1"/>
              </p:cNvSpPr>
              <p:nvPr/>
            </p:nvSpPr>
            <p:spPr bwMode="auto">
              <a:xfrm>
                <a:off x="32" y="3628"/>
                <a:ext cx="5832" cy="6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Rome to Colosse</a:t>
                </a:r>
                <a:endParaRPr lang="en-US" altLang="zh-CN">
                  <a:solidFill>
                    <a:srgbClr val="FFFFFF"/>
                  </a:solidFill>
                  <a:ea typeface="SimSun" pitchFamily="2" charset="-122"/>
                </a:endParaRPr>
              </a:p>
            </p:txBody>
          </p:sp>
          <p:sp>
            <p:nvSpPr>
              <p:cNvPr id="43076" name="Rectangle 68"/>
              <p:cNvSpPr>
                <a:spLocks noChangeArrowheads="1"/>
              </p:cNvSpPr>
              <p:nvPr/>
            </p:nvSpPr>
            <p:spPr bwMode="auto">
              <a:xfrm>
                <a:off x="0" y="3628"/>
                <a:ext cx="5901" cy="6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10018" name="Group 69"/>
            <p:cNvGrpSpPr>
              <a:grpSpLocks/>
            </p:cNvGrpSpPr>
            <p:nvPr/>
          </p:nvGrpSpPr>
          <p:grpSpPr bwMode="auto">
            <a:xfrm>
              <a:off x="-70" y="3976"/>
              <a:ext cx="4390" cy="615"/>
              <a:chOff x="0" y="4246"/>
              <a:chExt cx="5901" cy="615"/>
            </a:xfrm>
          </p:grpSpPr>
          <p:sp>
            <p:nvSpPr>
              <p:cNvPr id="43078" name="Rectangle 70"/>
              <p:cNvSpPr>
                <a:spLocks noChangeArrowheads="1"/>
              </p:cNvSpPr>
              <p:nvPr/>
            </p:nvSpPr>
            <p:spPr bwMode="auto">
              <a:xfrm>
                <a:off x="32" y="4246"/>
                <a:ext cx="5832" cy="6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Fall AD 61</a:t>
                </a:r>
                <a:endParaRPr lang="en-US" altLang="zh-CN">
                  <a:solidFill>
                    <a:srgbClr val="FFFFFF"/>
                  </a:solidFill>
                  <a:ea typeface="SimSun" pitchFamily="2" charset="-122"/>
                </a:endParaRPr>
              </a:p>
            </p:txBody>
          </p:sp>
          <p:sp>
            <p:nvSpPr>
              <p:cNvPr id="43079" name="Rectangle 71"/>
              <p:cNvSpPr>
                <a:spLocks noChangeArrowheads="1"/>
              </p:cNvSpPr>
              <p:nvPr/>
            </p:nvSpPr>
            <p:spPr bwMode="auto">
              <a:xfrm>
                <a:off x="0" y="4246"/>
                <a:ext cx="5901" cy="6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sp>
        <p:nvSpPr>
          <p:cNvPr id="209923" name="Text Box 72"/>
          <p:cNvSpPr txBox="1">
            <a:spLocks noChangeArrowheads="1"/>
          </p:cNvSpPr>
          <p:nvPr/>
        </p:nvSpPr>
        <p:spPr bwMode="auto">
          <a:xfrm>
            <a:off x="8305800" y="152400"/>
            <a:ext cx="69215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245</a:t>
            </a:r>
          </a:p>
        </p:txBody>
      </p:sp>
      <p:grpSp>
        <p:nvGrpSpPr>
          <p:cNvPr id="209924" name="Group 73"/>
          <p:cNvGrpSpPr>
            <a:grpSpLocks/>
          </p:cNvGrpSpPr>
          <p:nvPr/>
        </p:nvGrpSpPr>
        <p:grpSpPr bwMode="auto">
          <a:xfrm>
            <a:off x="76200" y="838200"/>
            <a:ext cx="8991600" cy="6019800"/>
            <a:chOff x="-70" y="-270"/>
            <a:chExt cx="4390" cy="4861"/>
          </a:xfrm>
        </p:grpSpPr>
        <p:grpSp>
          <p:nvGrpSpPr>
            <p:cNvPr id="209927" name="Group 74"/>
            <p:cNvGrpSpPr>
              <a:grpSpLocks/>
            </p:cNvGrpSpPr>
            <p:nvPr/>
          </p:nvGrpSpPr>
          <p:grpSpPr bwMode="auto">
            <a:xfrm>
              <a:off x="-70" y="-270"/>
              <a:ext cx="4389" cy="653"/>
              <a:chOff x="0" y="0"/>
              <a:chExt cx="4389" cy="653"/>
            </a:xfrm>
          </p:grpSpPr>
          <p:sp>
            <p:nvSpPr>
              <p:cNvPr id="209994" name="Rectangle 75"/>
              <p:cNvSpPr>
                <a:spLocks noChangeArrowheads="1"/>
              </p:cNvSpPr>
              <p:nvPr/>
            </p:nvSpPr>
            <p:spPr bwMode="auto">
              <a:xfrm>
                <a:off x="32" y="0"/>
                <a:ext cx="4325"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solidFill>
                      <a:srgbClr val="FFFFFF"/>
                    </a:solidFill>
                    <a:ea typeface="SimSun" pitchFamily="2" charset="-122"/>
                  </a:rPr>
                  <a:t>饶恕他人及寻求赦免</a:t>
                </a:r>
                <a:endParaRPr lang="zh-CN" altLang="en-US">
                  <a:solidFill>
                    <a:srgbClr val="FFFFFF"/>
                  </a:solidFill>
                  <a:ea typeface="SimSun" pitchFamily="2" charset="-122"/>
                </a:endParaRPr>
              </a:p>
            </p:txBody>
          </p:sp>
          <p:sp>
            <p:nvSpPr>
              <p:cNvPr id="209995" name="Rectangle 76"/>
              <p:cNvSpPr>
                <a:spLocks noChangeArrowheads="1"/>
              </p:cNvSpPr>
              <p:nvPr/>
            </p:nvSpPr>
            <p:spPr bwMode="auto">
              <a:xfrm>
                <a:off x="0" y="0"/>
                <a:ext cx="4389"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28" name="Group 77"/>
            <p:cNvGrpSpPr>
              <a:grpSpLocks/>
            </p:cNvGrpSpPr>
            <p:nvPr/>
          </p:nvGrpSpPr>
          <p:grpSpPr bwMode="auto">
            <a:xfrm>
              <a:off x="-70" y="383"/>
              <a:ext cx="916" cy="827"/>
              <a:chOff x="0" y="653"/>
              <a:chExt cx="916" cy="827"/>
            </a:xfrm>
          </p:grpSpPr>
          <p:sp>
            <p:nvSpPr>
              <p:cNvPr id="209992" name="Rectangle 78"/>
              <p:cNvSpPr>
                <a:spLocks noChangeArrowheads="1"/>
              </p:cNvSpPr>
              <p:nvPr/>
            </p:nvSpPr>
            <p:spPr bwMode="auto">
              <a:xfrm>
                <a:off x="32" y="653"/>
                <a:ext cx="852"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问安</a:t>
                </a:r>
                <a:endParaRPr lang="zh-CN" altLang="en-US">
                  <a:solidFill>
                    <a:srgbClr val="FFFFFF"/>
                  </a:solidFill>
                  <a:ea typeface="SimSun" pitchFamily="2" charset="-122"/>
                </a:endParaRPr>
              </a:p>
              <a:p>
                <a:pPr algn="ctr"/>
                <a:r>
                  <a:rPr lang="en-US" altLang="zh-CN" b="1">
                    <a:solidFill>
                      <a:srgbClr val="FFFFFF"/>
                    </a:solidFill>
                    <a:ea typeface="SimSun" pitchFamily="2" charset="-122"/>
                  </a:rPr>
                  <a:t>1-3</a:t>
                </a:r>
                <a:endParaRPr lang="en-US" altLang="zh-CN">
                  <a:solidFill>
                    <a:srgbClr val="FFFFFF"/>
                  </a:solidFill>
                  <a:ea typeface="SimSun" pitchFamily="2" charset="-122"/>
                </a:endParaRPr>
              </a:p>
            </p:txBody>
          </p:sp>
          <p:sp>
            <p:nvSpPr>
              <p:cNvPr id="209993" name="Rectangle 79"/>
              <p:cNvSpPr>
                <a:spLocks noChangeArrowheads="1"/>
              </p:cNvSpPr>
              <p:nvPr/>
            </p:nvSpPr>
            <p:spPr bwMode="auto">
              <a:xfrm>
                <a:off x="0" y="653"/>
                <a:ext cx="916"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29" name="Group 80"/>
            <p:cNvGrpSpPr>
              <a:grpSpLocks/>
            </p:cNvGrpSpPr>
            <p:nvPr/>
          </p:nvGrpSpPr>
          <p:grpSpPr bwMode="auto">
            <a:xfrm>
              <a:off x="846" y="383"/>
              <a:ext cx="956" cy="827"/>
              <a:chOff x="916" y="653"/>
              <a:chExt cx="956" cy="827"/>
            </a:xfrm>
          </p:grpSpPr>
          <p:sp>
            <p:nvSpPr>
              <p:cNvPr id="209990" name="Rectangle 81"/>
              <p:cNvSpPr>
                <a:spLocks noChangeArrowheads="1"/>
              </p:cNvSpPr>
              <p:nvPr/>
            </p:nvSpPr>
            <p:spPr bwMode="auto">
              <a:xfrm>
                <a:off x="948" y="653"/>
                <a:ext cx="892"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300" b="1">
                    <a:solidFill>
                      <a:srgbClr val="FFFFFF"/>
                    </a:solidFill>
                    <a:latin typeface="Arial Narrow" pitchFamily="34" charset="0"/>
                    <a:ea typeface="SimSun" pitchFamily="2" charset="-122"/>
                  </a:rPr>
                  <a:t>祷告于称赞语</a:t>
                </a:r>
                <a:endParaRPr lang="zh-CN" altLang="en-US" sz="2300">
                  <a:solidFill>
                    <a:srgbClr val="FFFFFF"/>
                  </a:solidFill>
                  <a:latin typeface="Arial Narrow" pitchFamily="34" charset="0"/>
                  <a:ea typeface="SimSun" pitchFamily="2" charset="-122"/>
                </a:endParaRPr>
              </a:p>
              <a:p>
                <a:pPr algn="ctr"/>
                <a:r>
                  <a:rPr lang="en-US" altLang="zh-CN" sz="2300" b="1">
                    <a:solidFill>
                      <a:srgbClr val="FFFFFF"/>
                    </a:solidFill>
                    <a:latin typeface="Arial Narrow" pitchFamily="34" charset="0"/>
                    <a:ea typeface="SimSun" pitchFamily="2" charset="-122"/>
                  </a:rPr>
                  <a:t>4-7</a:t>
                </a:r>
                <a:endParaRPr lang="en-US" altLang="zh-CN" sz="2300">
                  <a:solidFill>
                    <a:srgbClr val="FFFFFF"/>
                  </a:solidFill>
                  <a:latin typeface="Arial Narrow" pitchFamily="34" charset="0"/>
                  <a:ea typeface="SimSun" pitchFamily="2" charset="-122"/>
                </a:endParaRPr>
              </a:p>
            </p:txBody>
          </p:sp>
          <p:sp>
            <p:nvSpPr>
              <p:cNvPr id="209991" name="Rectangle 82"/>
              <p:cNvSpPr>
                <a:spLocks noChangeArrowheads="1"/>
              </p:cNvSpPr>
              <p:nvPr/>
            </p:nvSpPr>
            <p:spPr bwMode="auto">
              <a:xfrm>
                <a:off x="916" y="653"/>
                <a:ext cx="956"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0" name="Group 83"/>
            <p:cNvGrpSpPr>
              <a:grpSpLocks/>
            </p:cNvGrpSpPr>
            <p:nvPr/>
          </p:nvGrpSpPr>
          <p:grpSpPr bwMode="auto">
            <a:xfrm>
              <a:off x="1802" y="383"/>
              <a:ext cx="1800" cy="827"/>
              <a:chOff x="1872" y="653"/>
              <a:chExt cx="1800" cy="827"/>
            </a:xfrm>
          </p:grpSpPr>
          <p:sp>
            <p:nvSpPr>
              <p:cNvPr id="209988" name="Rectangle 84"/>
              <p:cNvSpPr>
                <a:spLocks noChangeArrowheads="1"/>
              </p:cNvSpPr>
              <p:nvPr/>
            </p:nvSpPr>
            <p:spPr bwMode="auto">
              <a:xfrm>
                <a:off x="1904" y="653"/>
                <a:ext cx="1736"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solidFill>
                      <a:srgbClr val="FFFFFF"/>
                    </a:solidFill>
                    <a:ea typeface="SimSun" pitchFamily="2" charset="-122"/>
                  </a:rPr>
                  <a:t>为欧尼西慕请求</a:t>
                </a:r>
                <a:endParaRPr lang="zh-CN" altLang="en-US">
                  <a:solidFill>
                    <a:srgbClr val="FFFFFF"/>
                  </a:solidFill>
                  <a:ea typeface="SimSun" pitchFamily="2" charset="-122"/>
                </a:endParaRPr>
              </a:p>
              <a:p>
                <a:pPr algn="ctr"/>
                <a:r>
                  <a:rPr lang="en-US" altLang="zh-CN" b="1">
                    <a:solidFill>
                      <a:srgbClr val="FFFFFF"/>
                    </a:solidFill>
                    <a:ea typeface="SimSun" pitchFamily="2" charset="-122"/>
                  </a:rPr>
                  <a:t>8-21</a:t>
                </a:r>
                <a:endParaRPr lang="en-US" altLang="zh-CN">
                  <a:solidFill>
                    <a:srgbClr val="FFFFFF"/>
                  </a:solidFill>
                  <a:ea typeface="SimSun" pitchFamily="2" charset="-122"/>
                </a:endParaRPr>
              </a:p>
            </p:txBody>
          </p:sp>
          <p:sp>
            <p:nvSpPr>
              <p:cNvPr id="209989" name="Rectangle 85"/>
              <p:cNvSpPr>
                <a:spLocks noChangeArrowheads="1"/>
              </p:cNvSpPr>
              <p:nvPr/>
            </p:nvSpPr>
            <p:spPr bwMode="auto">
              <a:xfrm>
                <a:off x="1872" y="653"/>
                <a:ext cx="1800"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1" name="Group 86"/>
            <p:cNvGrpSpPr>
              <a:grpSpLocks/>
            </p:cNvGrpSpPr>
            <p:nvPr/>
          </p:nvGrpSpPr>
          <p:grpSpPr bwMode="auto">
            <a:xfrm>
              <a:off x="3602" y="383"/>
              <a:ext cx="717" cy="827"/>
              <a:chOff x="3672" y="653"/>
              <a:chExt cx="717" cy="827"/>
            </a:xfrm>
          </p:grpSpPr>
          <p:sp>
            <p:nvSpPr>
              <p:cNvPr id="209986" name="Rectangle 87"/>
              <p:cNvSpPr>
                <a:spLocks noChangeArrowheads="1"/>
              </p:cNvSpPr>
              <p:nvPr/>
            </p:nvSpPr>
            <p:spPr bwMode="auto">
              <a:xfrm>
                <a:off x="3704" y="653"/>
                <a:ext cx="653"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200" b="1">
                    <a:solidFill>
                      <a:srgbClr val="FFFFFF"/>
                    </a:solidFill>
                    <a:latin typeface="Arial Narrow" pitchFamily="34" charset="0"/>
                    <a:ea typeface="SimSun" pitchFamily="2" charset="-122"/>
                  </a:rPr>
                  <a:t>结语</a:t>
                </a:r>
                <a:endParaRPr lang="zh-CN" altLang="en-US" sz="2200">
                  <a:solidFill>
                    <a:srgbClr val="FFFFFF"/>
                  </a:solidFill>
                  <a:latin typeface="Arial Narrow" pitchFamily="34" charset="0"/>
                  <a:ea typeface="SimSun" pitchFamily="2" charset="-122"/>
                </a:endParaRPr>
              </a:p>
              <a:p>
                <a:pPr algn="ctr"/>
                <a:r>
                  <a:rPr lang="en-US" altLang="zh-CN" sz="2200" b="1">
                    <a:solidFill>
                      <a:srgbClr val="FFFFFF"/>
                    </a:solidFill>
                    <a:latin typeface="Arial Narrow" pitchFamily="34" charset="0"/>
                    <a:ea typeface="SimSun" pitchFamily="2" charset="-122"/>
                  </a:rPr>
                  <a:t>22-25</a:t>
                </a:r>
                <a:endParaRPr lang="en-US" altLang="zh-CN" sz="2200">
                  <a:solidFill>
                    <a:srgbClr val="FFFFFF"/>
                  </a:solidFill>
                  <a:latin typeface="Arial Narrow" pitchFamily="34" charset="0"/>
                  <a:ea typeface="SimSun" pitchFamily="2" charset="-122"/>
                </a:endParaRPr>
              </a:p>
            </p:txBody>
          </p:sp>
          <p:sp>
            <p:nvSpPr>
              <p:cNvPr id="209987" name="Rectangle 88"/>
              <p:cNvSpPr>
                <a:spLocks noChangeArrowheads="1"/>
              </p:cNvSpPr>
              <p:nvPr/>
            </p:nvSpPr>
            <p:spPr bwMode="auto">
              <a:xfrm>
                <a:off x="3672" y="653"/>
                <a:ext cx="717"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2" name="Group 89"/>
            <p:cNvGrpSpPr>
              <a:grpSpLocks/>
            </p:cNvGrpSpPr>
            <p:nvPr/>
          </p:nvGrpSpPr>
          <p:grpSpPr bwMode="auto">
            <a:xfrm>
              <a:off x="-70" y="1210"/>
              <a:ext cx="916" cy="606"/>
              <a:chOff x="0" y="1480"/>
              <a:chExt cx="916" cy="606"/>
            </a:xfrm>
          </p:grpSpPr>
          <p:sp>
            <p:nvSpPr>
              <p:cNvPr id="209984" name="Rectangle 90"/>
              <p:cNvSpPr>
                <a:spLocks noChangeArrowheads="1"/>
              </p:cNvSpPr>
              <p:nvPr/>
            </p:nvSpPr>
            <p:spPr bwMode="auto">
              <a:xfrm>
                <a:off x="32" y="1480"/>
                <a:ext cx="852"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序言</a:t>
                </a:r>
                <a:endParaRPr lang="zh-CN" altLang="en-US">
                  <a:solidFill>
                    <a:srgbClr val="FFFFFF"/>
                  </a:solidFill>
                  <a:ea typeface="SimSun" pitchFamily="2" charset="-122"/>
                </a:endParaRPr>
              </a:p>
            </p:txBody>
          </p:sp>
          <p:sp>
            <p:nvSpPr>
              <p:cNvPr id="209985" name="Rectangle 91"/>
              <p:cNvSpPr>
                <a:spLocks noChangeArrowheads="1"/>
              </p:cNvSpPr>
              <p:nvPr/>
            </p:nvSpPr>
            <p:spPr bwMode="auto">
              <a:xfrm>
                <a:off x="0" y="1480"/>
                <a:ext cx="916"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3" name="Group 92"/>
            <p:cNvGrpSpPr>
              <a:grpSpLocks/>
            </p:cNvGrpSpPr>
            <p:nvPr/>
          </p:nvGrpSpPr>
          <p:grpSpPr bwMode="auto">
            <a:xfrm>
              <a:off x="846" y="1210"/>
              <a:ext cx="956" cy="606"/>
              <a:chOff x="916" y="1480"/>
              <a:chExt cx="956" cy="606"/>
            </a:xfrm>
          </p:grpSpPr>
          <p:sp>
            <p:nvSpPr>
              <p:cNvPr id="209982" name="Rectangle 93"/>
              <p:cNvSpPr>
                <a:spLocks noChangeArrowheads="1"/>
              </p:cNvSpPr>
              <p:nvPr/>
            </p:nvSpPr>
            <p:spPr bwMode="auto">
              <a:xfrm>
                <a:off x="948" y="1480"/>
                <a:ext cx="892"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赞美</a:t>
                </a:r>
                <a:endParaRPr lang="zh-CN" altLang="en-US">
                  <a:solidFill>
                    <a:srgbClr val="FFFFFF"/>
                  </a:solidFill>
                  <a:ea typeface="SimSun" pitchFamily="2" charset="-122"/>
                </a:endParaRPr>
              </a:p>
            </p:txBody>
          </p:sp>
          <p:sp>
            <p:nvSpPr>
              <p:cNvPr id="209983" name="Rectangle 94"/>
              <p:cNvSpPr>
                <a:spLocks noChangeArrowheads="1"/>
              </p:cNvSpPr>
              <p:nvPr/>
            </p:nvSpPr>
            <p:spPr bwMode="auto">
              <a:xfrm>
                <a:off x="916" y="1480"/>
                <a:ext cx="956"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4" name="Group 95"/>
            <p:cNvGrpSpPr>
              <a:grpSpLocks/>
            </p:cNvGrpSpPr>
            <p:nvPr/>
          </p:nvGrpSpPr>
          <p:grpSpPr bwMode="auto">
            <a:xfrm>
              <a:off x="1802" y="1210"/>
              <a:ext cx="1800" cy="606"/>
              <a:chOff x="1872" y="1480"/>
              <a:chExt cx="1800" cy="606"/>
            </a:xfrm>
          </p:grpSpPr>
          <p:sp>
            <p:nvSpPr>
              <p:cNvPr id="209980" name="Rectangle 96"/>
              <p:cNvSpPr>
                <a:spLocks noChangeArrowheads="1"/>
              </p:cNvSpPr>
              <p:nvPr/>
            </p:nvSpPr>
            <p:spPr bwMode="auto">
              <a:xfrm>
                <a:off x="1904" y="1480"/>
                <a:ext cx="1736"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请愿</a:t>
                </a:r>
                <a:endParaRPr lang="zh-CN" altLang="en-US">
                  <a:solidFill>
                    <a:srgbClr val="FFFFFF"/>
                  </a:solidFill>
                  <a:ea typeface="SimSun" pitchFamily="2" charset="-122"/>
                </a:endParaRPr>
              </a:p>
            </p:txBody>
          </p:sp>
          <p:sp>
            <p:nvSpPr>
              <p:cNvPr id="209981" name="Rectangle 97"/>
              <p:cNvSpPr>
                <a:spLocks noChangeArrowheads="1"/>
              </p:cNvSpPr>
              <p:nvPr/>
            </p:nvSpPr>
            <p:spPr bwMode="auto">
              <a:xfrm>
                <a:off x="1872" y="1480"/>
                <a:ext cx="1800"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5" name="Group 98"/>
            <p:cNvGrpSpPr>
              <a:grpSpLocks/>
            </p:cNvGrpSpPr>
            <p:nvPr/>
          </p:nvGrpSpPr>
          <p:grpSpPr bwMode="auto">
            <a:xfrm>
              <a:off x="3602" y="1210"/>
              <a:ext cx="717" cy="606"/>
              <a:chOff x="3672" y="1480"/>
              <a:chExt cx="717" cy="606"/>
            </a:xfrm>
          </p:grpSpPr>
          <p:sp>
            <p:nvSpPr>
              <p:cNvPr id="209978" name="Rectangle 99"/>
              <p:cNvSpPr>
                <a:spLocks noChangeArrowheads="1"/>
              </p:cNvSpPr>
              <p:nvPr/>
            </p:nvSpPr>
            <p:spPr bwMode="auto">
              <a:xfrm>
                <a:off x="3704" y="1480"/>
                <a:ext cx="653"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latin typeface="Arial Narrow" pitchFamily="34" charset="0"/>
                    <a:ea typeface="SimSun" pitchFamily="2" charset="-122"/>
                  </a:rPr>
                  <a:t>附言</a:t>
                </a:r>
                <a:endParaRPr lang="zh-CN" altLang="en-US">
                  <a:solidFill>
                    <a:srgbClr val="FFFFFF"/>
                  </a:solidFill>
                  <a:latin typeface="Arial Narrow" pitchFamily="34" charset="0"/>
                  <a:ea typeface="SimSun" pitchFamily="2" charset="-122"/>
                </a:endParaRPr>
              </a:p>
            </p:txBody>
          </p:sp>
          <p:sp>
            <p:nvSpPr>
              <p:cNvPr id="209979" name="Rectangle 100"/>
              <p:cNvSpPr>
                <a:spLocks noChangeArrowheads="1"/>
              </p:cNvSpPr>
              <p:nvPr/>
            </p:nvSpPr>
            <p:spPr bwMode="auto">
              <a:xfrm>
                <a:off x="3672" y="1480"/>
                <a:ext cx="717"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6" name="Group 101"/>
            <p:cNvGrpSpPr>
              <a:grpSpLocks/>
            </p:cNvGrpSpPr>
            <p:nvPr/>
          </p:nvGrpSpPr>
          <p:grpSpPr bwMode="auto">
            <a:xfrm>
              <a:off x="-70" y="1816"/>
              <a:ext cx="916" cy="712"/>
              <a:chOff x="0" y="2086"/>
              <a:chExt cx="916" cy="712"/>
            </a:xfrm>
          </p:grpSpPr>
          <p:sp>
            <p:nvSpPr>
              <p:cNvPr id="209976" name="Rectangle 102"/>
              <p:cNvSpPr>
                <a:spLocks noChangeArrowheads="1"/>
              </p:cNvSpPr>
              <p:nvPr/>
            </p:nvSpPr>
            <p:spPr bwMode="auto">
              <a:xfrm>
                <a:off x="32" y="2086"/>
                <a:ext cx="852"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solidFill>
                      <a:srgbClr val="FFFFFF"/>
                    </a:solidFill>
                    <a:ea typeface="SimSun" pitchFamily="2" charset="-122"/>
                  </a:rPr>
                  <a:t>有关的人</a:t>
                </a:r>
                <a:endParaRPr lang="zh-CN" altLang="en-US">
                  <a:solidFill>
                    <a:srgbClr val="FFFFFF"/>
                  </a:solidFill>
                  <a:ea typeface="SimSun" pitchFamily="2" charset="-122"/>
                </a:endParaRPr>
              </a:p>
            </p:txBody>
          </p:sp>
          <p:sp>
            <p:nvSpPr>
              <p:cNvPr id="209977" name="Rectangle 103"/>
              <p:cNvSpPr>
                <a:spLocks noChangeArrowheads="1"/>
              </p:cNvSpPr>
              <p:nvPr/>
            </p:nvSpPr>
            <p:spPr bwMode="auto">
              <a:xfrm>
                <a:off x="0" y="2086"/>
                <a:ext cx="916"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7" name="Group 104"/>
            <p:cNvGrpSpPr>
              <a:grpSpLocks/>
            </p:cNvGrpSpPr>
            <p:nvPr/>
          </p:nvGrpSpPr>
          <p:grpSpPr bwMode="auto">
            <a:xfrm>
              <a:off x="846" y="1816"/>
              <a:ext cx="956" cy="712"/>
              <a:chOff x="916" y="2086"/>
              <a:chExt cx="956" cy="712"/>
            </a:xfrm>
          </p:grpSpPr>
          <p:sp>
            <p:nvSpPr>
              <p:cNvPr id="209974" name="Rectangle 105"/>
              <p:cNvSpPr>
                <a:spLocks noChangeArrowheads="1"/>
              </p:cNvSpPr>
              <p:nvPr/>
            </p:nvSpPr>
            <p:spPr bwMode="auto">
              <a:xfrm>
                <a:off x="948" y="2086"/>
                <a:ext cx="892"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腓利门的</a:t>
                </a:r>
              </a:p>
              <a:p>
                <a:pPr algn="ctr" eaLnBrk="1" hangingPunct="1"/>
                <a:r>
                  <a:rPr lang="zh-CN" altLang="en-US" b="1">
                    <a:solidFill>
                      <a:srgbClr val="FFFFFF"/>
                    </a:solidFill>
                    <a:ea typeface="SimSun" pitchFamily="2" charset="-122"/>
                  </a:rPr>
                  <a:t>个性</a:t>
                </a:r>
                <a:endParaRPr lang="zh-CN" altLang="en-US">
                  <a:solidFill>
                    <a:srgbClr val="FFFFFF"/>
                  </a:solidFill>
                  <a:ea typeface="SimSun" pitchFamily="2" charset="-122"/>
                </a:endParaRPr>
              </a:p>
            </p:txBody>
          </p:sp>
          <p:sp>
            <p:nvSpPr>
              <p:cNvPr id="209975" name="Rectangle 106"/>
              <p:cNvSpPr>
                <a:spLocks noChangeArrowheads="1"/>
              </p:cNvSpPr>
              <p:nvPr/>
            </p:nvSpPr>
            <p:spPr bwMode="auto">
              <a:xfrm>
                <a:off x="916" y="2086"/>
                <a:ext cx="956"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38" name="Group 107"/>
            <p:cNvGrpSpPr>
              <a:grpSpLocks/>
            </p:cNvGrpSpPr>
            <p:nvPr/>
          </p:nvGrpSpPr>
          <p:grpSpPr bwMode="auto">
            <a:xfrm>
              <a:off x="1802" y="1816"/>
              <a:ext cx="1800" cy="712"/>
              <a:chOff x="1872" y="2086"/>
              <a:chExt cx="1800" cy="712"/>
            </a:xfrm>
          </p:grpSpPr>
          <p:sp>
            <p:nvSpPr>
              <p:cNvPr id="209972" name="Rectangle 108"/>
              <p:cNvSpPr>
                <a:spLocks noChangeArrowheads="1"/>
              </p:cNvSpPr>
              <p:nvPr/>
            </p:nvSpPr>
            <p:spPr bwMode="auto">
              <a:xfrm>
                <a:off x="1904" y="2086"/>
                <a:ext cx="1736"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欧尼西慕悔改归主</a:t>
                </a:r>
                <a:endParaRPr lang="zh-CN" altLang="en-US">
                  <a:solidFill>
                    <a:srgbClr val="FFFFFF"/>
                  </a:solidFill>
                  <a:ea typeface="SimSun" pitchFamily="2" charset="-122"/>
                </a:endParaRPr>
              </a:p>
            </p:txBody>
          </p:sp>
          <p:sp>
            <p:nvSpPr>
              <p:cNvPr id="209973" name="Rectangle 109"/>
              <p:cNvSpPr>
                <a:spLocks noChangeArrowheads="1"/>
              </p:cNvSpPr>
              <p:nvPr/>
            </p:nvSpPr>
            <p:spPr bwMode="auto">
              <a:xfrm>
                <a:off x="1872" y="2086"/>
                <a:ext cx="1800"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GB" altLang="en-US">
                  <a:solidFill>
                    <a:srgbClr val="FFFFFF"/>
                  </a:solidFill>
                  <a:latin typeface="Times New Roman" pitchFamily="18" charset="0"/>
                </a:endParaRPr>
              </a:p>
            </p:txBody>
          </p:sp>
        </p:grpSp>
        <p:grpSp>
          <p:nvGrpSpPr>
            <p:cNvPr id="209939" name="Group 110"/>
            <p:cNvGrpSpPr>
              <a:grpSpLocks/>
            </p:cNvGrpSpPr>
            <p:nvPr/>
          </p:nvGrpSpPr>
          <p:grpSpPr bwMode="auto">
            <a:xfrm>
              <a:off x="3602" y="1816"/>
              <a:ext cx="717" cy="712"/>
              <a:chOff x="3672" y="2086"/>
              <a:chExt cx="717" cy="712"/>
            </a:xfrm>
          </p:grpSpPr>
          <p:sp>
            <p:nvSpPr>
              <p:cNvPr id="209970" name="Rectangle 111"/>
              <p:cNvSpPr>
                <a:spLocks noChangeArrowheads="1"/>
              </p:cNvSpPr>
              <p:nvPr/>
            </p:nvSpPr>
            <p:spPr bwMode="auto">
              <a:xfrm>
                <a:off x="3704" y="2086"/>
                <a:ext cx="653"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sz="2200" b="1">
                    <a:solidFill>
                      <a:srgbClr val="FFFFFF"/>
                    </a:solidFill>
                    <a:latin typeface="Arial Narrow" pitchFamily="34" charset="0"/>
                    <a:ea typeface="SimSun" pitchFamily="2" charset="-122"/>
                  </a:rPr>
                  <a:t>保罗的</a:t>
                </a:r>
              </a:p>
              <a:p>
                <a:pPr algn="ctr" eaLnBrk="1" hangingPunct="1"/>
                <a:r>
                  <a:rPr lang="zh-CN" altLang="en-US" sz="2200" b="1">
                    <a:solidFill>
                      <a:srgbClr val="FFFFFF"/>
                    </a:solidFill>
                    <a:latin typeface="Arial Narrow" pitchFamily="34" charset="0"/>
                    <a:ea typeface="SimSun" pitchFamily="2" charset="-122"/>
                  </a:rPr>
                  <a:t>同工</a:t>
                </a:r>
                <a:endParaRPr lang="zh-CN" altLang="en-US" sz="2200">
                  <a:solidFill>
                    <a:srgbClr val="FFFFFF"/>
                  </a:solidFill>
                  <a:latin typeface="Arial Narrow" pitchFamily="34" charset="0"/>
                  <a:ea typeface="SimSun" pitchFamily="2" charset="-122"/>
                </a:endParaRPr>
              </a:p>
            </p:txBody>
          </p:sp>
          <p:sp>
            <p:nvSpPr>
              <p:cNvPr id="209971" name="Rectangle 112"/>
              <p:cNvSpPr>
                <a:spLocks noChangeArrowheads="1"/>
              </p:cNvSpPr>
              <p:nvPr/>
            </p:nvSpPr>
            <p:spPr bwMode="auto">
              <a:xfrm>
                <a:off x="3672" y="2086"/>
                <a:ext cx="717"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0" name="Group 113"/>
            <p:cNvGrpSpPr>
              <a:grpSpLocks/>
            </p:cNvGrpSpPr>
            <p:nvPr/>
          </p:nvGrpSpPr>
          <p:grpSpPr bwMode="auto">
            <a:xfrm>
              <a:off x="-70" y="2528"/>
              <a:ext cx="420" cy="833"/>
              <a:chOff x="0" y="2798"/>
              <a:chExt cx="420" cy="833"/>
            </a:xfrm>
          </p:grpSpPr>
          <p:sp>
            <p:nvSpPr>
              <p:cNvPr id="209968" name="Rectangle 114"/>
              <p:cNvSpPr>
                <a:spLocks noChangeArrowheads="1"/>
              </p:cNvSpPr>
              <p:nvPr/>
            </p:nvSpPr>
            <p:spPr bwMode="auto">
              <a:xfrm>
                <a:off x="32" y="2798"/>
                <a:ext cx="356"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zh-CN" altLang="en-US" sz="1700">
                    <a:solidFill>
                      <a:srgbClr val="FFFFFF"/>
                    </a:solidFill>
                    <a:latin typeface="Arial Narrow" pitchFamily="34" charset="0"/>
                    <a:ea typeface="SimSun" pitchFamily="2" charset="-122"/>
                  </a:rPr>
                  <a:t>作者</a:t>
                </a:r>
              </a:p>
              <a:p>
                <a:pPr algn="ctr" eaLnBrk="1" hangingPunct="1"/>
                <a:r>
                  <a:rPr lang="en-US" altLang="zh-CN" sz="1700">
                    <a:solidFill>
                      <a:srgbClr val="FFFFFF"/>
                    </a:solidFill>
                    <a:latin typeface="Arial Narrow" pitchFamily="34" charset="0"/>
                    <a:ea typeface="SimSun" pitchFamily="2" charset="-122"/>
                  </a:rPr>
                  <a:t>1a-b</a:t>
                </a:r>
              </a:p>
            </p:txBody>
          </p:sp>
          <p:sp>
            <p:nvSpPr>
              <p:cNvPr id="209969" name="Rectangle 115"/>
              <p:cNvSpPr>
                <a:spLocks noChangeArrowheads="1"/>
              </p:cNvSpPr>
              <p:nvPr/>
            </p:nvSpPr>
            <p:spPr bwMode="auto">
              <a:xfrm>
                <a:off x="0" y="2798"/>
                <a:ext cx="420"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1" name="Group 116"/>
            <p:cNvGrpSpPr>
              <a:grpSpLocks/>
            </p:cNvGrpSpPr>
            <p:nvPr/>
          </p:nvGrpSpPr>
          <p:grpSpPr bwMode="auto">
            <a:xfrm>
              <a:off x="350" y="2528"/>
              <a:ext cx="496" cy="833"/>
              <a:chOff x="420" y="2798"/>
              <a:chExt cx="496" cy="833"/>
            </a:xfrm>
          </p:grpSpPr>
          <p:sp>
            <p:nvSpPr>
              <p:cNvPr id="209966" name="Rectangle 117"/>
              <p:cNvSpPr>
                <a:spLocks noChangeArrowheads="1"/>
              </p:cNvSpPr>
              <p:nvPr/>
            </p:nvSpPr>
            <p:spPr bwMode="auto">
              <a:xfrm>
                <a:off x="452" y="2798"/>
                <a:ext cx="432"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1800">
                    <a:solidFill>
                      <a:srgbClr val="FFFFFF"/>
                    </a:solidFill>
                    <a:latin typeface="Arial Narrow" pitchFamily="34" charset="0"/>
                    <a:ea typeface="SimSun" pitchFamily="2" charset="-122"/>
                  </a:rPr>
                  <a:t> </a:t>
                </a:r>
                <a:r>
                  <a:rPr lang="zh-CN" altLang="en-US" sz="1600">
                    <a:solidFill>
                      <a:srgbClr val="FFFFFF"/>
                    </a:solidFill>
                    <a:latin typeface="Arial Narrow" pitchFamily="34" charset="0"/>
                    <a:ea typeface="SimSun" pitchFamily="2" charset="-122"/>
                  </a:rPr>
                  <a:t>受书人</a:t>
                </a:r>
              </a:p>
              <a:p>
                <a:pPr algn="ctr"/>
                <a:r>
                  <a:rPr lang="en-US" altLang="zh-CN" sz="1600">
                    <a:solidFill>
                      <a:srgbClr val="FFFFFF"/>
                    </a:solidFill>
                    <a:latin typeface="Arial Narrow" pitchFamily="34" charset="0"/>
                    <a:ea typeface="SimSun" pitchFamily="2" charset="-122"/>
                  </a:rPr>
                  <a:t>1c-3</a:t>
                </a:r>
              </a:p>
            </p:txBody>
          </p:sp>
          <p:sp>
            <p:nvSpPr>
              <p:cNvPr id="209967" name="Rectangle 118"/>
              <p:cNvSpPr>
                <a:spLocks noChangeArrowheads="1"/>
              </p:cNvSpPr>
              <p:nvPr/>
            </p:nvSpPr>
            <p:spPr bwMode="auto">
              <a:xfrm>
                <a:off x="420" y="2798"/>
                <a:ext cx="496"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2" name="Group 119"/>
            <p:cNvGrpSpPr>
              <a:grpSpLocks/>
            </p:cNvGrpSpPr>
            <p:nvPr/>
          </p:nvGrpSpPr>
          <p:grpSpPr bwMode="auto">
            <a:xfrm>
              <a:off x="846" y="2528"/>
              <a:ext cx="388" cy="833"/>
              <a:chOff x="916" y="2798"/>
              <a:chExt cx="388" cy="833"/>
            </a:xfrm>
          </p:grpSpPr>
          <p:sp>
            <p:nvSpPr>
              <p:cNvPr id="209964" name="Rectangle 120"/>
              <p:cNvSpPr>
                <a:spLocks noChangeArrowheads="1"/>
              </p:cNvSpPr>
              <p:nvPr/>
            </p:nvSpPr>
            <p:spPr bwMode="auto">
              <a:xfrm>
                <a:off x="948" y="2798"/>
                <a:ext cx="324"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zh-CN" altLang="en-US" sz="1600">
                    <a:solidFill>
                      <a:srgbClr val="FFFFFF"/>
                    </a:solidFill>
                    <a:latin typeface="Arial Narrow" pitchFamily="34" charset="0"/>
                    <a:ea typeface="SimSun" pitchFamily="2" charset="-122"/>
                  </a:rPr>
                  <a:t>感恩语</a:t>
                </a:r>
              </a:p>
              <a:p>
                <a:pPr algn="ctr"/>
                <a:r>
                  <a:rPr lang="en-US" altLang="zh-CN" sz="1600">
                    <a:solidFill>
                      <a:srgbClr val="FFFFFF"/>
                    </a:solidFill>
                    <a:latin typeface="Arial Narrow" pitchFamily="34" charset="0"/>
                    <a:ea typeface="SimSun" pitchFamily="2" charset="-122"/>
                  </a:rPr>
                  <a:t>4-5</a:t>
                </a:r>
              </a:p>
            </p:txBody>
          </p:sp>
          <p:sp>
            <p:nvSpPr>
              <p:cNvPr id="209965" name="Rectangle 121"/>
              <p:cNvSpPr>
                <a:spLocks noChangeArrowheads="1"/>
              </p:cNvSpPr>
              <p:nvPr/>
            </p:nvSpPr>
            <p:spPr bwMode="auto">
              <a:xfrm>
                <a:off x="916" y="2798"/>
                <a:ext cx="38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3" name="Group 122"/>
            <p:cNvGrpSpPr>
              <a:grpSpLocks/>
            </p:cNvGrpSpPr>
            <p:nvPr/>
          </p:nvGrpSpPr>
          <p:grpSpPr bwMode="auto">
            <a:xfrm>
              <a:off x="1234" y="2528"/>
              <a:ext cx="568" cy="833"/>
              <a:chOff x="1304" y="2798"/>
              <a:chExt cx="568" cy="833"/>
            </a:xfrm>
          </p:grpSpPr>
          <p:sp>
            <p:nvSpPr>
              <p:cNvPr id="209962" name="Rectangle 123"/>
              <p:cNvSpPr>
                <a:spLocks noChangeArrowheads="1"/>
              </p:cNvSpPr>
              <p:nvPr/>
            </p:nvSpPr>
            <p:spPr bwMode="auto">
              <a:xfrm>
                <a:off x="1336" y="2798"/>
                <a:ext cx="504"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zh-CN" altLang="en-US" sz="1400">
                    <a:solidFill>
                      <a:srgbClr val="FFFFFF"/>
                    </a:solidFill>
                    <a:latin typeface="Arial Narrow" pitchFamily="34" charset="0"/>
                    <a:ea typeface="SimSun" pitchFamily="2" charset="-122"/>
                  </a:rPr>
                  <a:t>关系</a:t>
                </a:r>
              </a:p>
              <a:p>
                <a:pPr algn="ctr"/>
                <a:r>
                  <a:rPr lang="en-US" altLang="zh-CN" sz="1400">
                    <a:solidFill>
                      <a:srgbClr val="FFFFFF"/>
                    </a:solidFill>
                    <a:latin typeface="Arial Narrow" pitchFamily="34" charset="0"/>
                    <a:ea typeface="SimSun" pitchFamily="2" charset="-122"/>
                  </a:rPr>
                  <a:t>6-7</a:t>
                </a:r>
              </a:p>
            </p:txBody>
          </p:sp>
          <p:sp>
            <p:nvSpPr>
              <p:cNvPr id="209963" name="Rectangle 124"/>
              <p:cNvSpPr>
                <a:spLocks noChangeArrowheads="1"/>
              </p:cNvSpPr>
              <p:nvPr/>
            </p:nvSpPr>
            <p:spPr bwMode="auto">
              <a:xfrm>
                <a:off x="1304" y="2798"/>
                <a:ext cx="56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4" name="Group 125"/>
            <p:cNvGrpSpPr>
              <a:grpSpLocks/>
            </p:cNvGrpSpPr>
            <p:nvPr/>
          </p:nvGrpSpPr>
          <p:grpSpPr bwMode="auto">
            <a:xfrm>
              <a:off x="1802" y="2528"/>
              <a:ext cx="460" cy="833"/>
              <a:chOff x="1872" y="2798"/>
              <a:chExt cx="460" cy="833"/>
            </a:xfrm>
          </p:grpSpPr>
          <p:sp>
            <p:nvSpPr>
              <p:cNvPr id="209960" name="Rectangle 126"/>
              <p:cNvSpPr>
                <a:spLocks noChangeArrowheads="1"/>
              </p:cNvSpPr>
              <p:nvPr/>
            </p:nvSpPr>
            <p:spPr bwMode="auto">
              <a:xfrm>
                <a:off x="1904" y="2798"/>
                <a:ext cx="396"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zh-CN" altLang="en-US" sz="1800">
                    <a:solidFill>
                      <a:srgbClr val="FFFFFF"/>
                    </a:solidFill>
                    <a:latin typeface="Arial Narrow" pitchFamily="34" charset="0"/>
                    <a:ea typeface="SimSun" pitchFamily="2" charset="-122"/>
                  </a:rPr>
                  <a:t>一般的请求</a:t>
                </a:r>
              </a:p>
              <a:p>
                <a:pPr algn="ctr"/>
                <a:r>
                  <a:rPr lang="en-US" altLang="zh-CN" sz="1800">
                    <a:solidFill>
                      <a:srgbClr val="FFFFFF"/>
                    </a:solidFill>
                    <a:latin typeface="Arial Narrow" pitchFamily="34" charset="0"/>
                    <a:ea typeface="SimSun" pitchFamily="2" charset="-122"/>
                  </a:rPr>
                  <a:t>8-11</a:t>
                </a:r>
              </a:p>
            </p:txBody>
          </p:sp>
          <p:sp>
            <p:nvSpPr>
              <p:cNvPr id="209961" name="Rectangle 127"/>
              <p:cNvSpPr>
                <a:spLocks noChangeArrowheads="1"/>
              </p:cNvSpPr>
              <p:nvPr/>
            </p:nvSpPr>
            <p:spPr bwMode="auto">
              <a:xfrm>
                <a:off x="1872" y="2798"/>
                <a:ext cx="460"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5" name="Group 128"/>
            <p:cNvGrpSpPr>
              <a:grpSpLocks/>
            </p:cNvGrpSpPr>
            <p:nvPr/>
          </p:nvGrpSpPr>
          <p:grpSpPr bwMode="auto">
            <a:xfrm>
              <a:off x="2262" y="2528"/>
              <a:ext cx="722" cy="833"/>
              <a:chOff x="2332" y="2798"/>
              <a:chExt cx="722" cy="833"/>
            </a:xfrm>
          </p:grpSpPr>
          <p:sp>
            <p:nvSpPr>
              <p:cNvPr id="209958" name="Rectangle 129"/>
              <p:cNvSpPr>
                <a:spLocks noChangeArrowheads="1"/>
              </p:cNvSpPr>
              <p:nvPr/>
            </p:nvSpPr>
            <p:spPr bwMode="auto">
              <a:xfrm>
                <a:off x="2364" y="2798"/>
                <a:ext cx="65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1800">
                    <a:solidFill>
                      <a:srgbClr val="FFFFFF"/>
                    </a:solidFill>
                    <a:ea typeface="SimSun" pitchFamily="2" charset="-122"/>
                  </a:rPr>
                  <a:t>回归的理由</a:t>
                </a:r>
                <a:endParaRPr lang="zh-CN" altLang="en-US" sz="1400">
                  <a:solidFill>
                    <a:srgbClr val="FFFFFF"/>
                  </a:solidFill>
                  <a:latin typeface="Arial Narrow" pitchFamily="34" charset="0"/>
                  <a:ea typeface="SimSun" pitchFamily="2" charset="-122"/>
                </a:endParaRPr>
              </a:p>
              <a:p>
                <a:pPr algn="ctr"/>
                <a:r>
                  <a:rPr lang="en-US" altLang="zh-CN" sz="1800">
                    <a:solidFill>
                      <a:srgbClr val="FFFFFF"/>
                    </a:solidFill>
                    <a:latin typeface="Arial Narrow" pitchFamily="34" charset="0"/>
                    <a:ea typeface="SimSun" pitchFamily="2" charset="-122"/>
                  </a:rPr>
                  <a:t>12-16</a:t>
                </a:r>
              </a:p>
            </p:txBody>
          </p:sp>
          <p:sp>
            <p:nvSpPr>
              <p:cNvPr id="209959" name="Rectangle 130"/>
              <p:cNvSpPr>
                <a:spLocks noChangeArrowheads="1"/>
              </p:cNvSpPr>
              <p:nvPr/>
            </p:nvSpPr>
            <p:spPr bwMode="auto">
              <a:xfrm>
                <a:off x="2332" y="2798"/>
                <a:ext cx="722"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6" name="Group 131"/>
            <p:cNvGrpSpPr>
              <a:grpSpLocks/>
            </p:cNvGrpSpPr>
            <p:nvPr/>
          </p:nvGrpSpPr>
          <p:grpSpPr bwMode="auto">
            <a:xfrm>
              <a:off x="2984" y="2528"/>
              <a:ext cx="618" cy="833"/>
              <a:chOff x="3054" y="2798"/>
              <a:chExt cx="618" cy="833"/>
            </a:xfrm>
          </p:grpSpPr>
          <p:sp>
            <p:nvSpPr>
              <p:cNvPr id="209956" name="Rectangle 132"/>
              <p:cNvSpPr>
                <a:spLocks noChangeArrowheads="1"/>
              </p:cNvSpPr>
              <p:nvPr/>
            </p:nvSpPr>
            <p:spPr bwMode="auto">
              <a:xfrm>
                <a:off x="3086" y="2798"/>
                <a:ext cx="554"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1800">
                    <a:solidFill>
                      <a:srgbClr val="FFFFFF"/>
                    </a:solidFill>
                    <a:ea typeface="SimSun" pitchFamily="2" charset="-122"/>
                  </a:rPr>
                  <a:t>具体的</a:t>
                </a:r>
              </a:p>
              <a:p>
                <a:pPr algn="ctr" eaLnBrk="1" hangingPunct="1"/>
                <a:r>
                  <a:rPr lang="zh-CN" altLang="en-US" sz="1800">
                    <a:solidFill>
                      <a:srgbClr val="FFFFFF"/>
                    </a:solidFill>
                    <a:ea typeface="SimSun" pitchFamily="2" charset="-122"/>
                  </a:rPr>
                  <a:t>请求</a:t>
                </a:r>
                <a:endParaRPr lang="zh-CN" altLang="en-US" sz="1400">
                  <a:solidFill>
                    <a:srgbClr val="FFFFFF"/>
                  </a:solidFill>
                  <a:latin typeface="Arial Narrow" pitchFamily="34" charset="0"/>
                  <a:ea typeface="SimSun" pitchFamily="2" charset="-122"/>
                </a:endParaRPr>
              </a:p>
              <a:p>
                <a:pPr algn="ctr"/>
                <a:r>
                  <a:rPr lang="en-US" altLang="zh-CN" sz="1800">
                    <a:solidFill>
                      <a:srgbClr val="FFFFFF"/>
                    </a:solidFill>
                    <a:latin typeface="Arial Narrow" pitchFamily="34" charset="0"/>
                    <a:ea typeface="SimSun" pitchFamily="2" charset="-122"/>
                  </a:rPr>
                  <a:t>17-21</a:t>
                </a:r>
              </a:p>
            </p:txBody>
          </p:sp>
          <p:sp>
            <p:nvSpPr>
              <p:cNvPr id="209957" name="Rectangle 133"/>
              <p:cNvSpPr>
                <a:spLocks noChangeArrowheads="1"/>
              </p:cNvSpPr>
              <p:nvPr/>
            </p:nvSpPr>
            <p:spPr bwMode="auto">
              <a:xfrm>
                <a:off x="3054" y="2798"/>
                <a:ext cx="61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7" name="Group 134"/>
            <p:cNvGrpSpPr>
              <a:grpSpLocks/>
            </p:cNvGrpSpPr>
            <p:nvPr/>
          </p:nvGrpSpPr>
          <p:grpSpPr bwMode="auto">
            <a:xfrm>
              <a:off x="3602" y="2528"/>
              <a:ext cx="716" cy="833"/>
              <a:chOff x="3672" y="2798"/>
              <a:chExt cx="716" cy="833"/>
            </a:xfrm>
          </p:grpSpPr>
          <p:sp>
            <p:nvSpPr>
              <p:cNvPr id="209954" name="Rectangle 135"/>
              <p:cNvSpPr>
                <a:spLocks noChangeArrowheads="1"/>
              </p:cNvSpPr>
              <p:nvPr/>
            </p:nvSpPr>
            <p:spPr bwMode="auto">
              <a:xfrm>
                <a:off x="3704" y="2798"/>
                <a:ext cx="652"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a:solidFill>
                      <a:srgbClr val="FFFFFF"/>
                    </a:solidFill>
                    <a:ea typeface="SimSun" pitchFamily="2" charset="-122"/>
                  </a:rPr>
                  <a:t> </a:t>
                </a:r>
                <a:r>
                  <a:rPr lang="zh-CN" altLang="en-US" sz="1800">
                    <a:solidFill>
                      <a:srgbClr val="FFFFFF"/>
                    </a:solidFill>
                    <a:latin typeface="Arial Narrow" pitchFamily="34" charset="0"/>
                    <a:ea typeface="SimSun" pitchFamily="2" charset="-122"/>
                  </a:rPr>
                  <a:t>预备</a:t>
                </a:r>
              </a:p>
              <a:p>
                <a:pPr algn="ctr"/>
                <a:r>
                  <a:rPr lang="zh-CN" altLang="en-US" sz="1800">
                    <a:solidFill>
                      <a:srgbClr val="FFFFFF"/>
                    </a:solidFill>
                    <a:latin typeface="Arial Narrow" pitchFamily="34" charset="0"/>
                    <a:ea typeface="SimSun" pitchFamily="2" charset="-122"/>
                  </a:rPr>
                  <a:t>问候</a:t>
                </a:r>
              </a:p>
              <a:p>
                <a:pPr algn="ctr"/>
                <a:r>
                  <a:rPr lang="zh-CN" altLang="en-US" sz="1800">
                    <a:solidFill>
                      <a:srgbClr val="FFFFFF"/>
                    </a:solidFill>
                    <a:latin typeface="Arial Narrow" pitchFamily="34" charset="0"/>
                    <a:ea typeface="SimSun" pitchFamily="2" charset="-122"/>
                  </a:rPr>
                  <a:t>祝福</a:t>
                </a:r>
              </a:p>
              <a:p>
                <a:pPr algn="ctr"/>
                <a:r>
                  <a:rPr lang="en-US" altLang="zh-CN" sz="1800">
                    <a:solidFill>
                      <a:srgbClr val="FFFFFF"/>
                    </a:solidFill>
                    <a:latin typeface="Arial Narrow" pitchFamily="34" charset="0"/>
                    <a:ea typeface="SimSun" pitchFamily="2" charset="-122"/>
                  </a:rPr>
                  <a:t>22-25</a:t>
                </a:r>
              </a:p>
            </p:txBody>
          </p:sp>
          <p:sp>
            <p:nvSpPr>
              <p:cNvPr id="209955" name="Rectangle 136"/>
              <p:cNvSpPr>
                <a:spLocks noChangeArrowheads="1"/>
              </p:cNvSpPr>
              <p:nvPr/>
            </p:nvSpPr>
            <p:spPr bwMode="auto">
              <a:xfrm>
                <a:off x="3672" y="2798"/>
                <a:ext cx="716"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8" name="Group 137"/>
            <p:cNvGrpSpPr>
              <a:grpSpLocks/>
            </p:cNvGrpSpPr>
            <p:nvPr/>
          </p:nvGrpSpPr>
          <p:grpSpPr bwMode="auto">
            <a:xfrm>
              <a:off x="-70" y="3361"/>
              <a:ext cx="4390" cy="615"/>
              <a:chOff x="0" y="3631"/>
              <a:chExt cx="5901" cy="615"/>
            </a:xfrm>
          </p:grpSpPr>
          <p:sp>
            <p:nvSpPr>
              <p:cNvPr id="209952" name="Rectangle 138"/>
              <p:cNvSpPr>
                <a:spLocks noChangeArrowheads="1"/>
              </p:cNvSpPr>
              <p:nvPr/>
            </p:nvSpPr>
            <p:spPr bwMode="auto">
              <a:xfrm>
                <a:off x="32" y="3631"/>
                <a:ext cx="583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solidFill>
                      <a:srgbClr val="FFFFFF"/>
                    </a:solidFill>
                    <a:ea typeface="SimSun" pitchFamily="2" charset="-122"/>
                  </a:rPr>
                  <a:t>罗马至歌罗西城</a:t>
                </a:r>
                <a:endParaRPr lang="zh-CN" altLang="en-US">
                  <a:solidFill>
                    <a:srgbClr val="FFFFFF"/>
                  </a:solidFill>
                  <a:ea typeface="SimSun" pitchFamily="2" charset="-122"/>
                </a:endParaRPr>
              </a:p>
            </p:txBody>
          </p:sp>
          <p:sp>
            <p:nvSpPr>
              <p:cNvPr id="209953" name="Rectangle 139"/>
              <p:cNvSpPr>
                <a:spLocks noChangeArrowheads="1"/>
              </p:cNvSpPr>
              <p:nvPr/>
            </p:nvSpPr>
            <p:spPr bwMode="auto">
              <a:xfrm>
                <a:off x="0" y="3631"/>
                <a:ext cx="590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nvGrpSpPr>
            <p:cNvPr id="209949" name="Group 140"/>
            <p:cNvGrpSpPr>
              <a:grpSpLocks/>
            </p:cNvGrpSpPr>
            <p:nvPr/>
          </p:nvGrpSpPr>
          <p:grpSpPr bwMode="auto">
            <a:xfrm>
              <a:off x="-70" y="3976"/>
              <a:ext cx="4390" cy="615"/>
              <a:chOff x="0" y="4246"/>
              <a:chExt cx="5901" cy="615"/>
            </a:xfrm>
          </p:grpSpPr>
          <p:sp>
            <p:nvSpPr>
              <p:cNvPr id="209950" name="Rectangle 141"/>
              <p:cNvSpPr>
                <a:spLocks noChangeArrowheads="1"/>
              </p:cNvSpPr>
              <p:nvPr/>
            </p:nvSpPr>
            <p:spPr bwMode="auto">
              <a:xfrm>
                <a:off x="32" y="4246"/>
                <a:ext cx="583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ea typeface="SimSun" pitchFamily="2" charset="-122"/>
                  </a:rPr>
                  <a:t> </a:t>
                </a:r>
                <a:r>
                  <a:rPr lang="zh-CN" altLang="en-US" b="1">
                    <a:solidFill>
                      <a:srgbClr val="FFFFFF"/>
                    </a:solidFill>
                    <a:ea typeface="SimSun" pitchFamily="2" charset="-122"/>
                  </a:rPr>
                  <a:t>夏 主后 </a:t>
                </a:r>
                <a:r>
                  <a:rPr lang="en-US" altLang="zh-CN" b="1">
                    <a:solidFill>
                      <a:srgbClr val="FFFFFF"/>
                    </a:solidFill>
                    <a:ea typeface="SimSun" pitchFamily="2" charset="-122"/>
                  </a:rPr>
                  <a:t>61</a:t>
                </a:r>
                <a:endParaRPr lang="en-US" altLang="zh-CN">
                  <a:solidFill>
                    <a:srgbClr val="FFFFFF"/>
                  </a:solidFill>
                  <a:ea typeface="SimSun" pitchFamily="2" charset="-122"/>
                </a:endParaRPr>
              </a:p>
            </p:txBody>
          </p:sp>
          <p:sp>
            <p:nvSpPr>
              <p:cNvPr id="209951" name="Rectangle 142"/>
              <p:cNvSpPr>
                <a:spLocks noChangeArrowheads="1"/>
              </p:cNvSpPr>
              <p:nvPr/>
            </p:nvSpPr>
            <p:spPr bwMode="auto">
              <a:xfrm>
                <a:off x="0" y="4246"/>
                <a:ext cx="590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grpSp>
      </p:grpSp>
      <p:sp>
        <p:nvSpPr>
          <p:cNvPr id="209925" name="WordArt 143"/>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209926" name="Rectangle 144"/>
          <p:cNvSpPr>
            <a:spLocks noGrp="1" noChangeArrowheads="1"/>
          </p:cNvSpPr>
          <p:nvPr>
            <p:ph type="title" idx="4294967295"/>
          </p:nvPr>
        </p:nvSpPr>
        <p:spPr>
          <a:xfrm>
            <a:off x="609600" y="152400"/>
            <a:ext cx="7772400" cy="685800"/>
          </a:xfrm>
        </p:spPr>
        <p:txBody>
          <a:bodyPr/>
          <a:lstStyle/>
          <a:p>
            <a:pPr algn="ctr" eaLnBrk="1" hangingPunct="1"/>
            <a:r>
              <a:rPr lang="zh-CN" altLang="en-US" b="1">
                <a:ea typeface="SimSun" pitchFamily="2" charset="-122"/>
              </a:rPr>
              <a:t>书图</a:t>
            </a:r>
          </a:p>
        </p:txBody>
      </p:sp>
    </p:spTree>
    <p:extLst>
      <p:ext uri="{BB962C8B-B14F-4D97-AF65-F5344CB8AC3E}">
        <p14:creationId xmlns:p14="http://schemas.microsoft.com/office/powerpoint/2010/main" val="22632406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4034" name="Picture 2" descr="j02849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23955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Text Box 3"/>
          <p:cNvSpPr txBox="1">
            <a:spLocks noChangeArrowheads="1"/>
          </p:cNvSpPr>
          <p:nvPr/>
        </p:nvSpPr>
        <p:spPr bwMode="auto">
          <a:xfrm>
            <a:off x="8305800"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247</a:t>
            </a:r>
          </a:p>
        </p:txBody>
      </p:sp>
      <p:sp>
        <p:nvSpPr>
          <p:cNvPr id="44036" name="Text Box 4"/>
          <p:cNvSpPr txBox="1">
            <a:spLocks noChangeArrowheads="1"/>
          </p:cNvSpPr>
          <p:nvPr/>
        </p:nvSpPr>
        <p:spPr bwMode="auto">
          <a:xfrm>
            <a:off x="906463" y="2697163"/>
            <a:ext cx="5045075" cy="528637"/>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4-7	</a:t>
            </a:r>
            <a:r>
              <a:rPr lang="zh-CN" altLang="en-US" sz="2800" b="1">
                <a:solidFill>
                  <a:srgbClr val="000000"/>
                </a:solidFill>
                <a:ea typeface="SimSun" pitchFamily="2" charset="-122"/>
              </a:rPr>
              <a:t>祷告</a:t>
            </a:r>
            <a:r>
              <a:rPr lang="en-US" altLang="zh-CN" sz="2800" b="1">
                <a:solidFill>
                  <a:srgbClr val="000000"/>
                </a:solidFill>
                <a:ea typeface="SimSun" pitchFamily="2" charset="-122"/>
              </a:rPr>
              <a:t>/</a:t>
            </a:r>
            <a:r>
              <a:rPr lang="zh-CN" altLang="en-US" sz="2800" b="1">
                <a:solidFill>
                  <a:srgbClr val="000000"/>
                </a:solidFill>
                <a:ea typeface="SimSun" pitchFamily="2" charset="-122"/>
              </a:rPr>
              <a:t>称赞</a:t>
            </a:r>
          </a:p>
        </p:txBody>
      </p:sp>
      <p:sp>
        <p:nvSpPr>
          <p:cNvPr id="44037" name="Text Box 5"/>
          <p:cNvSpPr txBox="1">
            <a:spLocks noChangeArrowheads="1"/>
          </p:cNvSpPr>
          <p:nvPr/>
        </p:nvSpPr>
        <p:spPr bwMode="auto">
          <a:xfrm>
            <a:off x="228600" y="995363"/>
            <a:ext cx="2743200" cy="528637"/>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1-3	</a:t>
            </a:r>
            <a:r>
              <a:rPr lang="zh-CN" altLang="en-US" sz="2800" b="1">
                <a:solidFill>
                  <a:srgbClr val="000000"/>
                </a:solidFill>
                <a:ea typeface="SimSun" pitchFamily="2" charset="-122"/>
              </a:rPr>
              <a:t>问安</a:t>
            </a:r>
          </a:p>
        </p:txBody>
      </p:sp>
      <p:sp>
        <p:nvSpPr>
          <p:cNvPr id="44038" name="Text Box 6"/>
          <p:cNvSpPr txBox="1">
            <a:spLocks noChangeArrowheads="1"/>
          </p:cNvSpPr>
          <p:nvPr/>
        </p:nvSpPr>
        <p:spPr bwMode="auto">
          <a:xfrm>
            <a:off x="3319463" y="4398963"/>
            <a:ext cx="4833937" cy="528637"/>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8-21	</a:t>
            </a:r>
            <a:r>
              <a:rPr lang="zh-CN" altLang="en-US" sz="2800" b="1">
                <a:solidFill>
                  <a:srgbClr val="000000"/>
                </a:solidFill>
                <a:ea typeface="SimSun" pitchFamily="2" charset="-122"/>
              </a:rPr>
              <a:t>为欧尼西慕恳求</a:t>
            </a:r>
          </a:p>
        </p:txBody>
      </p:sp>
      <p:sp>
        <p:nvSpPr>
          <p:cNvPr id="44039" name="Text Box 7"/>
          <p:cNvSpPr txBox="1">
            <a:spLocks noChangeArrowheads="1"/>
          </p:cNvSpPr>
          <p:nvPr/>
        </p:nvSpPr>
        <p:spPr bwMode="auto">
          <a:xfrm>
            <a:off x="4953000" y="6100763"/>
            <a:ext cx="3962400" cy="528637"/>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22-25		</a:t>
            </a:r>
            <a:r>
              <a:rPr lang="zh-CN" altLang="en-US" sz="2800" b="1">
                <a:solidFill>
                  <a:srgbClr val="000000"/>
                </a:solidFill>
                <a:ea typeface="SimSun" pitchFamily="2" charset="-122"/>
              </a:rPr>
              <a:t>结语</a:t>
            </a:r>
          </a:p>
        </p:txBody>
      </p:sp>
      <p:pic>
        <p:nvPicPr>
          <p:cNvPr id="44040" name="Picture 8" descr="j01778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67400" y="914400"/>
            <a:ext cx="1676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53" name="Rectangle 9"/>
          <p:cNvSpPr>
            <a:spLocks noGrp="1" noChangeArrowheads="1"/>
          </p:cNvSpPr>
          <p:nvPr>
            <p:ph type="title" idx="4294967295"/>
          </p:nvPr>
        </p:nvSpPr>
        <p:spPr>
          <a:xfrm>
            <a:off x="2971800" y="228600"/>
            <a:ext cx="2486025" cy="519113"/>
          </a:xfrm>
          <a:solidFill>
            <a:srgbClr val="000000"/>
          </a:solidFill>
        </p:spPr>
        <p:txBody>
          <a:bodyPr anchor="t">
            <a:spAutoFit/>
          </a:bodyPr>
          <a:lstStyle/>
          <a:p>
            <a:pPr algn="ctr" eaLnBrk="1" hangingPunct="1"/>
            <a:r>
              <a:rPr lang="zh-CN" altLang="en-US" sz="2800" b="1">
                <a:solidFill>
                  <a:srgbClr val="FFFFFF"/>
                </a:solidFill>
                <a:latin typeface="Arial" pitchFamily="34" charset="0"/>
                <a:ea typeface="SimSun" pitchFamily="2" charset="-122"/>
              </a:rPr>
              <a:t>剖析</a:t>
            </a:r>
          </a:p>
        </p:txBody>
      </p:sp>
    </p:spTree>
    <p:extLst>
      <p:ext uri="{BB962C8B-B14F-4D97-AF65-F5344CB8AC3E}">
        <p14:creationId xmlns:p14="http://schemas.microsoft.com/office/powerpoint/2010/main" val="267305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0-#ppt_w/2"/>
                                          </p:val>
                                        </p:tav>
                                        <p:tav tm="100000">
                                          <p:val>
                                            <p:strVal val="#ppt_x"/>
                                          </p:val>
                                        </p:tav>
                                      </p:tavLst>
                                    </p:anim>
                                    <p:anim calcmode="lin" valueType="num">
                                      <p:cBhvr additive="base">
                                        <p:cTn id="8" dur="500" fill="hold"/>
                                        <p:tgtEl>
                                          <p:spTgt spid="44037"/>
                                        </p:tgtEl>
                                        <p:attrNameLst>
                                          <p:attrName>ppt_y</p:attrName>
                                        </p:attrNameLst>
                                      </p:cBhvr>
                                      <p:tavLst>
                                        <p:tav tm="0">
                                          <p:val>
                                            <p:strVal val="#ppt_y"/>
                                          </p:val>
                                        </p:tav>
                                        <p:tav tm="100000">
                                          <p:val>
                                            <p:strVal val="#ppt_y"/>
                                          </p:val>
                                        </p:tav>
                                      </p:tavLst>
                                    </p:anim>
                                  </p:childTnLst>
                                </p:cTn>
                              </p:par>
                              <p:par>
                                <p:cTn id="9" presetID="15" presetClass="entr" presetSubtype="0" fill="hold" nodeType="withEffect">
                                  <p:stCondLst>
                                    <p:cond delay="0"/>
                                  </p:stCondLst>
                                  <p:childTnLst>
                                    <p:set>
                                      <p:cBhvr>
                                        <p:cTn id="10" dur="1" fill="hold">
                                          <p:stCondLst>
                                            <p:cond delay="0"/>
                                          </p:stCondLst>
                                        </p:cTn>
                                        <p:tgtEl>
                                          <p:spTgt spid="44034"/>
                                        </p:tgtEl>
                                        <p:attrNameLst>
                                          <p:attrName>style.visibility</p:attrName>
                                        </p:attrNameLst>
                                      </p:cBhvr>
                                      <p:to>
                                        <p:strVal val="visible"/>
                                      </p:to>
                                    </p:set>
                                    <p:anim calcmode="lin" valueType="num">
                                      <p:cBhvr>
                                        <p:cTn id="11" dur="1000" fill="hold"/>
                                        <p:tgtEl>
                                          <p:spTgt spid="44034"/>
                                        </p:tgtEl>
                                        <p:attrNameLst>
                                          <p:attrName>ppt_w</p:attrName>
                                        </p:attrNameLst>
                                      </p:cBhvr>
                                      <p:tavLst>
                                        <p:tav tm="0">
                                          <p:val>
                                            <p:fltVal val="0"/>
                                          </p:val>
                                        </p:tav>
                                        <p:tav tm="100000">
                                          <p:val>
                                            <p:strVal val="#ppt_w"/>
                                          </p:val>
                                        </p:tav>
                                      </p:tavLst>
                                    </p:anim>
                                    <p:anim calcmode="lin" valueType="num">
                                      <p:cBhvr>
                                        <p:cTn id="12" dur="1000" fill="hold"/>
                                        <p:tgtEl>
                                          <p:spTgt spid="44034"/>
                                        </p:tgtEl>
                                        <p:attrNameLst>
                                          <p:attrName>ppt_h</p:attrName>
                                        </p:attrNameLst>
                                      </p:cBhvr>
                                      <p:tavLst>
                                        <p:tav tm="0">
                                          <p:val>
                                            <p:fltVal val="0"/>
                                          </p:val>
                                        </p:tav>
                                        <p:tav tm="100000">
                                          <p:val>
                                            <p:strVal val="#ppt_h"/>
                                          </p:val>
                                        </p:tav>
                                      </p:tavLst>
                                    </p:anim>
                                    <p:anim calcmode="lin" valueType="num">
                                      <p:cBhvr>
                                        <p:cTn id="13" dur="1000" fill="hold"/>
                                        <p:tgtEl>
                                          <p:spTgt spid="4403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40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6"/>
                                        </p:tgtEl>
                                        <p:attrNameLst>
                                          <p:attrName>style.visibility</p:attrName>
                                        </p:attrNameLst>
                                      </p:cBhvr>
                                      <p:to>
                                        <p:strVal val="visible"/>
                                      </p:to>
                                    </p:set>
                                    <p:anim calcmode="lin" valueType="num">
                                      <p:cBhvr additive="base">
                                        <p:cTn id="19" dur="500" fill="hold"/>
                                        <p:tgtEl>
                                          <p:spTgt spid="44036"/>
                                        </p:tgtEl>
                                        <p:attrNameLst>
                                          <p:attrName>ppt_x</p:attrName>
                                        </p:attrNameLst>
                                      </p:cBhvr>
                                      <p:tavLst>
                                        <p:tav tm="0">
                                          <p:val>
                                            <p:strVal val="0-#ppt_w/2"/>
                                          </p:val>
                                        </p:tav>
                                        <p:tav tm="100000">
                                          <p:val>
                                            <p:strVal val="#ppt_x"/>
                                          </p:val>
                                        </p:tav>
                                      </p:tavLst>
                                    </p:anim>
                                    <p:anim calcmode="lin" valueType="num">
                                      <p:cBhvr additive="base">
                                        <p:cTn id="20" dur="500" fill="hold"/>
                                        <p:tgtEl>
                                          <p:spTgt spid="44036"/>
                                        </p:tgtEl>
                                        <p:attrNameLst>
                                          <p:attrName>ppt_y</p:attrName>
                                        </p:attrNameLst>
                                      </p:cBhvr>
                                      <p:tavLst>
                                        <p:tav tm="0">
                                          <p:val>
                                            <p:strVal val="#ppt_y"/>
                                          </p:val>
                                        </p:tav>
                                        <p:tav tm="100000">
                                          <p:val>
                                            <p:strVal val="#ppt_y"/>
                                          </p:val>
                                        </p:tav>
                                      </p:tavLst>
                                    </p:anim>
                                  </p:childTnLst>
                                </p:cTn>
                              </p:par>
                              <p:par>
                                <p:cTn id="21" presetID="15" presetClass="entr" presetSubtype="0" fill="hold" nodeType="withEffect">
                                  <p:stCondLst>
                                    <p:cond delay="0"/>
                                  </p:stCondLst>
                                  <p:childTnLst>
                                    <p:set>
                                      <p:cBhvr>
                                        <p:cTn id="22" dur="1" fill="hold">
                                          <p:stCondLst>
                                            <p:cond delay="0"/>
                                          </p:stCondLst>
                                        </p:cTn>
                                        <p:tgtEl>
                                          <p:spTgt spid="44040"/>
                                        </p:tgtEl>
                                        <p:attrNameLst>
                                          <p:attrName>style.visibility</p:attrName>
                                        </p:attrNameLst>
                                      </p:cBhvr>
                                      <p:to>
                                        <p:strVal val="visible"/>
                                      </p:to>
                                    </p:set>
                                    <p:anim calcmode="lin" valueType="num">
                                      <p:cBhvr>
                                        <p:cTn id="23" dur="1000" fill="hold"/>
                                        <p:tgtEl>
                                          <p:spTgt spid="44040"/>
                                        </p:tgtEl>
                                        <p:attrNameLst>
                                          <p:attrName>ppt_w</p:attrName>
                                        </p:attrNameLst>
                                      </p:cBhvr>
                                      <p:tavLst>
                                        <p:tav tm="0">
                                          <p:val>
                                            <p:fltVal val="0"/>
                                          </p:val>
                                        </p:tav>
                                        <p:tav tm="100000">
                                          <p:val>
                                            <p:strVal val="#ppt_w"/>
                                          </p:val>
                                        </p:tav>
                                      </p:tavLst>
                                    </p:anim>
                                    <p:anim calcmode="lin" valueType="num">
                                      <p:cBhvr>
                                        <p:cTn id="24" dur="1000" fill="hold"/>
                                        <p:tgtEl>
                                          <p:spTgt spid="44040"/>
                                        </p:tgtEl>
                                        <p:attrNameLst>
                                          <p:attrName>ppt_h</p:attrName>
                                        </p:attrNameLst>
                                      </p:cBhvr>
                                      <p:tavLst>
                                        <p:tav tm="0">
                                          <p:val>
                                            <p:fltVal val="0"/>
                                          </p:val>
                                        </p:tav>
                                        <p:tav tm="100000">
                                          <p:val>
                                            <p:strVal val="#ppt_h"/>
                                          </p:val>
                                        </p:tav>
                                      </p:tavLst>
                                    </p:anim>
                                    <p:anim calcmode="lin" valueType="num">
                                      <p:cBhvr>
                                        <p:cTn id="25" dur="1000" fill="hold"/>
                                        <p:tgtEl>
                                          <p:spTgt spid="4404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0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8"/>
                                        </p:tgtEl>
                                        <p:attrNameLst>
                                          <p:attrName>style.visibility</p:attrName>
                                        </p:attrNameLst>
                                      </p:cBhvr>
                                      <p:to>
                                        <p:strVal val="visible"/>
                                      </p:to>
                                    </p:set>
                                    <p:anim calcmode="lin" valueType="num">
                                      <p:cBhvr additive="base">
                                        <p:cTn id="31" dur="500" fill="hold"/>
                                        <p:tgtEl>
                                          <p:spTgt spid="44038"/>
                                        </p:tgtEl>
                                        <p:attrNameLst>
                                          <p:attrName>ppt_x</p:attrName>
                                        </p:attrNameLst>
                                      </p:cBhvr>
                                      <p:tavLst>
                                        <p:tav tm="0">
                                          <p:val>
                                            <p:strVal val="0-#ppt_w/2"/>
                                          </p:val>
                                        </p:tav>
                                        <p:tav tm="100000">
                                          <p:val>
                                            <p:strVal val="#ppt_x"/>
                                          </p:val>
                                        </p:tav>
                                      </p:tavLst>
                                    </p:anim>
                                    <p:anim calcmode="lin" valueType="num">
                                      <p:cBhvr additive="base">
                                        <p:cTn id="32" dur="500" fill="hold"/>
                                        <p:tgtEl>
                                          <p:spTgt spid="440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4039"/>
                                        </p:tgtEl>
                                        <p:attrNameLst>
                                          <p:attrName>style.visibility</p:attrName>
                                        </p:attrNameLst>
                                      </p:cBhvr>
                                      <p:to>
                                        <p:strVal val="visible"/>
                                      </p:to>
                                    </p:set>
                                    <p:anim calcmode="lin" valueType="num">
                                      <p:cBhvr additive="base">
                                        <p:cTn id="37" dur="500" fill="hold"/>
                                        <p:tgtEl>
                                          <p:spTgt spid="44039"/>
                                        </p:tgtEl>
                                        <p:attrNameLst>
                                          <p:attrName>ppt_x</p:attrName>
                                        </p:attrNameLst>
                                      </p:cBhvr>
                                      <p:tavLst>
                                        <p:tav tm="0">
                                          <p:val>
                                            <p:strVal val="0-#ppt_w/2"/>
                                          </p:val>
                                        </p:tav>
                                        <p:tav tm="100000">
                                          <p:val>
                                            <p:strVal val="#ppt_x"/>
                                          </p:val>
                                        </p:tav>
                                      </p:tavLst>
                                    </p:anim>
                                    <p:anim calcmode="lin" valueType="num">
                                      <p:cBhvr additive="base">
                                        <p:cTn id="38" dur="500" fill="hold"/>
                                        <p:tgtEl>
                                          <p:spTgt spid="44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autoUpdateAnimBg="0"/>
      <p:bldP spid="44037" grpId="0" animBg="1" autoUpdateAnimBg="0"/>
      <p:bldP spid="44038" grpId="0" animBg="1" autoUpdateAnimBg="0"/>
      <p:bldP spid="44039" grpId="0" animBg="1"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915816" y="29469"/>
            <a:ext cx="6228184" cy="2319411"/>
          </a:xfrm>
          <a:effectLst/>
        </p:spPr>
        <p:txBody>
          <a:bodyPr anchor="t"/>
          <a:lstStyle/>
          <a:p>
            <a:pPr>
              <a:defRPr/>
            </a:pPr>
            <a:r>
              <a:rPr lang="zh-TW" altLang="en-US" sz="4000" b="1" dirty="0">
                <a:solidFill>
                  <a:schemeClr val="tx1"/>
                </a:solidFill>
                <a:latin typeface="Arial" charset="0"/>
                <a:ea typeface="ＭＳ Ｐゴシック" charset="0"/>
                <a:cs typeface="ＭＳ Ｐゴシック" charset="0"/>
              </a:rPr>
              <a:t>保罗帮助欧尼西慕</a:t>
            </a:r>
            <a:br>
              <a:rPr lang="zh-TW" altLang="en-US" sz="4000" b="1" dirty="0">
                <a:solidFill>
                  <a:schemeClr val="tx1"/>
                </a:solidFill>
                <a:latin typeface="Arial" charset="0"/>
                <a:ea typeface="ＭＳ Ｐゴシック" charset="0"/>
                <a:cs typeface="ＭＳ Ｐゴシック" charset="0"/>
              </a:rPr>
            </a:br>
            <a:r>
              <a:rPr lang="zh-TW" altLang="en-US" sz="4000" b="1" dirty="0">
                <a:solidFill>
                  <a:schemeClr val="tx1"/>
                </a:solidFill>
                <a:latin typeface="Arial" charset="0"/>
                <a:ea typeface="ＭＳ Ｐゴシック" charset="0"/>
                <a:cs typeface="ＭＳ Ｐゴシック" charset="0"/>
              </a:rPr>
              <a:t>看到了他对腓利门的责任</a:t>
            </a:r>
            <a:endParaRPr lang="en-US" sz="40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112081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8350250" y="152400"/>
            <a:ext cx="6413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a:solidFill>
                  <a:srgbClr val="FFFFFF"/>
                </a:solidFill>
                <a:latin typeface="Times New Roman" pitchFamily="18" charset="0"/>
              </a:rPr>
              <a:t>252</a:t>
            </a:r>
          </a:p>
        </p:txBody>
      </p:sp>
      <p:sp>
        <p:nvSpPr>
          <p:cNvPr id="49155" name="Text Box 3"/>
          <p:cNvSpPr txBox="1">
            <a:spLocks noChangeArrowheads="1"/>
          </p:cNvSpPr>
          <p:nvPr/>
        </p:nvSpPr>
        <p:spPr bwMode="auto">
          <a:xfrm>
            <a:off x="4235450" y="1133475"/>
            <a:ext cx="4756150" cy="8318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000000"/>
                </a:solidFill>
                <a:ea typeface="SimSun" pitchFamily="2" charset="-122"/>
              </a:rPr>
              <a:t>1. </a:t>
            </a:r>
            <a:r>
              <a:rPr lang="zh-CN" altLang="en-US" b="1">
                <a:solidFill>
                  <a:srgbClr val="000000"/>
                </a:solidFill>
                <a:ea typeface="SimSun" pitchFamily="2" charset="-122"/>
              </a:rPr>
              <a:t>觉悟神通过你的冒犯者的行为来动工</a:t>
            </a:r>
            <a:endParaRPr lang="en-US" altLang="zh-CN" b="1">
              <a:solidFill>
                <a:srgbClr val="000000"/>
              </a:solidFill>
              <a:ea typeface="SimSun" pitchFamily="2" charset="-122"/>
            </a:endParaRPr>
          </a:p>
        </p:txBody>
      </p:sp>
      <p:sp>
        <p:nvSpPr>
          <p:cNvPr id="49156" name="Text Box 4"/>
          <p:cNvSpPr txBox="1">
            <a:spLocks noChangeArrowheads="1"/>
          </p:cNvSpPr>
          <p:nvPr/>
        </p:nvSpPr>
        <p:spPr bwMode="auto">
          <a:xfrm>
            <a:off x="4235450" y="2138363"/>
            <a:ext cx="4800600" cy="8318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000000"/>
                </a:solidFill>
                <a:cs typeface="Arial" pitchFamily="34" charset="0"/>
              </a:rPr>
              <a:t>2. </a:t>
            </a:r>
            <a:r>
              <a:rPr lang="zh-CN" altLang="en-US" b="1">
                <a:solidFill>
                  <a:srgbClr val="000000"/>
                </a:solidFill>
                <a:ea typeface="SimSun" pitchFamily="2" charset="-122"/>
              </a:rPr>
              <a:t>感谢神他通过每一项的攻击所赐的益处</a:t>
            </a:r>
          </a:p>
        </p:txBody>
      </p:sp>
      <p:sp>
        <p:nvSpPr>
          <p:cNvPr id="49157" name="Text Box 5"/>
          <p:cNvSpPr txBox="1">
            <a:spLocks noChangeArrowheads="1"/>
          </p:cNvSpPr>
          <p:nvPr/>
        </p:nvSpPr>
        <p:spPr bwMode="auto">
          <a:xfrm>
            <a:off x="4235450" y="3173413"/>
            <a:ext cx="4800600" cy="8318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000000"/>
                </a:solidFill>
                <a:cs typeface="Arial" pitchFamily="34" charset="0"/>
              </a:rPr>
              <a:t>3. </a:t>
            </a:r>
            <a:r>
              <a:rPr lang="zh-CN" altLang="en-US" b="1">
                <a:solidFill>
                  <a:srgbClr val="000000"/>
                </a:solidFill>
                <a:ea typeface="SimSun" pitchFamily="2" charset="-122"/>
              </a:rPr>
              <a:t>分辨神要通过攻击塑造我哪些的品格</a:t>
            </a:r>
            <a:endParaRPr lang="en-US" altLang="zh-CN" b="1">
              <a:solidFill>
                <a:srgbClr val="000000"/>
              </a:solidFill>
              <a:cs typeface="Arial" pitchFamily="34" charset="0"/>
            </a:endParaRPr>
          </a:p>
        </p:txBody>
      </p:sp>
      <p:sp>
        <p:nvSpPr>
          <p:cNvPr id="49158" name="Text Box 6"/>
          <p:cNvSpPr txBox="1">
            <a:spLocks noChangeArrowheads="1"/>
          </p:cNvSpPr>
          <p:nvPr/>
        </p:nvSpPr>
        <p:spPr bwMode="auto">
          <a:xfrm>
            <a:off x="4235450" y="4210050"/>
            <a:ext cx="4800600" cy="8318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000000"/>
                </a:solidFill>
                <a:ea typeface="SimSun" pitchFamily="2" charset="-122"/>
              </a:rPr>
              <a:t>4. </a:t>
            </a:r>
            <a:r>
              <a:rPr lang="zh-CN" altLang="en-US" b="1">
                <a:solidFill>
                  <a:srgbClr val="000000"/>
                </a:solidFill>
                <a:ea typeface="SimSun" pitchFamily="2" charset="-122"/>
              </a:rPr>
              <a:t>预期为对的事而受苦为一个正常的基督生命</a:t>
            </a:r>
            <a:endParaRPr lang="en-US" altLang="zh-CN" b="1">
              <a:solidFill>
                <a:srgbClr val="000000"/>
              </a:solidFill>
              <a:ea typeface="SimSun" pitchFamily="2" charset="-122"/>
            </a:endParaRPr>
          </a:p>
        </p:txBody>
      </p:sp>
      <p:pic>
        <p:nvPicPr>
          <p:cNvPr id="215047" name="Picture 7" descr="Via App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151313"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8" name="Text Box 8"/>
          <p:cNvSpPr txBox="1">
            <a:spLocks noChangeArrowheads="1"/>
          </p:cNvSpPr>
          <p:nvPr/>
        </p:nvSpPr>
        <p:spPr bwMode="auto">
          <a:xfrm>
            <a:off x="0" y="5105400"/>
            <a:ext cx="4191000" cy="100647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rgbClr val="FFFFFF"/>
                </a:solidFill>
                <a:latin typeface="Times New Roman" pitchFamily="18" charset="0"/>
                <a:ea typeface="SimSun" pitchFamily="2" charset="-122"/>
              </a:rPr>
              <a:t>古阿匹亚路，“罗马路之女皇” 是欧尼西慕从罗马到歌罗西所使用的路来请求腓利门的赦免</a:t>
            </a:r>
            <a:endParaRPr lang="en-US" altLang="zh-CN" sz="2000" b="1">
              <a:solidFill>
                <a:srgbClr val="FFFFFF"/>
              </a:solidFill>
              <a:latin typeface="Times New Roman" pitchFamily="18" charset="0"/>
              <a:ea typeface="SimSun" pitchFamily="2" charset="-122"/>
            </a:endParaRPr>
          </a:p>
        </p:txBody>
      </p:sp>
      <p:sp>
        <p:nvSpPr>
          <p:cNvPr id="215049" name="Text Box 9"/>
          <p:cNvSpPr txBox="1">
            <a:spLocks noChangeArrowheads="1"/>
          </p:cNvSpPr>
          <p:nvPr/>
        </p:nvSpPr>
        <p:spPr bwMode="auto">
          <a:xfrm>
            <a:off x="6378575" y="6248400"/>
            <a:ext cx="2614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a:solidFill>
                  <a:srgbClr val="FFFFFF"/>
                </a:solidFill>
                <a:latin typeface="Times New Roman" pitchFamily="18" charset="0"/>
              </a:rPr>
              <a:t>Bill Gothard, IBLP</a:t>
            </a:r>
          </a:p>
        </p:txBody>
      </p:sp>
      <p:sp>
        <p:nvSpPr>
          <p:cNvPr id="215050" name="Rectangle 10"/>
          <p:cNvSpPr>
            <a:spLocks noGrp="1" noChangeArrowheads="1"/>
          </p:cNvSpPr>
          <p:nvPr>
            <p:ph type="title" idx="4294967295"/>
          </p:nvPr>
        </p:nvSpPr>
        <p:spPr>
          <a:xfrm>
            <a:off x="685800" y="304800"/>
            <a:ext cx="7239000" cy="519113"/>
          </a:xfrm>
          <a:solidFill>
            <a:schemeClr val="tx1"/>
          </a:solidFill>
        </p:spPr>
        <p:txBody>
          <a:bodyPr anchor="t">
            <a:spAutoFit/>
          </a:bodyPr>
          <a:lstStyle/>
          <a:p>
            <a:pPr algn="ctr" eaLnBrk="1" hangingPunct="1"/>
            <a:r>
              <a:rPr lang="zh-CN" altLang="en-US" sz="2800" b="1">
                <a:solidFill>
                  <a:srgbClr val="FFFFFF"/>
                </a:solidFill>
                <a:latin typeface="Arial" pitchFamily="34" charset="0"/>
                <a:ea typeface="SimSun" pitchFamily="2" charset="-122"/>
              </a:rPr>
              <a:t>得着饶恕的灵的基本步骤</a:t>
            </a:r>
          </a:p>
        </p:txBody>
      </p:sp>
    </p:spTree>
    <p:extLst>
      <p:ext uri="{BB962C8B-B14F-4D97-AF65-F5344CB8AC3E}">
        <p14:creationId xmlns:p14="http://schemas.microsoft.com/office/powerpoint/2010/main" val="2215736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box(in)">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box(in)">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ox(in)">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9158"/>
                                        </p:tgtEl>
                                        <p:attrNameLst>
                                          <p:attrName>style.visibility</p:attrName>
                                        </p:attrNameLst>
                                      </p:cBhvr>
                                      <p:to>
                                        <p:strVal val="visible"/>
                                      </p:to>
                                    </p:set>
                                    <p:animEffect transition="in" filter="box(in)">
                                      <p:cBhvr>
                                        <p:cTn id="22"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autoUpdateAnimBg="0"/>
      <p:bldP spid="49156" grpId="0" animBg="1" autoUpdateAnimBg="0"/>
      <p:bldP spid="49157" grpId="0" animBg="1" autoUpdateAnimBg="0"/>
      <p:bldP spid="49158"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p:txBody>
          <a:bodyPr/>
          <a:lstStyle/>
          <a:p>
            <a:pPr eaLnBrk="1" hangingPunct="1"/>
            <a:r>
              <a:rPr lang="zh-CN" altLang="en-US">
                <a:ea typeface="SimHei" pitchFamily="49" charset="-122"/>
              </a:rPr>
              <a:t>如何请求被饶恕？</a:t>
            </a:r>
          </a:p>
        </p:txBody>
      </p:sp>
      <p:sp>
        <p:nvSpPr>
          <p:cNvPr id="50179" name="Text Box 3"/>
          <p:cNvSpPr txBox="1">
            <a:spLocks noChangeArrowheads="1"/>
          </p:cNvSpPr>
          <p:nvPr/>
        </p:nvSpPr>
        <p:spPr bwMode="auto">
          <a:xfrm>
            <a:off x="533400" y="1828800"/>
            <a:ext cx="4572000" cy="342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zh-CN" altLang="en-US" sz="2800" b="1">
                <a:solidFill>
                  <a:srgbClr val="000000"/>
                </a:solidFill>
                <a:latin typeface="Verdana" pitchFamily="34" charset="0"/>
                <a:ea typeface="SimSun" pitchFamily="2" charset="-122"/>
              </a:rPr>
              <a:t>永不说</a:t>
            </a:r>
            <a:r>
              <a:rPr lang="en-US" altLang="ja-JP" sz="2800" b="1">
                <a:solidFill>
                  <a:srgbClr val="000000"/>
                </a:solidFill>
                <a:latin typeface="Verdana" pitchFamily="34" charset="0"/>
              </a:rPr>
              <a:t>, “</a:t>
            </a:r>
            <a:r>
              <a:rPr lang="zh-CN" altLang="en-US" sz="2800" b="1">
                <a:solidFill>
                  <a:srgbClr val="000000"/>
                </a:solidFill>
                <a:latin typeface="Verdana" pitchFamily="34" charset="0"/>
                <a:ea typeface="SimSun" pitchFamily="2" charset="-122"/>
              </a:rPr>
              <a:t>对不起 </a:t>
            </a:r>
            <a:r>
              <a:rPr lang="en-US" altLang="ja-JP" sz="2800" b="1">
                <a:solidFill>
                  <a:srgbClr val="000000"/>
                </a:solidFill>
                <a:latin typeface="Verdana" pitchFamily="34" charset="0"/>
              </a:rPr>
              <a:t>(</a:t>
            </a:r>
            <a:r>
              <a:rPr lang="zh-CN" altLang="en-US" sz="2800" b="1">
                <a:solidFill>
                  <a:srgbClr val="000000"/>
                </a:solidFill>
                <a:latin typeface="Verdana" pitchFamily="34" charset="0"/>
                <a:ea typeface="SimSun" pitchFamily="2" charset="-122"/>
              </a:rPr>
              <a:t>句号</a:t>
            </a:r>
            <a:r>
              <a:rPr lang="en-US" altLang="ja-JP" sz="2800" b="1">
                <a:solidFill>
                  <a:srgbClr val="000000"/>
                </a:solidFill>
                <a:latin typeface="Verdana" pitchFamily="34" charset="0"/>
              </a:rPr>
              <a:t>).</a:t>
            </a:r>
          </a:p>
          <a:p>
            <a:pPr eaLnBrk="1" hangingPunct="1">
              <a:spcBef>
                <a:spcPct val="20000"/>
              </a:spcBef>
            </a:pPr>
            <a:endParaRPr lang="en-US" altLang="en-US" sz="2800" b="1">
              <a:solidFill>
                <a:srgbClr val="000000"/>
              </a:solidFill>
              <a:latin typeface="Verdana" pitchFamily="34" charset="0"/>
            </a:endParaRPr>
          </a:p>
          <a:p>
            <a:pPr eaLnBrk="1" hangingPunct="1">
              <a:spcBef>
                <a:spcPct val="20000"/>
              </a:spcBef>
            </a:pPr>
            <a:r>
              <a:rPr lang="ja-JP" altLang="en-US" sz="2800" b="1">
                <a:solidFill>
                  <a:srgbClr val="000000"/>
                </a:solidFill>
                <a:latin typeface="Verdana" pitchFamily="34" charset="0"/>
              </a:rPr>
              <a:t>”</a:t>
            </a:r>
            <a:r>
              <a:rPr lang="en-US" altLang="ja-JP" sz="2800" b="1">
                <a:solidFill>
                  <a:srgbClr val="000000"/>
                </a:solidFill>
                <a:latin typeface="Verdana" pitchFamily="34" charset="0"/>
              </a:rPr>
              <a:t> </a:t>
            </a:r>
            <a:r>
              <a:rPr lang="zh-CN" altLang="en-US" sz="2800" b="1">
                <a:solidFill>
                  <a:srgbClr val="000000"/>
                </a:solidFill>
                <a:latin typeface="Verdana" pitchFamily="34" charset="0"/>
                <a:ea typeface="SimSun" pitchFamily="2" charset="-122"/>
              </a:rPr>
              <a:t>说</a:t>
            </a:r>
            <a:r>
              <a:rPr lang="en-US" altLang="ja-JP" sz="2800" b="1">
                <a:solidFill>
                  <a:srgbClr val="000000"/>
                </a:solidFill>
                <a:latin typeface="Verdana" pitchFamily="34" charset="0"/>
              </a:rPr>
              <a:t>, “</a:t>
            </a:r>
            <a:r>
              <a:rPr lang="zh-CN" altLang="en-US" sz="2800" b="1">
                <a:solidFill>
                  <a:srgbClr val="000000"/>
                </a:solidFill>
                <a:latin typeface="Verdana" pitchFamily="34" charset="0"/>
                <a:ea typeface="SimSun" pitchFamily="2" charset="-122"/>
              </a:rPr>
              <a:t>请你能原谅我对你的</a:t>
            </a:r>
            <a:r>
              <a:rPr lang="en-US" altLang="ja-JP" sz="2800" b="1">
                <a:solidFill>
                  <a:srgbClr val="000000"/>
                </a:solidFill>
                <a:latin typeface="Verdana" pitchFamily="34" charset="0"/>
              </a:rPr>
              <a:t> ___________ </a:t>
            </a:r>
          </a:p>
          <a:p>
            <a:pPr eaLnBrk="1" hangingPunct="1">
              <a:spcBef>
                <a:spcPct val="20000"/>
              </a:spcBef>
            </a:pPr>
            <a:r>
              <a:rPr lang="en-US" altLang="en-US" sz="2800" b="1">
                <a:solidFill>
                  <a:srgbClr val="000000"/>
                </a:solidFill>
                <a:latin typeface="Verdana" pitchFamily="34" charset="0"/>
              </a:rPr>
              <a:t>(</a:t>
            </a:r>
            <a:r>
              <a:rPr lang="zh-CN" altLang="en-US" sz="2800" b="1">
                <a:solidFill>
                  <a:srgbClr val="000000"/>
                </a:solidFill>
                <a:latin typeface="Verdana" pitchFamily="34" charset="0"/>
                <a:ea typeface="SimSun" pitchFamily="2" charset="-122"/>
              </a:rPr>
              <a:t>具体地指出你的过犯</a:t>
            </a:r>
            <a:r>
              <a:rPr lang="en-US" altLang="ja-JP" sz="2800" b="1">
                <a:solidFill>
                  <a:srgbClr val="000000"/>
                </a:solidFill>
                <a:latin typeface="Verdana" pitchFamily="34" charset="0"/>
              </a:rPr>
              <a:t>)</a:t>
            </a:r>
            <a:r>
              <a:rPr lang="zh-CN" altLang="en-US" sz="2800" b="1">
                <a:solidFill>
                  <a:srgbClr val="000000"/>
                </a:solidFill>
                <a:latin typeface="Verdana" pitchFamily="34" charset="0"/>
                <a:ea typeface="SimSun" pitchFamily="2" charset="-122"/>
              </a:rPr>
              <a:t>。</a:t>
            </a:r>
          </a:p>
          <a:p>
            <a:pPr eaLnBrk="1" hangingPunct="1">
              <a:spcBef>
                <a:spcPct val="20000"/>
              </a:spcBef>
            </a:pPr>
            <a:r>
              <a:rPr lang="zh-CN" altLang="en-US" sz="2800" b="1">
                <a:solidFill>
                  <a:srgbClr val="000000"/>
                </a:solidFill>
                <a:latin typeface="Verdana" pitchFamily="34" charset="0"/>
                <a:ea typeface="SimSun" pitchFamily="2" charset="-122"/>
              </a:rPr>
              <a:t>腓利门书 </a:t>
            </a:r>
            <a:r>
              <a:rPr lang="en-US" altLang="en-US" sz="2800" b="1">
                <a:solidFill>
                  <a:srgbClr val="000000"/>
                </a:solidFill>
                <a:latin typeface="Verdana" pitchFamily="34" charset="0"/>
                <a:ea typeface="SimSun" pitchFamily="2" charset="-122"/>
              </a:rPr>
              <a:t>10,18</a:t>
            </a:r>
          </a:p>
          <a:p>
            <a:pPr eaLnBrk="1" hangingPunct="1"/>
            <a:endParaRPr lang="en-US" altLang="en-US" sz="2800" b="1">
              <a:solidFill>
                <a:srgbClr val="000000"/>
              </a:solidFill>
              <a:latin typeface="Verdana" pitchFamily="34" charset="0"/>
              <a:ea typeface="SimSun" pitchFamily="2" charset="-122"/>
            </a:endParaRPr>
          </a:p>
        </p:txBody>
      </p:sp>
      <p:pic>
        <p:nvPicPr>
          <p:cNvPr id="21606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10200" y="1828800"/>
            <a:ext cx="3157538"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10200" y="1828800"/>
            <a:ext cx="3159125"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9" name="Text Box 6"/>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2779487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1000"/>
                                        <p:tgtEl>
                                          <p:spTgt spid="50181"/>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xEl>
                                              <p:pRg st="2" end="2"/>
                                            </p:txEl>
                                          </p:spTgt>
                                        </p:tgtEl>
                                        <p:attrNameLst>
                                          <p:attrName>style.visibility</p:attrName>
                                        </p:attrNameLst>
                                      </p:cBhvr>
                                      <p:to>
                                        <p:strVal val="visible"/>
                                      </p:to>
                                    </p:set>
                                    <p:animEffect transition="in" filter="fade">
                                      <p:cBhvr>
                                        <p:cTn id="10" dur="1000"/>
                                        <p:tgtEl>
                                          <p:spTgt spid="5017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0179">
                                            <p:txEl>
                                              <p:pRg st="3" end="3"/>
                                            </p:txEl>
                                          </p:spTgt>
                                        </p:tgtEl>
                                        <p:attrNameLst>
                                          <p:attrName>style.visibility</p:attrName>
                                        </p:attrNameLst>
                                      </p:cBhvr>
                                      <p:to>
                                        <p:strVal val="visible"/>
                                      </p:to>
                                    </p:set>
                                    <p:animEffect transition="in" filter="fade">
                                      <p:cBhvr>
                                        <p:cTn id="13" dur="2000"/>
                                        <p:tgtEl>
                                          <p:spTgt spid="5017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0179">
                                            <p:txEl>
                                              <p:pRg st="4" end="4"/>
                                            </p:txEl>
                                          </p:spTgt>
                                        </p:tgtEl>
                                        <p:attrNameLst>
                                          <p:attrName>style.visibility</p:attrName>
                                        </p:attrNameLst>
                                      </p:cBhvr>
                                      <p:to>
                                        <p:strVal val="visible"/>
                                      </p:to>
                                    </p:set>
                                    <p:animEffect transition="in" filter="fade">
                                      <p:cBhvr>
                                        <p:cTn id="16" dur="20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a:t>
            </a:r>
            <a:r>
              <a:rPr lang="zh-TW" altLang="en-US" sz="4800" b="1" i="1" dirty="0">
                <a:solidFill>
                  <a:srgbClr val="FFFF00"/>
                </a:solidFill>
                <a:effectLst>
                  <a:glow rad="127000">
                    <a:schemeClr val="tx1"/>
                  </a:glow>
                </a:effectLst>
                <a:latin typeface="Arial" charset="0"/>
                <a:ea typeface="ＭＳ Ｐゴシック" charset="0"/>
                <a:cs typeface="ＭＳ Ｐゴシック" charset="0"/>
              </a:rPr>
              <a:t>原谅</a:t>
            </a:r>
            <a:r>
              <a:rPr lang="zh-TW" altLang="en-US" sz="4800" b="1" i="1" dirty="0">
                <a:effectLst>
                  <a:glow rad="127000">
                    <a:schemeClr val="tx1"/>
                  </a:glow>
                </a:effectLst>
                <a:latin typeface="Arial" charset="0"/>
                <a:ea typeface="ＭＳ Ｐゴシック" charset="0"/>
                <a:cs typeface="ＭＳ Ｐゴシック" charset="0"/>
              </a:rPr>
              <a:t>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307155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p:txBody>
          <a:bodyPr/>
          <a:lstStyle/>
          <a:p>
            <a:pPr eaLnBrk="1" hangingPunct="1"/>
            <a:r>
              <a:rPr lang="zh-CN" altLang="en-US" dirty="0">
                <a:ea typeface="SimHei" pitchFamily="49" charset="-122"/>
              </a:rPr>
              <a:t>如何请求被饶恕？</a:t>
            </a:r>
            <a:endParaRPr lang="en-US" altLang="en-US" dirty="0">
              <a:ea typeface="SimHei" pitchFamily="49" charset="-122"/>
            </a:endParaRPr>
          </a:p>
        </p:txBody>
      </p:sp>
      <p:sp>
        <p:nvSpPr>
          <p:cNvPr id="52227" name="Text Box 3"/>
          <p:cNvSpPr txBox="1">
            <a:spLocks noChangeArrowheads="1"/>
          </p:cNvSpPr>
          <p:nvPr/>
        </p:nvSpPr>
        <p:spPr bwMode="auto">
          <a:xfrm>
            <a:off x="685800" y="1447800"/>
            <a:ext cx="3886200" cy="325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zh-CN" altLang="en-US" sz="2800" b="1" dirty="0">
                <a:solidFill>
                  <a:srgbClr val="000000"/>
                </a:solidFill>
                <a:latin typeface="Verdana" pitchFamily="34" charset="0"/>
                <a:ea typeface="SimSun" pitchFamily="2" charset="-122"/>
              </a:rPr>
              <a:t>不是通过电话或书信或传真或电邮或中载人。。。</a:t>
            </a:r>
          </a:p>
          <a:p>
            <a:pPr eaLnBrk="1" hangingPunct="1">
              <a:spcBef>
                <a:spcPct val="20000"/>
              </a:spcBef>
            </a:pPr>
            <a:endParaRPr lang="en-US" altLang="en-US" sz="2800" b="1" dirty="0">
              <a:solidFill>
                <a:srgbClr val="000000"/>
              </a:solidFill>
              <a:latin typeface="Verdana" pitchFamily="34" charset="0"/>
              <a:ea typeface="SimSun" pitchFamily="2" charset="-122"/>
            </a:endParaRPr>
          </a:p>
          <a:p>
            <a:pPr eaLnBrk="1" hangingPunct="1">
              <a:spcBef>
                <a:spcPct val="20000"/>
              </a:spcBef>
            </a:pPr>
            <a:r>
              <a:rPr lang="zh-CN" altLang="en-US" sz="2800" b="1" dirty="0">
                <a:solidFill>
                  <a:srgbClr val="000000"/>
                </a:solidFill>
                <a:latin typeface="Verdana" pitchFamily="34" charset="0"/>
                <a:ea typeface="SimSun" pitchFamily="2" charset="-122"/>
              </a:rPr>
              <a:t>欧尼西慕行程了</a:t>
            </a:r>
            <a:r>
              <a:rPr lang="en-US" altLang="ja-JP" sz="2800" b="1" dirty="0">
                <a:solidFill>
                  <a:srgbClr val="000000"/>
                </a:solidFill>
                <a:latin typeface="Verdana" pitchFamily="34" charset="0"/>
              </a:rPr>
              <a:t>1400 </a:t>
            </a:r>
            <a:r>
              <a:rPr lang="zh-CN" altLang="en-US" sz="2800" b="1" dirty="0">
                <a:solidFill>
                  <a:srgbClr val="000000"/>
                </a:solidFill>
                <a:latin typeface="Verdana" pitchFamily="34" charset="0"/>
                <a:ea typeface="SimSun" pitchFamily="2" charset="-122"/>
              </a:rPr>
              <a:t>公里为了与腓利门面对面交谈</a:t>
            </a:r>
            <a:endParaRPr lang="en-US" altLang="en-US" sz="2800" b="1" dirty="0">
              <a:solidFill>
                <a:srgbClr val="000000"/>
              </a:solidFill>
              <a:latin typeface="Verdana" pitchFamily="34" charset="0"/>
              <a:ea typeface="SimSun" pitchFamily="2" charset="-122"/>
            </a:endParaRPr>
          </a:p>
        </p:txBody>
      </p:sp>
      <p:pic>
        <p:nvPicPr>
          <p:cNvPr id="2181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447800"/>
            <a:ext cx="331152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371600"/>
            <a:ext cx="369728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7" name="Text Box 6"/>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3151660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2229"/>
                                        </p:tgtEl>
                                      </p:cBhvr>
                                    </p:animEffect>
                                    <p:set>
                                      <p:cBhvr>
                                        <p:cTn id="7" dur="1" fill="hold">
                                          <p:stCondLst>
                                            <p:cond delay="1999"/>
                                          </p:stCondLst>
                                        </p:cTn>
                                        <p:tgtEl>
                                          <p:spTgt spid="522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2227">
                                            <p:txEl>
                                              <p:pRg st="2" end="2"/>
                                            </p:txEl>
                                          </p:spTgt>
                                        </p:tgtEl>
                                        <p:attrNameLst>
                                          <p:attrName>style.visibility</p:attrName>
                                        </p:attrNameLst>
                                      </p:cBhvr>
                                      <p:to>
                                        <p:strVal val="visible"/>
                                      </p:to>
                                    </p:set>
                                    <p:animEffect transition="in" filter="fade">
                                      <p:cBhvr>
                                        <p:cTn id="10" dur="1000"/>
                                        <p:tgtEl>
                                          <p:spTgt spid="522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eaLnBrk="1" hangingPunct="1"/>
            <a:r>
              <a:rPr lang="zh-CN" altLang="en-US" dirty="0"/>
              <a:t>如何请求被饶恕</a:t>
            </a:r>
            <a:r>
              <a:rPr lang="en-US" altLang="en-US" dirty="0"/>
              <a:t>?</a:t>
            </a:r>
          </a:p>
        </p:txBody>
      </p:sp>
      <p:sp>
        <p:nvSpPr>
          <p:cNvPr id="52227" name="Text Box 3"/>
          <p:cNvSpPr txBox="1">
            <a:spLocks noChangeArrowheads="1"/>
          </p:cNvSpPr>
          <p:nvPr/>
        </p:nvSpPr>
        <p:spPr bwMode="auto">
          <a:xfrm>
            <a:off x="304800" y="1447800"/>
            <a:ext cx="4495800" cy="1803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zh-CN" altLang="en-US" sz="3200" b="1" dirty="0">
                <a:solidFill>
                  <a:srgbClr val="000000"/>
                </a:solidFill>
              </a:rPr>
              <a:t>很简单</a:t>
            </a:r>
            <a:r>
              <a:rPr lang="en-US" altLang="en-US" sz="3200" b="1" dirty="0">
                <a:solidFill>
                  <a:srgbClr val="000000"/>
                </a:solidFill>
              </a:rPr>
              <a:t>…</a:t>
            </a:r>
          </a:p>
          <a:p>
            <a:pPr algn="ctr" eaLnBrk="1" hangingPunct="1">
              <a:spcBef>
                <a:spcPct val="20000"/>
              </a:spcBef>
            </a:pPr>
            <a:r>
              <a:rPr lang="zh-CN" altLang="en-US" sz="6600" b="1" dirty="0">
                <a:solidFill>
                  <a:srgbClr val="000000"/>
                </a:solidFill>
              </a:rPr>
              <a:t>去</a:t>
            </a:r>
            <a:endParaRPr lang="en-US" altLang="en-US" sz="6600" b="1" dirty="0">
              <a:solidFill>
                <a:srgbClr val="000000"/>
              </a:solidFill>
            </a:endParaRPr>
          </a:p>
        </p:txBody>
      </p:sp>
      <p:pic>
        <p:nvPicPr>
          <p:cNvPr id="2201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447800"/>
            <a:ext cx="331152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0164"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27133378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41438"/>
            <a:ext cx="78486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0" name="Rectangle 2"/>
          <p:cNvSpPr>
            <a:spLocks noGrp="1" noChangeArrowheads="1"/>
          </p:cNvSpPr>
          <p:nvPr>
            <p:ph type="title"/>
          </p:nvPr>
        </p:nvSpPr>
        <p:spPr/>
        <p:txBody>
          <a:bodyPr/>
          <a:lstStyle/>
          <a:p>
            <a:pPr eaLnBrk="1" hangingPunct="1"/>
            <a:r>
              <a:rPr lang="zh-CN" altLang="en-US" dirty="0"/>
              <a:t>如何请求被饶恕</a:t>
            </a:r>
            <a:r>
              <a:rPr lang="en-US" altLang="en-US" dirty="0"/>
              <a:t>?</a:t>
            </a:r>
          </a:p>
        </p:txBody>
      </p:sp>
      <p:sp>
        <p:nvSpPr>
          <p:cNvPr id="52227" name="Text Box 3"/>
          <p:cNvSpPr txBox="1">
            <a:spLocks noChangeArrowheads="1"/>
          </p:cNvSpPr>
          <p:nvPr/>
        </p:nvSpPr>
        <p:spPr bwMode="auto">
          <a:xfrm>
            <a:off x="755576" y="4653136"/>
            <a:ext cx="44958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zh-CN" altLang="en-US" sz="3200" b="1" dirty="0">
                <a:solidFill>
                  <a:srgbClr val="FFFFFF"/>
                </a:solidFill>
                <a:effectLst>
                  <a:glow rad="254000">
                    <a:srgbClr val="000000"/>
                  </a:glow>
                </a:effectLst>
                <a:latin typeface="Arial"/>
                <a:cs typeface="Arial"/>
              </a:rPr>
              <a:t>欧尼西慕行程了</a:t>
            </a:r>
            <a:r>
              <a:rPr lang="en-US" altLang="zh-CN" sz="3200" b="1" dirty="0">
                <a:solidFill>
                  <a:srgbClr val="FFFFFF"/>
                </a:solidFill>
                <a:effectLst>
                  <a:glow rad="254000">
                    <a:srgbClr val="000000"/>
                  </a:glow>
                </a:effectLst>
                <a:latin typeface="Arial"/>
                <a:cs typeface="Arial"/>
              </a:rPr>
              <a:t>1400 </a:t>
            </a:r>
            <a:r>
              <a:rPr lang="zh-CN" altLang="en-US" sz="3200" b="1" dirty="0">
                <a:solidFill>
                  <a:srgbClr val="FFFFFF"/>
                </a:solidFill>
                <a:effectLst>
                  <a:glow rad="254000">
                    <a:srgbClr val="000000"/>
                  </a:glow>
                </a:effectLst>
                <a:latin typeface="Arial"/>
                <a:cs typeface="Arial"/>
              </a:rPr>
              <a:t>公里为了与腓利门面对面交谈</a:t>
            </a:r>
          </a:p>
          <a:p>
            <a:pPr eaLnBrk="1" hangingPunct="1">
              <a:defRPr/>
            </a:pPr>
            <a:endParaRPr lang="en-US" sz="3200" b="1" dirty="0">
              <a:solidFill>
                <a:srgbClr val="FFFFFF"/>
              </a:solidFill>
              <a:effectLst>
                <a:glow rad="254000">
                  <a:srgbClr val="000000"/>
                </a:glow>
              </a:effectLst>
              <a:latin typeface="Arial"/>
              <a:cs typeface="Arial"/>
            </a:endParaRPr>
          </a:p>
        </p:txBody>
      </p:sp>
      <p:sp>
        <p:nvSpPr>
          <p:cNvPr id="222212"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15031348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1000"/>
                                        <p:tgtEl>
                                          <p:spTgt spid="52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2133600"/>
            <a:ext cx="3090862"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05000"/>
            <a:ext cx="3570288" cy="437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4"/>
          <p:cNvSpPr>
            <a:spLocks noGrp="1" noChangeArrowheads="1"/>
          </p:cNvSpPr>
          <p:nvPr>
            <p:ph type="title"/>
          </p:nvPr>
        </p:nvSpPr>
        <p:spPr/>
        <p:txBody>
          <a:bodyPr/>
          <a:lstStyle/>
          <a:p>
            <a:pPr eaLnBrk="1" hangingPunct="1"/>
            <a:r>
              <a:rPr lang="zh-CN" altLang="en-US">
                <a:ea typeface="SimHei" pitchFamily="49" charset="-122"/>
              </a:rPr>
              <a:t>如何请求被饶恕？</a:t>
            </a:r>
            <a:endParaRPr lang="en-US" altLang="en-US">
              <a:ea typeface="SimHei" pitchFamily="49" charset="-122"/>
            </a:endParaRPr>
          </a:p>
        </p:txBody>
      </p:sp>
      <p:sp>
        <p:nvSpPr>
          <p:cNvPr id="224260" name="Text Box 5"/>
          <p:cNvSpPr txBox="1">
            <a:spLocks noChangeArrowheads="1"/>
          </p:cNvSpPr>
          <p:nvPr/>
        </p:nvSpPr>
        <p:spPr bwMode="auto">
          <a:xfrm>
            <a:off x="533400" y="1828800"/>
            <a:ext cx="41148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zh-CN" altLang="en-US" sz="2800" b="1">
                <a:solidFill>
                  <a:srgbClr val="000000"/>
                </a:solidFill>
                <a:latin typeface="Verdana" pitchFamily="34" charset="0"/>
                <a:ea typeface="SimSun" pitchFamily="2" charset="-122"/>
              </a:rPr>
              <a:t>不为要保持面子而展示谦恭。</a:t>
            </a:r>
            <a:endParaRPr lang="en-US" altLang="ja-JP" sz="2800" b="1">
              <a:solidFill>
                <a:srgbClr val="000000"/>
              </a:solidFill>
              <a:latin typeface="Verdana" pitchFamily="34" charset="0"/>
            </a:endParaRPr>
          </a:p>
          <a:p>
            <a:pPr eaLnBrk="1" hangingPunct="1">
              <a:spcBef>
                <a:spcPct val="20000"/>
              </a:spcBef>
            </a:pPr>
            <a:r>
              <a:rPr lang="zh-CN" altLang="en-US" sz="2800" b="1">
                <a:solidFill>
                  <a:srgbClr val="000000"/>
                </a:solidFill>
                <a:latin typeface="Verdana" pitchFamily="34" charset="0"/>
                <a:ea typeface="SimSun" pitchFamily="2" charset="-122"/>
              </a:rPr>
              <a:t>腓利门书 </a:t>
            </a:r>
            <a:r>
              <a:rPr lang="en-US" altLang="en-US" sz="2800" b="1">
                <a:solidFill>
                  <a:srgbClr val="000000"/>
                </a:solidFill>
                <a:latin typeface="Verdana" pitchFamily="34" charset="0"/>
                <a:ea typeface="SimSun" pitchFamily="2" charset="-122"/>
              </a:rPr>
              <a:t>1,8-9, 14 </a:t>
            </a:r>
            <a:r>
              <a:rPr lang="en-US" altLang="zh-CN" sz="2800" b="1">
                <a:solidFill>
                  <a:srgbClr val="000000"/>
                </a:solidFill>
                <a:latin typeface="Verdana" pitchFamily="34" charset="0"/>
              </a:rPr>
              <a:t>(</a:t>
            </a:r>
            <a:r>
              <a:rPr lang="zh-CN" altLang="en-US" sz="2800" b="1">
                <a:solidFill>
                  <a:srgbClr val="000000"/>
                </a:solidFill>
                <a:latin typeface="Verdana" pitchFamily="34" charset="0"/>
                <a:ea typeface="SimSun" pitchFamily="2" charset="-122"/>
              </a:rPr>
              <a:t>参加六</a:t>
            </a:r>
            <a:r>
              <a:rPr lang="en-US" altLang="zh-CN" sz="2800" b="1">
                <a:solidFill>
                  <a:srgbClr val="000000"/>
                </a:solidFill>
                <a:latin typeface="Verdana" pitchFamily="34" charset="0"/>
              </a:rPr>
              <a:t>1</a:t>
            </a:r>
            <a:r>
              <a:rPr lang="zh-CN" altLang="en-US" sz="2800" b="1">
                <a:solidFill>
                  <a:srgbClr val="000000"/>
                </a:solidFill>
                <a:latin typeface="Verdana" pitchFamily="34" charset="0"/>
                <a:ea typeface="SimSun" pitchFamily="2" charset="-122"/>
              </a:rPr>
              <a:t>下</a:t>
            </a:r>
            <a:r>
              <a:rPr lang="en-US" altLang="zh-CN" sz="2800" b="1">
                <a:solidFill>
                  <a:srgbClr val="000000"/>
                </a:solidFill>
                <a:latin typeface="Verdana" pitchFamily="34" charset="0"/>
              </a:rPr>
              <a:t>,3-4</a:t>
            </a:r>
            <a:r>
              <a:rPr lang="en-US" altLang="ja-JP" sz="2800" b="1">
                <a:solidFill>
                  <a:srgbClr val="000000"/>
                </a:solidFill>
                <a:latin typeface="Verdana" pitchFamily="34" charset="0"/>
              </a:rPr>
              <a:t>)</a:t>
            </a:r>
          </a:p>
          <a:p>
            <a:pPr eaLnBrk="1" hangingPunct="1"/>
            <a:endParaRPr lang="en-US" altLang="en-US" sz="2800" b="1">
              <a:solidFill>
                <a:srgbClr val="000000"/>
              </a:solidFill>
              <a:latin typeface="Verdana" pitchFamily="34" charset="0"/>
            </a:endParaRPr>
          </a:p>
        </p:txBody>
      </p:sp>
      <p:sp>
        <p:nvSpPr>
          <p:cNvPr id="224261" name="Text Box 6"/>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1123543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54275"/>
                                        </p:tgtEl>
                                        <p:attrNameLst>
                                          <p:attrName>ppt_x</p:attrName>
                                        </p:attrNameLst>
                                      </p:cBhvr>
                                      <p:tavLst>
                                        <p:tav tm="0">
                                          <p:val>
                                            <p:strVal val="ppt_x"/>
                                          </p:val>
                                        </p:tav>
                                        <p:tav tm="100000">
                                          <p:val>
                                            <p:strVal val="ppt_x"/>
                                          </p:val>
                                        </p:tav>
                                      </p:tavLst>
                                    </p:anim>
                                    <p:anim calcmode="lin" valueType="num">
                                      <p:cBhvr additive="base">
                                        <p:cTn id="7" dur="500"/>
                                        <p:tgtEl>
                                          <p:spTgt spid="54275"/>
                                        </p:tgtEl>
                                        <p:attrNameLst>
                                          <p:attrName>ppt_y</p:attrName>
                                        </p:attrNameLst>
                                      </p:cBhvr>
                                      <p:tavLst>
                                        <p:tav tm="0">
                                          <p:val>
                                            <p:strVal val="ppt_y"/>
                                          </p:val>
                                        </p:tav>
                                        <p:tav tm="100000">
                                          <p:val>
                                            <p:strVal val="1+ppt_h/2"/>
                                          </p:val>
                                        </p:tav>
                                      </p:tavLst>
                                    </p:anim>
                                    <p:set>
                                      <p:cBhvr>
                                        <p:cTn id="8" dur="1" fill="hold">
                                          <p:stCondLst>
                                            <p:cond delay="499"/>
                                          </p:stCondLst>
                                        </p:cTn>
                                        <p:tgtEl>
                                          <p:spTgt spid="54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6" name="Rectangle 3"/>
          <p:cNvSpPr>
            <a:spLocks noGrp="1" noChangeArrowheads="1"/>
          </p:cNvSpPr>
          <p:nvPr>
            <p:ph type="title"/>
          </p:nvPr>
        </p:nvSpPr>
        <p:spPr/>
        <p:txBody>
          <a:bodyPr/>
          <a:lstStyle/>
          <a:p>
            <a:pPr eaLnBrk="1" hangingPunct="1"/>
            <a:r>
              <a:rPr lang="zh-CN" altLang="en-US">
                <a:solidFill>
                  <a:schemeClr val="bg1"/>
                </a:solidFill>
                <a:ea typeface="SimHei" pitchFamily="49" charset="-122"/>
              </a:rPr>
              <a:t>如何请求被饶恕？</a:t>
            </a:r>
            <a:endParaRPr lang="en-US" altLang="en-US">
              <a:solidFill>
                <a:schemeClr val="bg1"/>
              </a:solidFill>
              <a:ea typeface="SimHei" pitchFamily="49" charset="-122"/>
            </a:endParaRPr>
          </a:p>
        </p:txBody>
      </p:sp>
      <p:sp>
        <p:nvSpPr>
          <p:cNvPr id="226307" name="Text Box 4"/>
          <p:cNvSpPr txBox="1">
            <a:spLocks noChangeArrowheads="1"/>
          </p:cNvSpPr>
          <p:nvPr/>
        </p:nvSpPr>
        <p:spPr bwMode="auto">
          <a:xfrm>
            <a:off x="533400" y="4724400"/>
            <a:ext cx="8077200" cy="1458913"/>
          </a:xfrm>
          <a:prstGeom prst="rect">
            <a:avLst/>
          </a:prstGeom>
          <a:solidFill>
            <a:schemeClr val="accent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zh-CN" altLang="en-US" sz="2800" b="1">
                <a:solidFill>
                  <a:srgbClr val="FFFFFF"/>
                </a:solidFill>
                <a:latin typeface="Verdana" pitchFamily="34" charset="0"/>
                <a:ea typeface="SimSun" pitchFamily="2" charset="-122"/>
              </a:rPr>
              <a:t>要记得你的回应不是私人的问题，而是大众，牵涉于许多的人。</a:t>
            </a:r>
            <a:endParaRPr lang="en-US" altLang="ja-JP" sz="2800" b="1">
              <a:solidFill>
                <a:srgbClr val="FFFFFF"/>
              </a:solidFill>
              <a:latin typeface="Verdana" pitchFamily="34" charset="0"/>
            </a:endParaRPr>
          </a:p>
          <a:p>
            <a:pPr eaLnBrk="1" hangingPunct="1">
              <a:spcBef>
                <a:spcPct val="20000"/>
              </a:spcBef>
            </a:pPr>
            <a:r>
              <a:rPr lang="zh-CN" altLang="en-US" sz="2800" b="1">
                <a:solidFill>
                  <a:srgbClr val="FFFFFF"/>
                </a:solidFill>
                <a:latin typeface="Verdana" pitchFamily="34" charset="0"/>
                <a:ea typeface="SimSun" pitchFamily="2" charset="-122"/>
              </a:rPr>
              <a:t>腓利门书 </a:t>
            </a:r>
            <a:r>
              <a:rPr lang="en-US" altLang="en-US" sz="2800" b="1">
                <a:solidFill>
                  <a:srgbClr val="FFFFFF"/>
                </a:solidFill>
                <a:latin typeface="Verdana" pitchFamily="34" charset="0"/>
                <a:ea typeface="SimSun" pitchFamily="2" charset="-122"/>
              </a:rPr>
              <a:t>1-2, 25 (</a:t>
            </a:r>
            <a:r>
              <a:rPr lang="zh-CN" altLang="en-US" sz="2800" b="1">
                <a:solidFill>
                  <a:srgbClr val="FFFFFF"/>
                </a:solidFill>
                <a:latin typeface="Verdana" pitchFamily="34" charset="0"/>
                <a:ea typeface="SimSun" pitchFamily="2" charset="-122"/>
              </a:rPr>
              <a:t>复数</a:t>
            </a:r>
            <a:r>
              <a:rPr lang="en-US" altLang="ja-JP" sz="2800" b="1">
                <a:solidFill>
                  <a:srgbClr val="FFFFFF"/>
                </a:solidFill>
                <a:latin typeface="Verdana" pitchFamily="34" charset="0"/>
              </a:rPr>
              <a:t>)</a:t>
            </a:r>
            <a:endParaRPr lang="en-US" altLang="en-US" sz="2800" b="1">
              <a:solidFill>
                <a:srgbClr val="FFFFFF"/>
              </a:solidFill>
              <a:latin typeface="Verdana" pitchFamily="34" charset="0"/>
            </a:endParaRPr>
          </a:p>
        </p:txBody>
      </p:sp>
      <p:sp>
        <p:nvSpPr>
          <p:cNvPr id="226308" name="Text Box 5"/>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latin typeface="Verdana" pitchFamily="34" charset="0"/>
              </a:rPr>
              <a:t>253</a:t>
            </a:r>
          </a:p>
        </p:txBody>
      </p:sp>
    </p:spTree>
    <p:extLst>
      <p:ext uri="{BB962C8B-B14F-4D97-AF65-F5344CB8AC3E}">
        <p14:creationId xmlns:p14="http://schemas.microsoft.com/office/powerpoint/2010/main" val="21900254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title"/>
          </p:nvPr>
        </p:nvSpPr>
        <p:spPr/>
        <p:txBody>
          <a:bodyPr/>
          <a:lstStyle/>
          <a:p>
            <a:pPr eaLnBrk="1" hangingPunct="1"/>
            <a:r>
              <a:rPr lang="zh-CN" altLang="en-US" dirty="0">
                <a:ea typeface="SimHei" pitchFamily="49" charset="-122"/>
              </a:rPr>
              <a:t>如何请求被饶恕？</a:t>
            </a:r>
            <a:endParaRPr lang="en-US" altLang="en-US" dirty="0">
              <a:ea typeface="SimHei" pitchFamily="49" charset="-122"/>
            </a:endParaRPr>
          </a:p>
        </p:txBody>
      </p:sp>
      <p:sp>
        <p:nvSpPr>
          <p:cNvPr id="228354" name="Text Box 3"/>
          <p:cNvSpPr txBox="1">
            <a:spLocks noChangeArrowheads="1"/>
          </p:cNvSpPr>
          <p:nvPr/>
        </p:nvSpPr>
        <p:spPr bwMode="auto">
          <a:xfrm>
            <a:off x="304800" y="1600200"/>
            <a:ext cx="4800600" cy="342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zh-CN" altLang="en-US" sz="2800" b="1">
                <a:solidFill>
                  <a:srgbClr val="000000"/>
                </a:solidFill>
                <a:latin typeface="Verdana" pitchFamily="34" charset="0"/>
                <a:ea typeface="SimSun" pitchFamily="2" charset="-122"/>
              </a:rPr>
              <a:t>使赦免的请求与罪犯同样的公开。</a:t>
            </a:r>
            <a:r>
              <a:rPr lang="en-US" altLang="ja-JP" sz="2800" b="1">
                <a:solidFill>
                  <a:srgbClr val="000000"/>
                </a:solidFill>
                <a:latin typeface="Verdana" pitchFamily="34" charset="0"/>
              </a:rPr>
              <a:t> </a:t>
            </a:r>
          </a:p>
          <a:p>
            <a:pPr eaLnBrk="1" hangingPunct="1">
              <a:spcBef>
                <a:spcPct val="20000"/>
              </a:spcBef>
            </a:pPr>
            <a:endParaRPr lang="en-US" altLang="en-US" sz="2800" b="1">
              <a:solidFill>
                <a:srgbClr val="000000"/>
              </a:solidFill>
              <a:latin typeface="Verdana" pitchFamily="34" charset="0"/>
            </a:endParaRPr>
          </a:p>
          <a:p>
            <a:pPr eaLnBrk="1" hangingPunct="1">
              <a:spcBef>
                <a:spcPct val="20000"/>
              </a:spcBef>
              <a:buFontTx/>
              <a:buAutoNum type="alphaLcPeriod"/>
            </a:pPr>
            <a:r>
              <a:rPr lang="zh-CN" altLang="en-US" sz="2800" b="1">
                <a:solidFill>
                  <a:srgbClr val="000000"/>
                </a:solidFill>
                <a:latin typeface="Verdana" pitchFamily="34" charset="0"/>
                <a:ea typeface="SimSun" pitchFamily="2" charset="-122"/>
              </a:rPr>
              <a:t>公开的罪需要公开的赔礼</a:t>
            </a:r>
            <a:r>
              <a:rPr lang="en-US" altLang="ja-JP" sz="2800" b="1">
                <a:solidFill>
                  <a:srgbClr val="000000"/>
                </a:solidFill>
                <a:latin typeface="Verdana" pitchFamily="34" charset="0"/>
              </a:rPr>
              <a:t> </a:t>
            </a:r>
            <a:r>
              <a:rPr lang="en-US" altLang="zh-CN" sz="2800" b="1">
                <a:solidFill>
                  <a:srgbClr val="000000"/>
                </a:solidFill>
                <a:latin typeface="Verdana" pitchFamily="34" charset="0"/>
              </a:rPr>
              <a:t>(</a:t>
            </a:r>
            <a:r>
              <a:rPr lang="zh-CN" altLang="en-US" sz="2800" b="1">
                <a:solidFill>
                  <a:srgbClr val="000000"/>
                </a:solidFill>
                <a:latin typeface="Verdana" pitchFamily="34" charset="0"/>
                <a:ea typeface="SimSun" pitchFamily="2" charset="-122"/>
              </a:rPr>
              <a:t>提前五</a:t>
            </a:r>
            <a:r>
              <a:rPr lang="en-US" altLang="ja-JP" sz="2800" b="1">
                <a:solidFill>
                  <a:srgbClr val="000000"/>
                </a:solidFill>
                <a:latin typeface="Verdana" pitchFamily="34" charset="0"/>
              </a:rPr>
              <a:t>20)</a:t>
            </a:r>
          </a:p>
          <a:p>
            <a:pPr eaLnBrk="1" hangingPunct="1">
              <a:spcBef>
                <a:spcPct val="20000"/>
              </a:spcBef>
              <a:buFontTx/>
              <a:buAutoNum type="alphaLcPeriod"/>
            </a:pPr>
            <a:r>
              <a:rPr lang="zh-CN" altLang="en-US" sz="2800" b="1">
                <a:solidFill>
                  <a:srgbClr val="000000"/>
                </a:solidFill>
                <a:latin typeface="Verdana" pitchFamily="34" charset="0"/>
                <a:ea typeface="SimSun" pitchFamily="2" charset="-122"/>
              </a:rPr>
              <a:t>私人的罪需要私人的赔礼</a:t>
            </a:r>
          </a:p>
          <a:p>
            <a:pPr eaLnBrk="1" hangingPunct="1">
              <a:spcBef>
                <a:spcPct val="20000"/>
              </a:spcBef>
            </a:pPr>
            <a:r>
              <a:rPr lang="en-US" altLang="zh-CN" sz="2800" b="1">
                <a:solidFill>
                  <a:srgbClr val="000000"/>
                </a:solidFill>
                <a:latin typeface="Verdana" pitchFamily="34" charset="0"/>
              </a:rPr>
              <a:t>	</a:t>
            </a:r>
            <a:r>
              <a:rPr lang="en-US" altLang="en-US" sz="2800" b="1">
                <a:solidFill>
                  <a:srgbClr val="000000"/>
                </a:solidFill>
                <a:latin typeface="Verdana" pitchFamily="34" charset="0"/>
              </a:rPr>
              <a:t>(</a:t>
            </a:r>
            <a:r>
              <a:rPr lang="zh-CN" altLang="en-US" sz="2800" b="1">
                <a:solidFill>
                  <a:srgbClr val="000000"/>
                </a:solidFill>
                <a:latin typeface="Verdana" pitchFamily="34" charset="0"/>
                <a:ea typeface="SimSun" pitchFamily="2" charset="-122"/>
              </a:rPr>
              <a:t>太十八</a:t>
            </a:r>
            <a:r>
              <a:rPr lang="en-US" altLang="ja-JP" sz="2800" b="1">
                <a:solidFill>
                  <a:srgbClr val="000000"/>
                </a:solidFill>
                <a:latin typeface="Verdana" pitchFamily="34" charset="0"/>
              </a:rPr>
              <a:t>15) </a:t>
            </a:r>
            <a:endParaRPr lang="en-US" altLang="en-US" sz="2800" b="1">
              <a:solidFill>
                <a:srgbClr val="000000"/>
              </a:solidFill>
              <a:latin typeface="Verdana" pitchFamily="34" charset="0"/>
            </a:endParaRPr>
          </a:p>
        </p:txBody>
      </p:sp>
      <p:pic>
        <p:nvPicPr>
          <p:cNvPr id="228355" name="Picture 4" descr="j0156449[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95800" y="2057400"/>
            <a:ext cx="4192588" cy="434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6" name="Text Box 5"/>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9125201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p:nvPr>
        </p:nvSpPr>
        <p:spPr/>
        <p:txBody>
          <a:bodyPr/>
          <a:lstStyle/>
          <a:p>
            <a:pPr eaLnBrk="1" hangingPunct="1"/>
            <a:r>
              <a:rPr lang="zh-CN" altLang="en-US">
                <a:ea typeface="SimSun" pitchFamily="2" charset="-122"/>
              </a:rPr>
              <a:t>修复关系</a:t>
            </a:r>
          </a:p>
        </p:txBody>
      </p:sp>
      <p:sp>
        <p:nvSpPr>
          <p:cNvPr id="60419" name="Text Box 3"/>
          <p:cNvSpPr txBox="1">
            <a:spLocks noChangeArrowheads="1"/>
          </p:cNvSpPr>
          <p:nvPr/>
        </p:nvSpPr>
        <p:spPr bwMode="auto">
          <a:xfrm>
            <a:off x="925513" y="1381125"/>
            <a:ext cx="7327900" cy="13731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800" b="1" u="sng">
                <a:solidFill>
                  <a:srgbClr val="FFFFFF"/>
                </a:solidFill>
                <a:latin typeface="Verdana" pitchFamily="34" charset="0"/>
                <a:ea typeface="SimSun" pitchFamily="2" charset="-122"/>
              </a:rPr>
              <a:t>大体原则</a:t>
            </a:r>
          </a:p>
          <a:p>
            <a:pPr algn="ctr" eaLnBrk="1" hangingPunct="1"/>
            <a:r>
              <a:rPr lang="zh-CN" altLang="en-US" sz="2800" b="1">
                <a:solidFill>
                  <a:srgbClr val="FFFFFF"/>
                </a:solidFill>
              </a:rPr>
              <a:t>罗马书十二</a:t>
            </a:r>
            <a:r>
              <a:rPr lang="en-US" altLang="ja-JP" sz="2800" b="1">
                <a:solidFill>
                  <a:srgbClr val="FFFFFF"/>
                </a:solidFill>
              </a:rPr>
              <a:t>18</a:t>
            </a:r>
          </a:p>
          <a:p>
            <a:pPr algn="ctr" eaLnBrk="1" hangingPunct="1"/>
            <a:r>
              <a:rPr lang="ja-JP" altLang="en-US" sz="2800" b="1">
                <a:solidFill>
                  <a:srgbClr val="FFFFFF"/>
                </a:solidFill>
                <a:ea typeface="SimSun" pitchFamily="2" charset="-122"/>
              </a:rPr>
              <a:t>“</a:t>
            </a:r>
            <a:r>
              <a:rPr lang="zh-CN" altLang="en-US" sz="2800" b="1">
                <a:solidFill>
                  <a:srgbClr val="FFFFFF"/>
                </a:solidFill>
                <a:ea typeface="SimSun" pitchFamily="2" charset="-122"/>
              </a:rPr>
              <a:t>可能的话，总要尽你们的所能与人和睦。”</a:t>
            </a:r>
            <a:endParaRPr lang="zh-CN" altLang="en-US" sz="2800" b="1">
              <a:solidFill>
                <a:srgbClr val="FFFFFF"/>
              </a:solidFill>
              <a:latin typeface="Verdana" pitchFamily="34" charset="0"/>
              <a:ea typeface="SimSun" pitchFamily="2" charset="-122"/>
            </a:endParaRPr>
          </a:p>
        </p:txBody>
      </p:sp>
      <p:sp>
        <p:nvSpPr>
          <p:cNvPr id="60420" name="Text Box 4"/>
          <p:cNvSpPr txBox="1">
            <a:spLocks noChangeArrowheads="1"/>
          </p:cNvSpPr>
          <p:nvPr/>
        </p:nvSpPr>
        <p:spPr bwMode="auto">
          <a:xfrm>
            <a:off x="92075" y="3733800"/>
            <a:ext cx="2732088"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b="1">
                <a:solidFill>
                  <a:srgbClr val="000000"/>
                </a:solidFill>
                <a:latin typeface="Verdana" pitchFamily="34" charset="0"/>
                <a:ea typeface="SimSun" pitchFamily="2" charset="-122"/>
              </a:rPr>
              <a:t>给犯罪的人</a:t>
            </a:r>
            <a:r>
              <a:rPr lang="en-US" altLang="ja-JP" b="1">
                <a:solidFill>
                  <a:srgbClr val="000000"/>
                </a:solidFill>
                <a:latin typeface="Verdana" pitchFamily="34" charset="0"/>
              </a:rPr>
              <a:t>: </a:t>
            </a:r>
            <a:r>
              <a:rPr lang="zh-CN" altLang="en-US" b="1">
                <a:solidFill>
                  <a:srgbClr val="000000"/>
                </a:solidFill>
                <a:latin typeface="Verdana" pitchFamily="34" charset="0"/>
                <a:ea typeface="SimSun" pitchFamily="2" charset="-122"/>
              </a:rPr>
              <a:t>去</a:t>
            </a:r>
            <a:r>
              <a:rPr lang="en-US" altLang="ja-JP" b="1">
                <a:solidFill>
                  <a:srgbClr val="000000"/>
                </a:solidFill>
                <a:latin typeface="Verdana" pitchFamily="34" charset="0"/>
              </a:rPr>
              <a:t>!</a:t>
            </a:r>
          </a:p>
          <a:p>
            <a:pPr eaLnBrk="1" hangingPunct="1"/>
            <a:endParaRPr lang="en-US" altLang="en-US" b="1">
              <a:solidFill>
                <a:srgbClr val="000000"/>
              </a:solidFill>
              <a:latin typeface="Verdana" pitchFamily="34" charset="0"/>
            </a:endParaRPr>
          </a:p>
          <a:p>
            <a:pPr eaLnBrk="1" hangingPunct="1"/>
            <a:r>
              <a:rPr lang="zh-CN" altLang="en-US" b="1">
                <a:solidFill>
                  <a:srgbClr val="000000"/>
                </a:solidFill>
                <a:latin typeface="Verdana" pitchFamily="34" charset="0"/>
                <a:ea typeface="SimSun" pitchFamily="2" charset="-122"/>
              </a:rPr>
              <a:t>马太福音五</a:t>
            </a:r>
            <a:r>
              <a:rPr lang="en-US" altLang="ja-JP" b="1">
                <a:solidFill>
                  <a:srgbClr val="000000"/>
                </a:solidFill>
                <a:latin typeface="Verdana" pitchFamily="34" charset="0"/>
              </a:rPr>
              <a:t>23-24</a:t>
            </a:r>
          </a:p>
          <a:p>
            <a:pPr eaLnBrk="1" hangingPunct="1"/>
            <a:r>
              <a:rPr lang="zh-CN" altLang="en-US" b="1">
                <a:solidFill>
                  <a:srgbClr val="000000"/>
                </a:solidFill>
                <a:latin typeface="Verdana" pitchFamily="34" charset="0"/>
                <a:ea typeface="SimSun" pitchFamily="2" charset="-122"/>
              </a:rPr>
              <a:t>雅各书五</a:t>
            </a:r>
            <a:r>
              <a:rPr lang="en-US" altLang="ja-JP" b="1">
                <a:solidFill>
                  <a:srgbClr val="000000"/>
                </a:solidFill>
                <a:latin typeface="Verdana" pitchFamily="34" charset="0"/>
              </a:rPr>
              <a:t>16</a:t>
            </a:r>
            <a:endParaRPr lang="en-US" altLang="en-US" b="1">
              <a:solidFill>
                <a:srgbClr val="000000"/>
              </a:solidFill>
              <a:latin typeface="Verdana" pitchFamily="34" charset="0"/>
            </a:endParaRPr>
          </a:p>
        </p:txBody>
      </p:sp>
      <p:sp>
        <p:nvSpPr>
          <p:cNvPr id="60421" name="Text Box 5"/>
          <p:cNvSpPr txBox="1">
            <a:spLocks noChangeArrowheads="1"/>
          </p:cNvSpPr>
          <p:nvPr/>
        </p:nvSpPr>
        <p:spPr bwMode="auto">
          <a:xfrm>
            <a:off x="5211763" y="3705225"/>
            <a:ext cx="2678112"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b="1">
                <a:solidFill>
                  <a:srgbClr val="000000"/>
                </a:solidFill>
                <a:latin typeface="Verdana" pitchFamily="34" charset="0"/>
                <a:ea typeface="SimSun" pitchFamily="2" charset="-122"/>
              </a:rPr>
              <a:t>给被犯罪的人</a:t>
            </a:r>
            <a:r>
              <a:rPr lang="en-US" altLang="ja-JP" b="1">
                <a:solidFill>
                  <a:srgbClr val="000000"/>
                </a:solidFill>
                <a:latin typeface="Verdana" pitchFamily="34" charset="0"/>
              </a:rPr>
              <a:t>: </a:t>
            </a:r>
            <a:r>
              <a:rPr lang="zh-CN" altLang="en-US" b="1">
                <a:solidFill>
                  <a:srgbClr val="000000"/>
                </a:solidFill>
                <a:latin typeface="Verdana" pitchFamily="34" charset="0"/>
                <a:ea typeface="SimSun" pitchFamily="2" charset="-122"/>
              </a:rPr>
              <a:t>去</a:t>
            </a:r>
            <a:r>
              <a:rPr lang="en-US" altLang="ja-JP" b="1">
                <a:solidFill>
                  <a:srgbClr val="000000"/>
                </a:solidFill>
                <a:latin typeface="Verdana" pitchFamily="34" charset="0"/>
              </a:rPr>
              <a:t>!</a:t>
            </a:r>
          </a:p>
          <a:p>
            <a:pPr eaLnBrk="1" hangingPunct="1"/>
            <a:endParaRPr lang="en-US" altLang="en-US" b="1">
              <a:solidFill>
                <a:srgbClr val="000000"/>
              </a:solidFill>
              <a:latin typeface="Verdana" pitchFamily="34" charset="0"/>
            </a:endParaRPr>
          </a:p>
          <a:p>
            <a:pPr eaLnBrk="1" hangingPunct="1"/>
            <a:r>
              <a:rPr lang="zh-CN" altLang="en-US" b="1">
                <a:solidFill>
                  <a:srgbClr val="000000"/>
                </a:solidFill>
                <a:latin typeface="Verdana" pitchFamily="34" charset="0"/>
                <a:ea typeface="SimSun" pitchFamily="2" charset="-122"/>
              </a:rPr>
              <a:t>马太福音十八</a:t>
            </a:r>
            <a:r>
              <a:rPr lang="en-US" altLang="ja-JP" b="1">
                <a:solidFill>
                  <a:srgbClr val="000000"/>
                </a:solidFill>
                <a:latin typeface="Verdana" pitchFamily="34" charset="0"/>
              </a:rPr>
              <a:t>15</a:t>
            </a:r>
          </a:p>
          <a:p>
            <a:pPr eaLnBrk="1" hangingPunct="1"/>
            <a:r>
              <a:rPr lang="zh-CN" altLang="en-US" b="1">
                <a:solidFill>
                  <a:srgbClr val="000000"/>
                </a:solidFill>
                <a:latin typeface="Verdana" pitchFamily="34" charset="0"/>
                <a:ea typeface="SimSun" pitchFamily="2" charset="-122"/>
              </a:rPr>
              <a:t>加拉太书 六</a:t>
            </a:r>
            <a:r>
              <a:rPr lang="en-US" altLang="ja-JP" b="1">
                <a:solidFill>
                  <a:srgbClr val="000000"/>
                </a:solidFill>
                <a:latin typeface="Verdana" pitchFamily="34" charset="0"/>
              </a:rPr>
              <a:t>1</a:t>
            </a:r>
            <a:endParaRPr lang="en-US" altLang="en-US" b="1">
              <a:solidFill>
                <a:srgbClr val="000000"/>
              </a:solidFill>
              <a:latin typeface="Verdana" pitchFamily="34" charset="0"/>
            </a:endParaRPr>
          </a:p>
        </p:txBody>
      </p:sp>
      <p:pic>
        <p:nvPicPr>
          <p:cNvPr id="604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525" y="3505200"/>
            <a:ext cx="1311275"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6" name="Text Box 7"/>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latin typeface="Verdana" pitchFamily="34" charset="0"/>
              </a:rPr>
              <a:t>253</a:t>
            </a:r>
          </a:p>
        </p:txBody>
      </p:sp>
    </p:spTree>
    <p:extLst>
      <p:ext uri="{BB962C8B-B14F-4D97-AF65-F5344CB8AC3E}">
        <p14:creationId xmlns:p14="http://schemas.microsoft.com/office/powerpoint/2010/main" val="702832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fade">
                                      <p:cBhvr>
                                        <p:cTn id="7" dur="2000"/>
                                        <p:tgtEl>
                                          <p:spTgt spid="60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dissolve">
                                      <p:cBhvr>
                                        <p:cTn id="12" dur="5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dissolve">
                                      <p:cBhvr>
                                        <p:cTn id="17" dur="5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419"/>
                                        </p:tgtEl>
                                        <p:attrNameLst>
                                          <p:attrName>style.visibility</p:attrName>
                                        </p:attrNameLst>
                                      </p:cBhvr>
                                      <p:to>
                                        <p:strVal val="visible"/>
                                      </p:to>
                                    </p:set>
                                    <p:animEffect transition="in" filter="dissolve">
                                      <p:cBhvr>
                                        <p:cTn id="2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P spid="60420" grpId="0"/>
      <p:bldP spid="60421"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descr="Philemon Become like Those We Resent.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988" y="23813"/>
            <a:ext cx="6288088" cy="683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0" name="Text Box 7"/>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000000"/>
                </a:solidFill>
              </a:rPr>
              <a:t>251</a:t>
            </a:r>
          </a:p>
        </p:txBody>
      </p:sp>
      <p:sp>
        <p:nvSpPr>
          <p:cNvPr id="232451" name="Rectangle 2"/>
          <p:cNvSpPr>
            <a:spLocks noGrp="1" noChangeArrowheads="1"/>
          </p:cNvSpPr>
          <p:nvPr>
            <p:ph type="title"/>
          </p:nvPr>
        </p:nvSpPr>
        <p:spPr>
          <a:xfrm>
            <a:off x="5867400" y="404813"/>
            <a:ext cx="3276600" cy="3671887"/>
          </a:xfrm>
        </p:spPr>
        <p:txBody>
          <a:bodyPr/>
          <a:lstStyle/>
          <a:p>
            <a:pPr eaLnBrk="1" hangingPunct="1"/>
            <a:r>
              <a:rPr lang="zh-TW" altLang="en-US" dirty="0">
                <a:latin typeface="Arial" pitchFamily="34" charset="0"/>
              </a:rPr>
              <a:t>我们如何变得像我们所怨恨的那样</a:t>
            </a:r>
            <a:endParaRPr lang="en-US" altLang="en-US" dirty="0">
              <a:latin typeface="Arial" pitchFamily="34" charset="0"/>
            </a:endParaRPr>
          </a:p>
        </p:txBody>
      </p:sp>
      <p:sp>
        <p:nvSpPr>
          <p:cNvPr id="232452" name="Rectangle 2"/>
          <p:cNvSpPr txBox="1">
            <a:spLocks noChangeArrowheads="1"/>
          </p:cNvSpPr>
          <p:nvPr/>
        </p:nvSpPr>
        <p:spPr bwMode="auto">
          <a:xfrm>
            <a:off x="5988050" y="5805488"/>
            <a:ext cx="315595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1800" b="1" dirty="0">
                <a:solidFill>
                  <a:srgbClr val="000000"/>
                </a:solidFill>
              </a:rPr>
              <a:t>比尔</a:t>
            </a:r>
            <a:r>
              <a:rPr lang="en-US" altLang="zh-CN" sz="1800" b="1" dirty="0">
                <a:solidFill>
                  <a:srgbClr val="000000"/>
                </a:solidFill>
              </a:rPr>
              <a:t>·</a:t>
            </a:r>
            <a:r>
              <a:rPr lang="zh-CN" altLang="en-US" sz="1800" b="1" dirty="0">
                <a:solidFill>
                  <a:srgbClr val="000000"/>
                </a:solidFill>
              </a:rPr>
              <a:t>高达（</a:t>
            </a:r>
            <a:r>
              <a:rPr lang="en-US" altLang="en-US" sz="1800" b="1" dirty="0">
                <a:solidFill>
                  <a:srgbClr val="000000"/>
                </a:solidFill>
              </a:rPr>
              <a:t>Bill </a:t>
            </a:r>
            <a:r>
              <a:rPr lang="en-US" altLang="en-US" sz="1800" b="1" dirty="0" err="1">
                <a:solidFill>
                  <a:srgbClr val="000000"/>
                </a:solidFill>
              </a:rPr>
              <a:t>Gothard</a:t>
            </a:r>
            <a:r>
              <a:rPr lang="en-US" altLang="en-US" sz="1800" b="1" dirty="0">
                <a:solidFill>
                  <a:srgbClr val="000000"/>
                </a:solidFill>
              </a:rPr>
              <a:t>），</a:t>
            </a:r>
          </a:p>
          <a:p>
            <a:pPr algn="ctr" eaLnBrk="1" hangingPunct="1"/>
            <a:r>
              <a:rPr lang="en-US" altLang="en-US" sz="1800" b="1" dirty="0">
                <a:solidFill>
                  <a:srgbClr val="000000"/>
                </a:solidFill>
              </a:rPr>
              <a:t>《</a:t>
            </a:r>
            <a:r>
              <a:rPr lang="zh-CN" altLang="en-US" sz="1800" b="1" dirty="0">
                <a:solidFill>
                  <a:srgbClr val="000000"/>
                </a:solidFill>
              </a:rPr>
              <a:t>基本人生原则研究所</a:t>
            </a:r>
            <a:r>
              <a:rPr lang="en-US" altLang="zh-CN" sz="1800" b="1" dirty="0">
                <a:solidFill>
                  <a:srgbClr val="000000"/>
                </a:solidFill>
              </a:rPr>
              <a:t>》</a:t>
            </a:r>
          </a:p>
        </p:txBody>
      </p:sp>
      <p:sp>
        <p:nvSpPr>
          <p:cNvPr id="2" name="文本框 1">
            <a:extLst>
              <a:ext uri="{FF2B5EF4-FFF2-40B4-BE49-F238E27FC236}">
                <a16:creationId xmlns:a16="http://schemas.microsoft.com/office/drawing/2014/main" id="{5FBAECA8-7472-09AA-C90F-D349223C1A7C}"/>
              </a:ext>
            </a:extLst>
          </p:cNvPr>
          <p:cNvSpPr txBox="1"/>
          <p:nvPr/>
        </p:nvSpPr>
        <p:spPr>
          <a:xfrm>
            <a:off x="228600" y="1447800"/>
            <a:ext cx="543739" cy="307777"/>
          </a:xfrm>
          <a:prstGeom prst="rect">
            <a:avLst/>
          </a:prstGeom>
          <a:solidFill>
            <a:schemeClr val="bg1"/>
          </a:solidFill>
        </p:spPr>
        <p:txBody>
          <a:bodyPr wrap="none" rtlCol="0">
            <a:spAutoFit/>
          </a:bodyPr>
          <a:lstStyle/>
          <a:p>
            <a:r>
              <a:rPr kumimoji="1" lang="zh-CN" altLang="en-US" sz="1400" dirty="0"/>
              <a:t>儿子</a:t>
            </a:r>
          </a:p>
        </p:txBody>
      </p:sp>
      <p:sp>
        <p:nvSpPr>
          <p:cNvPr id="3" name="文本框 2">
            <a:extLst>
              <a:ext uri="{FF2B5EF4-FFF2-40B4-BE49-F238E27FC236}">
                <a16:creationId xmlns:a16="http://schemas.microsoft.com/office/drawing/2014/main" id="{2D8BB02C-139E-57A1-E4DD-98F2F79D56DF}"/>
              </a:ext>
            </a:extLst>
          </p:cNvPr>
          <p:cNvSpPr txBox="1"/>
          <p:nvPr/>
        </p:nvSpPr>
        <p:spPr>
          <a:xfrm>
            <a:off x="1676400" y="342482"/>
            <a:ext cx="1143000" cy="738664"/>
          </a:xfrm>
          <a:prstGeom prst="rect">
            <a:avLst/>
          </a:prstGeom>
          <a:solidFill>
            <a:schemeClr val="bg1"/>
          </a:solidFill>
        </p:spPr>
        <p:txBody>
          <a:bodyPr wrap="square" rtlCol="0">
            <a:spAutoFit/>
          </a:bodyPr>
          <a:lstStyle/>
          <a:p>
            <a:r>
              <a:rPr lang="zh-CN" altLang="en-US" sz="1400" dirty="0"/>
              <a:t>我永远不会像我的父亲！</a:t>
            </a:r>
          </a:p>
        </p:txBody>
      </p:sp>
      <p:sp>
        <p:nvSpPr>
          <p:cNvPr id="5" name="文本框 4">
            <a:extLst>
              <a:ext uri="{FF2B5EF4-FFF2-40B4-BE49-F238E27FC236}">
                <a16:creationId xmlns:a16="http://schemas.microsoft.com/office/drawing/2014/main" id="{F60CF1C7-087A-33B2-D28B-633E90FD2AEC}"/>
              </a:ext>
            </a:extLst>
          </p:cNvPr>
          <p:cNvSpPr txBox="1"/>
          <p:nvPr/>
        </p:nvSpPr>
        <p:spPr>
          <a:xfrm>
            <a:off x="4318773" y="536563"/>
            <a:ext cx="1701027" cy="523220"/>
          </a:xfrm>
          <a:prstGeom prst="rect">
            <a:avLst/>
          </a:prstGeom>
          <a:solidFill>
            <a:schemeClr val="bg1"/>
          </a:solidFill>
        </p:spPr>
        <p:txBody>
          <a:bodyPr wrap="square" rtlCol="0">
            <a:spAutoFit/>
          </a:bodyPr>
          <a:lstStyle/>
          <a:p>
            <a:r>
              <a:rPr lang="zh-CN" altLang="en-US" sz="1400" dirty="0"/>
              <a:t>“你就像你的父亲！（在态度上）</a:t>
            </a:r>
          </a:p>
        </p:txBody>
      </p:sp>
      <p:sp>
        <p:nvSpPr>
          <p:cNvPr id="7" name="任意形状 6">
            <a:extLst>
              <a:ext uri="{FF2B5EF4-FFF2-40B4-BE49-F238E27FC236}">
                <a16:creationId xmlns:a16="http://schemas.microsoft.com/office/drawing/2014/main" id="{6A99A812-DD57-E3DA-36E4-711B6072BC29}"/>
              </a:ext>
            </a:extLst>
          </p:cNvPr>
          <p:cNvSpPr/>
          <p:nvPr/>
        </p:nvSpPr>
        <p:spPr bwMode="auto">
          <a:xfrm>
            <a:off x="854110" y="2080009"/>
            <a:ext cx="1336431" cy="854110"/>
          </a:xfrm>
          <a:custGeom>
            <a:avLst/>
            <a:gdLst>
              <a:gd name="connsiteX0" fmla="*/ 0 w 1336431"/>
              <a:gd name="connsiteY0" fmla="*/ 70338 h 854110"/>
              <a:gd name="connsiteX1" fmla="*/ 20097 w 1336431"/>
              <a:gd name="connsiteY1" fmla="*/ 854110 h 854110"/>
              <a:gd name="connsiteX2" fmla="*/ 773723 w 1336431"/>
              <a:gd name="connsiteY2" fmla="*/ 834013 h 854110"/>
              <a:gd name="connsiteX3" fmla="*/ 964642 w 1336431"/>
              <a:gd name="connsiteY3" fmla="*/ 622998 h 854110"/>
              <a:gd name="connsiteX4" fmla="*/ 1336431 w 1336431"/>
              <a:gd name="connsiteY4" fmla="*/ 562707 h 854110"/>
              <a:gd name="connsiteX5" fmla="*/ 1205802 w 1336431"/>
              <a:gd name="connsiteY5" fmla="*/ 411982 h 854110"/>
              <a:gd name="connsiteX6" fmla="*/ 823965 w 1336431"/>
              <a:gd name="connsiteY6" fmla="*/ 130628 h 854110"/>
              <a:gd name="connsiteX7" fmla="*/ 622998 w 1336431"/>
              <a:gd name="connsiteY7" fmla="*/ 0 h 854110"/>
              <a:gd name="connsiteX8" fmla="*/ 0 w 1336431"/>
              <a:gd name="connsiteY8" fmla="*/ 70338 h 85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6431" h="854110">
                <a:moveTo>
                  <a:pt x="0" y="70338"/>
                </a:moveTo>
                <a:lnTo>
                  <a:pt x="20097" y="854110"/>
                </a:lnTo>
                <a:lnTo>
                  <a:pt x="773723" y="834013"/>
                </a:lnTo>
                <a:lnTo>
                  <a:pt x="964642" y="622998"/>
                </a:lnTo>
                <a:lnTo>
                  <a:pt x="1336431" y="562707"/>
                </a:lnTo>
                <a:lnTo>
                  <a:pt x="1205802" y="411982"/>
                </a:lnTo>
                <a:lnTo>
                  <a:pt x="823965" y="130628"/>
                </a:lnTo>
                <a:lnTo>
                  <a:pt x="622998" y="0"/>
                </a:lnTo>
                <a:lnTo>
                  <a:pt x="0" y="70338"/>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a typeface="MS PGothic" pitchFamily="34" charset="-128"/>
              <a:cs typeface="MS PGothic" pitchFamily="34" charset="-128"/>
            </a:endParaRPr>
          </a:p>
        </p:txBody>
      </p:sp>
      <p:sp>
        <p:nvSpPr>
          <p:cNvPr id="4" name="文本框 3">
            <a:extLst>
              <a:ext uri="{FF2B5EF4-FFF2-40B4-BE49-F238E27FC236}">
                <a16:creationId xmlns:a16="http://schemas.microsoft.com/office/drawing/2014/main" id="{5D2B5AE0-8864-2302-4583-B58815847B24}"/>
              </a:ext>
            </a:extLst>
          </p:cNvPr>
          <p:cNvSpPr txBox="1"/>
          <p:nvPr/>
        </p:nvSpPr>
        <p:spPr>
          <a:xfrm>
            <a:off x="822581" y="2183898"/>
            <a:ext cx="1082419" cy="646331"/>
          </a:xfrm>
          <a:prstGeom prst="rect">
            <a:avLst/>
          </a:prstGeom>
          <a:solidFill>
            <a:schemeClr val="bg1"/>
          </a:solidFill>
        </p:spPr>
        <p:txBody>
          <a:bodyPr wrap="square" rtlCol="0">
            <a:spAutoFit/>
          </a:bodyPr>
          <a:lstStyle/>
          <a:p>
            <a:r>
              <a:rPr lang="zh-CN" altLang="en-US" sz="1200" dirty="0"/>
              <a:t>他没有意识到还有另一面。</a:t>
            </a:r>
            <a:endParaRPr lang="en-US" altLang="zh-CN" sz="1200" dirty="0"/>
          </a:p>
        </p:txBody>
      </p:sp>
      <p:sp>
        <p:nvSpPr>
          <p:cNvPr id="8" name="文本框 7">
            <a:extLst>
              <a:ext uri="{FF2B5EF4-FFF2-40B4-BE49-F238E27FC236}">
                <a16:creationId xmlns:a16="http://schemas.microsoft.com/office/drawing/2014/main" id="{A6F3CA1B-9DF9-29CE-BA70-6327A19C8B30}"/>
              </a:ext>
            </a:extLst>
          </p:cNvPr>
          <p:cNvSpPr txBox="1"/>
          <p:nvPr/>
        </p:nvSpPr>
        <p:spPr>
          <a:xfrm>
            <a:off x="2120342" y="1600200"/>
            <a:ext cx="1156259" cy="923330"/>
          </a:xfrm>
          <a:prstGeom prst="rect">
            <a:avLst/>
          </a:prstGeom>
          <a:solidFill>
            <a:schemeClr val="bg1"/>
          </a:solidFill>
        </p:spPr>
        <p:txBody>
          <a:bodyPr wrap="square" rtlCol="0">
            <a:spAutoFit/>
          </a:bodyPr>
          <a:lstStyle/>
          <a:p>
            <a:r>
              <a:rPr lang="zh-CN" altLang="en-US" sz="1800" dirty="0"/>
              <a:t>他只专注于情感焦点的一面</a:t>
            </a:r>
          </a:p>
        </p:txBody>
      </p:sp>
      <p:sp>
        <p:nvSpPr>
          <p:cNvPr id="9" name="文本框 8">
            <a:extLst>
              <a:ext uri="{FF2B5EF4-FFF2-40B4-BE49-F238E27FC236}">
                <a16:creationId xmlns:a16="http://schemas.microsoft.com/office/drawing/2014/main" id="{7F406AE3-336F-0CF9-9547-ADB918AC6580}"/>
              </a:ext>
            </a:extLst>
          </p:cNvPr>
          <p:cNvSpPr txBox="1"/>
          <p:nvPr/>
        </p:nvSpPr>
        <p:spPr>
          <a:xfrm rot="2908743">
            <a:off x="3138219" y="3073041"/>
            <a:ext cx="2673548" cy="338554"/>
          </a:xfrm>
          <a:prstGeom prst="rect">
            <a:avLst/>
          </a:prstGeom>
          <a:solidFill>
            <a:schemeClr val="bg1"/>
          </a:solidFill>
        </p:spPr>
        <p:txBody>
          <a:bodyPr wrap="square" rtlCol="0">
            <a:spAutoFit/>
          </a:bodyPr>
          <a:lstStyle/>
          <a:p>
            <a:pPr algn="ctr"/>
            <a:r>
              <a:rPr lang="zh-CN" altLang="en-US" sz="1600" b="1" dirty="0"/>
              <a:t>对父亲的情感关注</a:t>
            </a:r>
            <a:endParaRPr lang="zh-CN" altLang="en-US" sz="1600" dirty="0"/>
          </a:p>
        </p:txBody>
      </p:sp>
      <p:sp>
        <p:nvSpPr>
          <p:cNvPr id="10" name="文本框 9">
            <a:extLst>
              <a:ext uri="{FF2B5EF4-FFF2-40B4-BE49-F238E27FC236}">
                <a16:creationId xmlns:a16="http://schemas.microsoft.com/office/drawing/2014/main" id="{F49E2354-41EE-A152-C117-2497412B558A}"/>
              </a:ext>
            </a:extLst>
          </p:cNvPr>
          <p:cNvSpPr txBox="1"/>
          <p:nvPr/>
        </p:nvSpPr>
        <p:spPr>
          <a:xfrm rot="2908743">
            <a:off x="2264012" y="3409344"/>
            <a:ext cx="2673548" cy="369332"/>
          </a:xfrm>
          <a:prstGeom prst="rect">
            <a:avLst/>
          </a:prstGeom>
          <a:solidFill>
            <a:schemeClr val="bg1"/>
          </a:solidFill>
        </p:spPr>
        <p:txBody>
          <a:bodyPr wrap="square" rtlCol="0">
            <a:spAutoFit/>
          </a:bodyPr>
          <a:lstStyle/>
          <a:p>
            <a:pPr algn="ctr"/>
            <a:r>
              <a:rPr lang="zh-CN" altLang="en-US" sz="1800" b="1" dirty="0"/>
              <a:t>可见的行为</a:t>
            </a:r>
            <a:endParaRPr lang="zh-CN" altLang="en-US" sz="1800" dirty="0"/>
          </a:p>
        </p:txBody>
      </p:sp>
      <p:sp>
        <p:nvSpPr>
          <p:cNvPr id="11" name="文本框 10">
            <a:extLst>
              <a:ext uri="{FF2B5EF4-FFF2-40B4-BE49-F238E27FC236}">
                <a16:creationId xmlns:a16="http://schemas.microsoft.com/office/drawing/2014/main" id="{06830086-26C0-8707-6545-73ABAA3A8EB3}"/>
              </a:ext>
            </a:extLst>
          </p:cNvPr>
          <p:cNvSpPr txBox="1"/>
          <p:nvPr/>
        </p:nvSpPr>
        <p:spPr>
          <a:xfrm rot="2908743">
            <a:off x="1661110" y="3735600"/>
            <a:ext cx="2673548" cy="400110"/>
          </a:xfrm>
          <a:prstGeom prst="rect">
            <a:avLst/>
          </a:prstGeom>
          <a:solidFill>
            <a:schemeClr val="bg1"/>
          </a:solidFill>
        </p:spPr>
        <p:txBody>
          <a:bodyPr wrap="square" rtlCol="0">
            <a:spAutoFit/>
          </a:bodyPr>
          <a:lstStyle/>
          <a:p>
            <a:pPr algn="ctr"/>
            <a:r>
              <a:rPr lang="zh-CN" altLang="en-US" sz="2000" b="1" dirty="0"/>
              <a:t>根源态度</a:t>
            </a:r>
            <a:endParaRPr lang="zh-CN" altLang="en-US" sz="2000" dirty="0"/>
          </a:p>
        </p:txBody>
      </p:sp>
      <p:sp>
        <p:nvSpPr>
          <p:cNvPr id="12" name="文本框 11">
            <a:extLst>
              <a:ext uri="{FF2B5EF4-FFF2-40B4-BE49-F238E27FC236}">
                <a16:creationId xmlns:a16="http://schemas.microsoft.com/office/drawing/2014/main" id="{585C6E42-CB38-2CFF-2A36-387A4C654651}"/>
              </a:ext>
            </a:extLst>
          </p:cNvPr>
          <p:cNvSpPr txBox="1"/>
          <p:nvPr/>
        </p:nvSpPr>
        <p:spPr>
          <a:xfrm>
            <a:off x="4637359" y="4480023"/>
            <a:ext cx="1680701" cy="600164"/>
          </a:xfrm>
          <a:prstGeom prst="rect">
            <a:avLst/>
          </a:prstGeom>
          <a:solidFill>
            <a:schemeClr val="bg1"/>
          </a:solidFill>
        </p:spPr>
        <p:txBody>
          <a:bodyPr wrap="square" rtlCol="0">
            <a:spAutoFit/>
          </a:bodyPr>
          <a:lstStyle/>
          <a:p>
            <a:r>
              <a:rPr lang="zh-CN" altLang="en-US" sz="1100" dirty="0"/>
              <a:t>酗酒</a:t>
            </a:r>
          </a:p>
          <a:p>
            <a:r>
              <a:rPr lang="zh-CN" altLang="en-US" sz="1100" dirty="0"/>
              <a:t>忽视责任</a:t>
            </a:r>
          </a:p>
          <a:p>
            <a:r>
              <a:rPr lang="zh-CN" altLang="en-US" sz="1100" dirty="0"/>
              <a:t>不忠等</a:t>
            </a:r>
          </a:p>
        </p:txBody>
      </p:sp>
      <p:sp>
        <p:nvSpPr>
          <p:cNvPr id="13" name="文本框 12">
            <a:extLst>
              <a:ext uri="{FF2B5EF4-FFF2-40B4-BE49-F238E27FC236}">
                <a16:creationId xmlns:a16="http://schemas.microsoft.com/office/drawing/2014/main" id="{D994F127-8E9F-EED2-2836-1F6D166A8CBA}"/>
              </a:ext>
            </a:extLst>
          </p:cNvPr>
          <p:cNvSpPr txBox="1"/>
          <p:nvPr/>
        </p:nvSpPr>
        <p:spPr>
          <a:xfrm>
            <a:off x="2667000" y="5012586"/>
            <a:ext cx="1839642" cy="600164"/>
          </a:xfrm>
          <a:prstGeom prst="rect">
            <a:avLst/>
          </a:prstGeom>
          <a:solidFill>
            <a:schemeClr val="bg1"/>
          </a:solidFill>
        </p:spPr>
        <p:txBody>
          <a:bodyPr wrap="square" rtlCol="0">
            <a:spAutoFit/>
          </a:bodyPr>
          <a:lstStyle/>
          <a:p>
            <a:r>
              <a:rPr lang="zh-CN" altLang="en-US" sz="1100" dirty="0"/>
              <a:t>苦毒</a:t>
            </a:r>
          </a:p>
          <a:p>
            <a:r>
              <a:rPr lang="zh-CN" altLang="en-US" sz="1100" dirty="0"/>
              <a:t>自私</a:t>
            </a:r>
            <a:endParaRPr lang="en-US" altLang="zh-CN" sz="1100" dirty="0"/>
          </a:p>
          <a:p>
            <a:r>
              <a:rPr lang="zh-CN" altLang="en-US" sz="1100" dirty="0"/>
              <a:t>骄傲</a:t>
            </a:r>
          </a:p>
        </p:txBody>
      </p:sp>
      <p:sp>
        <p:nvSpPr>
          <p:cNvPr id="14" name="文本框 13">
            <a:extLst>
              <a:ext uri="{FF2B5EF4-FFF2-40B4-BE49-F238E27FC236}">
                <a16:creationId xmlns:a16="http://schemas.microsoft.com/office/drawing/2014/main" id="{4402C055-72E5-60C9-5A9F-C106F9EE4BEE}"/>
              </a:ext>
            </a:extLst>
          </p:cNvPr>
          <p:cNvSpPr txBox="1"/>
          <p:nvPr/>
        </p:nvSpPr>
        <p:spPr>
          <a:xfrm>
            <a:off x="2120342" y="6261602"/>
            <a:ext cx="2604058" cy="338554"/>
          </a:xfrm>
          <a:prstGeom prst="rect">
            <a:avLst/>
          </a:prstGeom>
          <a:solidFill>
            <a:schemeClr val="bg1"/>
          </a:solidFill>
        </p:spPr>
        <p:txBody>
          <a:bodyPr wrap="square" rtlCol="0">
            <a:spAutoFit/>
          </a:bodyPr>
          <a:lstStyle/>
          <a:p>
            <a:pPr algn="ctr"/>
            <a:r>
              <a:rPr lang="zh-CN" altLang="en-US" sz="1600" b="1" dirty="0"/>
              <a:t>像 </a:t>
            </a:r>
            <a:r>
              <a:rPr lang="en-US" altLang="zh-CN" sz="1600" b="1" dirty="0"/>
              <a:t>= </a:t>
            </a:r>
            <a:r>
              <a:rPr lang="zh-CN" altLang="en-US" sz="1600" b="1" dirty="0"/>
              <a:t>比较的标准</a:t>
            </a:r>
            <a:endParaRPr lang="zh-CN" altLang="en-US" sz="1600" dirty="0"/>
          </a:p>
        </p:txBody>
      </p:sp>
      <p:sp>
        <p:nvSpPr>
          <p:cNvPr id="15" name="文本框 14">
            <a:extLst>
              <a:ext uri="{FF2B5EF4-FFF2-40B4-BE49-F238E27FC236}">
                <a16:creationId xmlns:a16="http://schemas.microsoft.com/office/drawing/2014/main" id="{65848215-FE73-0A50-49D3-3360BC906752}"/>
              </a:ext>
            </a:extLst>
          </p:cNvPr>
          <p:cNvSpPr txBox="1"/>
          <p:nvPr/>
        </p:nvSpPr>
        <p:spPr>
          <a:xfrm>
            <a:off x="5123873" y="6261602"/>
            <a:ext cx="778747" cy="276999"/>
          </a:xfrm>
          <a:prstGeom prst="rect">
            <a:avLst/>
          </a:prstGeom>
          <a:solidFill>
            <a:schemeClr val="bg1"/>
          </a:solidFill>
        </p:spPr>
        <p:txBody>
          <a:bodyPr wrap="square" rtlCol="0">
            <a:spAutoFit/>
          </a:bodyPr>
          <a:lstStyle/>
          <a:p>
            <a:pPr algn="ctr"/>
            <a:r>
              <a:rPr lang="zh-CN" altLang="en-US" sz="1200" b="1" dirty="0"/>
              <a:t>父亲</a:t>
            </a:r>
          </a:p>
        </p:txBody>
      </p:sp>
    </p:spTree>
    <p:extLst>
      <p:ext uri="{BB962C8B-B14F-4D97-AF65-F5344CB8AC3E}">
        <p14:creationId xmlns:p14="http://schemas.microsoft.com/office/powerpoint/2010/main" val="3597929091"/>
      </p:ext>
    </p:extLst>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7791450" y="152400"/>
            <a:ext cx="1200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a:solidFill>
                  <a:srgbClr val="FFFFFF"/>
                </a:solidFill>
                <a:latin typeface="Times New Roman" pitchFamily="18" charset="0"/>
              </a:rPr>
              <a:t>248-250</a:t>
            </a:r>
          </a:p>
        </p:txBody>
      </p:sp>
      <p:sp>
        <p:nvSpPr>
          <p:cNvPr id="68611" name="Text Box 3"/>
          <p:cNvSpPr txBox="1">
            <a:spLocks noChangeArrowheads="1"/>
          </p:cNvSpPr>
          <p:nvPr/>
        </p:nvSpPr>
        <p:spPr bwMode="auto">
          <a:xfrm>
            <a:off x="457200" y="685800"/>
            <a:ext cx="8153400" cy="1106488"/>
          </a:xfrm>
          <a:prstGeom prst="rect">
            <a:avLst/>
          </a:prstGeom>
          <a:solidFill>
            <a:srgbClr val="FFFFFF"/>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200" b="1">
                <a:solidFill>
                  <a:srgbClr val="000000"/>
                </a:solidFill>
                <a:latin typeface="Arial Narrow" pitchFamily="34" charset="0"/>
                <a:ea typeface="SimSun" pitchFamily="2" charset="-122"/>
              </a:rPr>
              <a:t>(1-3)  </a:t>
            </a:r>
            <a:r>
              <a:rPr lang="zh-CN" altLang="en-US" sz="2200" b="1">
                <a:solidFill>
                  <a:srgbClr val="000000"/>
                </a:solidFill>
                <a:latin typeface="Arial Narrow" pitchFamily="34" charset="0"/>
                <a:ea typeface="SimSun" pitchFamily="2" charset="-122"/>
              </a:rPr>
              <a:t>保罗介绍自己与提摩太为作者，向腓利门，他的妻子，儿子与家庭教会致词，并且祝他们神恩典与平安来开始他为欧尼西慕求情的事件。</a:t>
            </a:r>
            <a:endParaRPr lang="en-US" altLang="zh-CN" sz="2200" b="1">
              <a:solidFill>
                <a:srgbClr val="000000"/>
              </a:solidFill>
              <a:latin typeface="Arial Narrow" pitchFamily="34" charset="0"/>
              <a:ea typeface="SimSun" pitchFamily="2" charset="-122"/>
            </a:endParaRPr>
          </a:p>
        </p:txBody>
      </p:sp>
      <p:sp>
        <p:nvSpPr>
          <p:cNvPr id="68612" name="Text Box 4"/>
          <p:cNvSpPr txBox="1">
            <a:spLocks noChangeArrowheads="1"/>
          </p:cNvSpPr>
          <p:nvPr/>
        </p:nvSpPr>
        <p:spPr bwMode="auto">
          <a:xfrm>
            <a:off x="457200" y="2211388"/>
            <a:ext cx="8229600" cy="1106487"/>
          </a:xfrm>
          <a:prstGeom prst="rect">
            <a:avLst/>
          </a:prstGeom>
          <a:solidFill>
            <a:srgbClr val="FFFFFF"/>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200" b="1">
                <a:solidFill>
                  <a:srgbClr val="000000"/>
                </a:solidFill>
                <a:latin typeface="Arial Narrow" pitchFamily="34" charset="0"/>
                <a:ea typeface="SimSun" pitchFamily="2" charset="-122"/>
              </a:rPr>
              <a:t>(4-7) </a:t>
            </a:r>
            <a:r>
              <a:rPr lang="zh-CN" altLang="en-US" sz="2200" b="1">
                <a:solidFill>
                  <a:srgbClr val="000000"/>
                </a:solidFill>
                <a:latin typeface="Arial Narrow" pitchFamily="34" charset="0"/>
                <a:ea typeface="SimSun" pitchFamily="2" charset="-122"/>
              </a:rPr>
              <a:t>保罗忠诚感谢地为腓利门的爱与信心祷告与赞扬，为的是要鼓励腓利门向欧尼西慕，他的逃犯但悔改的奴仆，展示这些同样的优良品质。</a:t>
            </a:r>
            <a:endParaRPr lang="en-US" altLang="en-US" sz="2200">
              <a:solidFill>
                <a:srgbClr val="000000"/>
              </a:solidFill>
              <a:latin typeface="Arial Narrow" pitchFamily="34" charset="0"/>
            </a:endParaRPr>
          </a:p>
        </p:txBody>
      </p:sp>
      <p:sp>
        <p:nvSpPr>
          <p:cNvPr id="68613" name="Text Box 5"/>
          <p:cNvSpPr txBox="1">
            <a:spLocks noChangeArrowheads="1"/>
          </p:cNvSpPr>
          <p:nvPr/>
        </p:nvSpPr>
        <p:spPr bwMode="auto">
          <a:xfrm>
            <a:off x="457200" y="3736975"/>
            <a:ext cx="8229600" cy="1106488"/>
          </a:xfrm>
          <a:prstGeom prst="rect">
            <a:avLst/>
          </a:prstGeom>
          <a:solidFill>
            <a:srgbClr val="FFFFFF"/>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200" b="1">
                <a:solidFill>
                  <a:srgbClr val="000000"/>
                </a:solidFill>
                <a:latin typeface="Arial Narrow" pitchFamily="34" charset="0"/>
                <a:ea typeface="SimSun" pitchFamily="2" charset="-122"/>
              </a:rPr>
              <a:t>(8-21) </a:t>
            </a:r>
            <a:r>
              <a:rPr lang="zh-CN" altLang="en-US" sz="2200" b="1">
                <a:solidFill>
                  <a:srgbClr val="000000"/>
                </a:solidFill>
                <a:latin typeface="Arial Narrow" pitchFamily="34" charset="0"/>
                <a:ea typeface="SimSun" pitchFamily="2" charset="-122"/>
              </a:rPr>
              <a:t>保罗为欧尼西慕向腓利门作出公开的呼吁来求宽恕，说明送他回返到腓利门的理由并且做出具体的要求，为欧尼西慕的过犯完全地被赦免。</a:t>
            </a:r>
            <a:endParaRPr lang="en-US" altLang="en-US" sz="2200" b="1">
              <a:solidFill>
                <a:srgbClr val="000000"/>
              </a:solidFill>
              <a:latin typeface="Arial Narrow" pitchFamily="34" charset="0"/>
              <a:ea typeface="SimSun" pitchFamily="2" charset="-122"/>
            </a:endParaRPr>
          </a:p>
        </p:txBody>
      </p:sp>
      <p:sp>
        <p:nvSpPr>
          <p:cNvPr id="68614" name="Text Box 6"/>
          <p:cNvSpPr txBox="1">
            <a:spLocks noChangeArrowheads="1"/>
          </p:cNvSpPr>
          <p:nvPr/>
        </p:nvSpPr>
        <p:spPr bwMode="auto">
          <a:xfrm>
            <a:off x="457200" y="5264150"/>
            <a:ext cx="8229600" cy="1106488"/>
          </a:xfrm>
          <a:prstGeom prst="rect">
            <a:avLst/>
          </a:prstGeom>
          <a:solidFill>
            <a:srgbClr val="FFFFFF"/>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200" b="1">
                <a:solidFill>
                  <a:srgbClr val="000000"/>
                </a:solidFill>
                <a:latin typeface="Arial Narrow" pitchFamily="34" charset="0"/>
                <a:ea typeface="SimSun" pitchFamily="2" charset="-122"/>
              </a:rPr>
              <a:t>(22-25) </a:t>
            </a:r>
            <a:r>
              <a:rPr lang="zh-CN" altLang="en-US" sz="2200" b="1">
                <a:solidFill>
                  <a:srgbClr val="000000"/>
                </a:solidFill>
                <a:latin typeface="Arial Narrow" pitchFamily="34" charset="0"/>
                <a:ea typeface="SimSun" pitchFamily="2" charset="-122"/>
              </a:rPr>
              <a:t>保罗要求他预期的拜访作准备，送出来自同工们的问候并且为了加强腓利门公开性的决定来祝福并且提醒神的能力来履行他的呼吁。</a:t>
            </a:r>
            <a:endParaRPr lang="en-US" altLang="zh-CN" sz="2200" b="1">
              <a:solidFill>
                <a:srgbClr val="000000"/>
              </a:solidFill>
              <a:latin typeface="Arial Narrow" pitchFamily="34" charset="0"/>
              <a:ea typeface="SimSun" pitchFamily="2" charset="-122"/>
            </a:endParaRPr>
          </a:p>
        </p:txBody>
      </p:sp>
      <p:sp>
        <p:nvSpPr>
          <p:cNvPr id="243719" name="Rectangle 7"/>
          <p:cNvSpPr>
            <a:spLocks noGrp="1" noChangeArrowheads="1"/>
          </p:cNvSpPr>
          <p:nvPr>
            <p:ph type="title" idx="4294967295"/>
          </p:nvPr>
        </p:nvSpPr>
        <p:spPr>
          <a:xfrm>
            <a:off x="2971800" y="90488"/>
            <a:ext cx="2362200" cy="519112"/>
          </a:xfrm>
          <a:solidFill>
            <a:schemeClr val="tx1"/>
          </a:solidFill>
        </p:spPr>
        <p:txBody>
          <a:bodyPr anchor="t">
            <a:spAutoFit/>
          </a:bodyPr>
          <a:lstStyle/>
          <a:p>
            <a:pPr algn="ctr" eaLnBrk="1" hangingPunct="1"/>
            <a:r>
              <a:rPr lang="zh-CN" altLang="en-US" sz="2800" b="1">
                <a:solidFill>
                  <a:srgbClr val="FFFFFF"/>
                </a:solidFill>
                <a:latin typeface="Arial" pitchFamily="34" charset="0"/>
                <a:ea typeface="SimSun" pitchFamily="2" charset="-122"/>
              </a:rPr>
              <a:t>大纲</a:t>
            </a:r>
          </a:p>
        </p:txBody>
      </p:sp>
    </p:spTree>
    <p:extLst>
      <p:ext uri="{BB962C8B-B14F-4D97-AF65-F5344CB8AC3E}">
        <p14:creationId xmlns:p14="http://schemas.microsoft.com/office/powerpoint/2010/main" val="3827185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ppt_x"/>
                                          </p:val>
                                        </p:tav>
                                        <p:tav tm="100000">
                                          <p:val>
                                            <p:strVal val="#ppt_x"/>
                                          </p:val>
                                        </p:tav>
                                      </p:tavLst>
                                    </p:anim>
                                    <p:anim calcmode="lin" valueType="num">
                                      <p:cBhvr additive="base">
                                        <p:cTn id="8" dur="500" fill="hold"/>
                                        <p:tgtEl>
                                          <p:spTgt spid="6861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additive="base">
                                        <p:cTn id="13" dur="500" fill="hold"/>
                                        <p:tgtEl>
                                          <p:spTgt spid="68612"/>
                                        </p:tgtEl>
                                        <p:attrNameLst>
                                          <p:attrName>ppt_x</p:attrName>
                                        </p:attrNameLst>
                                      </p:cBhvr>
                                      <p:tavLst>
                                        <p:tav tm="0">
                                          <p:val>
                                            <p:strVal val="#ppt_x"/>
                                          </p:val>
                                        </p:tav>
                                        <p:tav tm="100000">
                                          <p:val>
                                            <p:strVal val="#ppt_x"/>
                                          </p:val>
                                        </p:tav>
                                      </p:tavLst>
                                    </p:anim>
                                    <p:anim calcmode="lin" valueType="num">
                                      <p:cBhvr additive="base">
                                        <p:cTn id="14" dur="500" fill="hold"/>
                                        <p:tgtEl>
                                          <p:spTgt spid="6861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8613"/>
                                        </p:tgtEl>
                                        <p:attrNameLst>
                                          <p:attrName>style.visibility</p:attrName>
                                        </p:attrNameLst>
                                      </p:cBhvr>
                                      <p:to>
                                        <p:strVal val="visible"/>
                                      </p:to>
                                    </p:set>
                                    <p:anim calcmode="lin" valueType="num">
                                      <p:cBhvr additive="base">
                                        <p:cTn id="19" dur="500" fill="hold"/>
                                        <p:tgtEl>
                                          <p:spTgt spid="68613"/>
                                        </p:tgtEl>
                                        <p:attrNameLst>
                                          <p:attrName>ppt_x</p:attrName>
                                        </p:attrNameLst>
                                      </p:cBhvr>
                                      <p:tavLst>
                                        <p:tav tm="0">
                                          <p:val>
                                            <p:strVal val="#ppt_x"/>
                                          </p:val>
                                        </p:tav>
                                        <p:tav tm="100000">
                                          <p:val>
                                            <p:strVal val="#ppt_x"/>
                                          </p:val>
                                        </p:tav>
                                      </p:tavLst>
                                    </p:anim>
                                    <p:anim calcmode="lin" valueType="num">
                                      <p:cBhvr additive="base">
                                        <p:cTn id="20" dur="500" fill="hold"/>
                                        <p:tgtEl>
                                          <p:spTgt spid="6861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8614"/>
                                        </p:tgtEl>
                                        <p:attrNameLst>
                                          <p:attrName>style.visibility</p:attrName>
                                        </p:attrNameLst>
                                      </p:cBhvr>
                                      <p:to>
                                        <p:strVal val="visible"/>
                                      </p:to>
                                    </p:set>
                                    <p:anim calcmode="lin" valueType="num">
                                      <p:cBhvr additive="base">
                                        <p:cTn id="25" dur="500" fill="hold"/>
                                        <p:tgtEl>
                                          <p:spTgt spid="68614"/>
                                        </p:tgtEl>
                                        <p:attrNameLst>
                                          <p:attrName>ppt_x</p:attrName>
                                        </p:attrNameLst>
                                      </p:cBhvr>
                                      <p:tavLst>
                                        <p:tav tm="0">
                                          <p:val>
                                            <p:strVal val="#ppt_x"/>
                                          </p:val>
                                        </p:tav>
                                        <p:tav tm="100000">
                                          <p:val>
                                            <p:strVal val="#ppt_x"/>
                                          </p:val>
                                        </p:tav>
                                      </p:tavLst>
                                    </p:anim>
                                    <p:anim calcmode="lin" valueType="num">
                                      <p:cBhvr additive="base">
                                        <p:cTn id="26" dur="500" fill="hold"/>
                                        <p:tgtEl>
                                          <p:spTgt spid="686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autoUpdateAnimBg="0"/>
      <p:bldP spid="68612" grpId="0" animBg="1" autoUpdateAnimBg="0"/>
      <p:bldP spid="68613" grpId="0" animBg="1" autoUpdateAnimBg="0"/>
      <p:bldP spid="68614"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765175"/>
            <a:ext cx="915511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0" name="Rectangle 2"/>
          <p:cNvSpPr>
            <a:spLocks noGrp="1" noChangeArrowheads="1"/>
          </p:cNvSpPr>
          <p:nvPr>
            <p:ph type="title"/>
          </p:nvPr>
        </p:nvSpPr>
        <p:spPr>
          <a:xfrm>
            <a:off x="0" y="0"/>
            <a:ext cx="9144000" cy="836613"/>
          </a:xfrm>
          <a:solidFill>
            <a:schemeClr val="tx1"/>
          </a:solidFill>
        </p:spPr>
        <p:txBody>
          <a:bodyPr/>
          <a:lstStyle/>
          <a:p>
            <a:pPr eaLnBrk="1" hangingPunct="1"/>
            <a:r>
              <a:rPr lang="zh-CN" altLang="en-US" dirty="0">
                <a:solidFill>
                  <a:srgbClr val="FFFFFF"/>
                </a:solidFill>
                <a:latin typeface="Verdana" charset="0"/>
              </a:rPr>
              <a:t>腓利门小组成员</a:t>
            </a:r>
            <a:endParaRPr lang="en-US" dirty="0">
              <a:solidFill>
                <a:srgbClr val="FFFFFF"/>
              </a:solidFill>
              <a:latin typeface="Verdana" charset="0"/>
            </a:endParaRPr>
          </a:p>
        </p:txBody>
      </p:sp>
      <p:sp>
        <p:nvSpPr>
          <p:cNvPr id="222211" name="Rectangle 3"/>
          <p:cNvSpPr>
            <a:spLocks noGrp="1" noChangeArrowheads="1"/>
          </p:cNvSpPr>
          <p:nvPr>
            <p:ph type="body" sz="half" idx="1"/>
          </p:nvPr>
        </p:nvSpPr>
        <p:spPr>
          <a:xfrm>
            <a:off x="914400" y="1600200"/>
            <a:ext cx="4038600" cy="4525963"/>
          </a:xfrm>
        </p:spPr>
        <p:txBody>
          <a:bodyPr/>
          <a:lstStyle/>
          <a:p>
            <a:pPr eaLnBrk="1" hangingPunct="1"/>
            <a:r>
              <a:rPr lang="en-US" b="1" dirty="0">
                <a:latin typeface="Verdana" charset="0"/>
              </a:rPr>
              <a:t>William Heng </a:t>
            </a:r>
          </a:p>
          <a:p>
            <a:pPr eaLnBrk="1" hangingPunct="1"/>
            <a:r>
              <a:rPr lang="en-US" b="1" dirty="0" err="1">
                <a:latin typeface="Verdana" charset="0"/>
              </a:rPr>
              <a:t>Priskali</a:t>
            </a:r>
            <a:r>
              <a:rPr lang="en-US" b="1" dirty="0">
                <a:latin typeface="Verdana" charset="0"/>
              </a:rPr>
              <a:t> </a:t>
            </a:r>
            <a:r>
              <a:rPr lang="en-US" b="1" dirty="0" err="1">
                <a:latin typeface="Verdana" charset="0"/>
              </a:rPr>
              <a:t>Achum</a:t>
            </a:r>
            <a:endParaRPr lang="en-US" b="1" dirty="0">
              <a:latin typeface="Verdana" charset="0"/>
            </a:endParaRPr>
          </a:p>
          <a:p>
            <a:pPr eaLnBrk="1" hangingPunct="1"/>
            <a:r>
              <a:rPr lang="en-US" b="1" dirty="0">
                <a:latin typeface="Verdana" charset="0"/>
              </a:rPr>
              <a:t>Carolyn </a:t>
            </a:r>
            <a:r>
              <a:rPr lang="en-US" b="1" dirty="0" err="1">
                <a:latin typeface="Verdana" charset="0"/>
              </a:rPr>
              <a:t>Chiew</a:t>
            </a:r>
            <a:endParaRPr lang="en-US" b="1" dirty="0">
              <a:latin typeface="Verdana" charset="0"/>
            </a:endParaRPr>
          </a:p>
          <a:p>
            <a:pPr eaLnBrk="1" hangingPunct="1"/>
            <a:r>
              <a:rPr lang="en-US" b="1" dirty="0">
                <a:latin typeface="Verdana" charset="0"/>
              </a:rPr>
              <a:t>Vincent Lim</a:t>
            </a:r>
          </a:p>
          <a:p>
            <a:pPr eaLnBrk="1" hangingPunct="1"/>
            <a:r>
              <a:rPr lang="en-US" b="1" dirty="0">
                <a:latin typeface="Verdana" charset="0"/>
              </a:rPr>
              <a:t>Eric Chong</a:t>
            </a:r>
          </a:p>
          <a:p>
            <a:pPr eaLnBrk="1" hangingPunct="1"/>
            <a:r>
              <a:rPr lang="en-US" b="1" dirty="0">
                <a:latin typeface="Verdana" charset="0"/>
              </a:rPr>
              <a:t>Ng Wee Hua</a:t>
            </a:r>
          </a:p>
          <a:p>
            <a:pPr eaLnBrk="1" hangingPunct="1"/>
            <a:r>
              <a:rPr lang="en-US" b="1" dirty="0">
                <a:latin typeface="Verdana" charset="0"/>
              </a:rPr>
              <a:t>Victor</a:t>
            </a:r>
          </a:p>
          <a:p>
            <a:pPr eaLnBrk="1" hangingPunct="1"/>
            <a:r>
              <a:rPr lang="en-US" b="1" dirty="0">
                <a:latin typeface="Verdana" charset="0"/>
              </a:rPr>
              <a:t>Yeo Pin Pin</a:t>
            </a:r>
          </a:p>
          <a:p>
            <a:pPr eaLnBrk="1" hangingPunct="1"/>
            <a:r>
              <a:rPr lang="en-US" b="1" dirty="0">
                <a:latin typeface="Verdana" charset="0"/>
              </a:rPr>
              <a:t>Andrew Lim</a:t>
            </a:r>
          </a:p>
          <a:p>
            <a:pPr eaLnBrk="1" hangingPunct="1"/>
            <a:endParaRPr lang="en-US" b="1" dirty="0">
              <a:latin typeface="Verdana" charset="0"/>
            </a:endParaRPr>
          </a:p>
        </p:txBody>
      </p:sp>
    </p:spTree>
    <p:extLst>
      <p:ext uri="{BB962C8B-B14F-4D97-AF65-F5344CB8AC3E}">
        <p14:creationId xmlns:p14="http://schemas.microsoft.com/office/powerpoint/2010/main" val="560878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altLang="zh-TW" sz="4800" b="1" dirty="0">
                <a:solidFill>
                  <a:schemeClr val="tx1"/>
                </a:solidFill>
                <a:latin typeface="Arial" charset="0"/>
                <a:ea typeface="ＭＳ Ｐゴシック" charset="0"/>
                <a:cs typeface="ＭＳ Ｐゴシック" charset="0"/>
              </a:rPr>
              <a:t>I.</a:t>
            </a:r>
            <a:r>
              <a:rPr lang="zh-TW" altLang="en-US" sz="4800" b="1" dirty="0">
                <a:solidFill>
                  <a:schemeClr val="tx1"/>
                </a:solidFill>
                <a:latin typeface="Arial" charset="0"/>
                <a:ea typeface="ＭＳ Ｐゴシック" charset="0"/>
                <a:cs typeface="ＭＳ Ｐゴシック" charset="0"/>
              </a:rPr>
              <a:t>开始以尽可能最好的方式看待人们（</a:t>
            </a:r>
            <a:r>
              <a:rPr lang="en-US" altLang="zh-TW" sz="4800" b="1" dirty="0">
                <a:solidFill>
                  <a:schemeClr val="tx1"/>
                </a:solidFill>
                <a:latin typeface="Arial" charset="0"/>
                <a:ea typeface="ＭＳ Ｐゴシック" charset="0"/>
                <a:cs typeface="ＭＳ Ｐゴシック" charset="0"/>
              </a:rPr>
              <a:t>1-7</a:t>
            </a:r>
            <a:r>
              <a:rPr lang="zh-TW" altLang="en-US" sz="4800" b="1" dirty="0">
                <a:solidFill>
                  <a:schemeClr val="tx1"/>
                </a:solidFill>
                <a:latin typeface="Arial" charset="0"/>
                <a:ea typeface="ＭＳ Ｐゴシック" charset="0"/>
                <a:cs typeface="ＭＳ Ｐゴシック" charset="0"/>
              </a:rPr>
              <a:t>）。</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5727113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09675" y="228600"/>
            <a:ext cx="5267325" cy="613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AutoShape 4"/>
          <p:cNvSpPr>
            <a:spLocks noChangeArrowheads="1"/>
          </p:cNvSpPr>
          <p:nvPr/>
        </p:nvSpPr>
        <p:spPr bwMode="auto">
          <a:xfrm>
            <a:off x="2438400" y="1981200"/>
            <a:ext cx="1066800" cy="1143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noFill/>
          <a:ln w="76200" cap="sq">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GB">
              <a:solidFill>
                <a:srgbClr val="000000"/>
              </a:solidFill>
            </a:endParaRPr>
          </a:p>
        </p:txBody>
      </p:sp>
      <p:sp>
        <p:nvSpPr>
          <p:cNvPr id="245763"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5126" name="Text Box 6"/>
          <p:cNvSpPr txBox="1">
            <a:spLocks noChangeArrowheads="1"/>
          </p:cNvSpPr>
          <p:nvPr/>
        </p:nvSpPr>
        <p:spPr bwMode="auto">
          <a:xfrm>
            <a:off x="4894263" y="6491288"/>
            <a:ext cx="4249737" cy="366712"/>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1800" b="1" i="1" dirty="0">
                <a:solidFill>
                  <a:srgbClr val="FFFFFF"/>
                </a:solidFill>
                <a:effectLst>
                  <a:outerShdw blurRad="38100" dist="38100" dir="2700000" algn="tl">
                    <a:srgbClr val="000000"/>
                  </a:outerShdw>
                </a:effectLst>
                <a:latin typeface="Garamond" pitchFamily="18" charset="0"/>
                <a:ea typeface="SimSun" pitchFamily="2" charset="-122"/>
              </a:rPr>
              <a:t>顾力凯博士，新加坡神学院</a:t>
            </a:r>
            <a:endParaRPr lang="en-US" altLang="en-US" sz="1800" b="1" i="1" dirty="0">
              <a:solidFill>
                <a:srgbClr val="FFFFFF"/>
              </a:solidFill>
              <a:effectLst>
                <a:outerShdw blurRad="38100" dist="38100" dir="2700000" algn="tl">
                  <a:srgbClr val="000000"/>
                </a:outerShdw>
              </a:effectLst>
              <a:latin typeface="Garamond" pitchFamily="18" charset="0"/>
            </a:endParaRPr>
          </a:p>
        </p:txBody>
      </p:sp>
      <p:sp>
        <p:nvSpPr>
          <p:cNvPr id="245765" name="Rectangle 7"/>
          <p:cNvSpPr>
            <a:spLocks noGrp="1" noChangeArrowheads="1"/>
          </p:cNvSpPr>
          <p:nvPr>
            <p:ph type="title" idx="4294967295"/>
          </p:nvPr>
        </p:nvSpPr>
        <p:spPr>
          <a:xfrm>
            <a:off x="5867400" y="0"/>
            <a:ext cx="3078163" cy="533400"/>
          </a:xfrm>
        </p:spPr>
        <p:txBody>
          <a:bodyPr/>
          <a:lstStyle/>
          <a:p>
            <a:pPr algn="r" eaLnBrk="1" hangingPunct="1"/>
            <a:r>
              <a:rPr lang="zh-CN" altLang="en-US" sz="1800">
                <a:solidFill>
                  <a:schemeClr val="bg1"/>
                </a:solidFill>
                <a:ea typeface="SimSun" pitchFamily="2" charset="-122"/>
              </a:rPr>
              <a:t>腓利门书</a:t>
            </a:r>
          </a:p>
        </p:txBody>
      </p:sp>
      <p:sp>
        <p:nvSpPr>
          <p:cNvPr id="245766" name="Text Box 8"/>
          <p:cNvSpPr txBox="1">
            <a:spLocks noChangeArrowheads="1"/>
          </p:cNvSpPr>
          <p:nvPr/>
        </p:nvSpPr>
        <p:spPr bwMode="auto">
          <a:xfrm>
            <a:off x="5410200" y="4724400"/>
            <a:ext cx="37338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sz="2000" b="1">
                <a:solidFill>
                  <a:srgbClr val="000000"/>
                </a:solidFill>
                <a:ea typeface="SimSun" pitchFamily="2" charset="-122"/>
              </a:rPr>
              <a:t>经节</a:t>
            </a:r>
          </a:p>
          <a:p>
            <a:pPr>
              <a:spcBef>
                <a:spcPct val="50000"/>
              </a:spcBef>
            </a:pPr>
            <a:r>
              <a:rPr lang="en-US" altLang="zh-CN" sz="2000" b="1">
                <a:solidFill>
                  <a:srgbClr val="000000"/>
                </a:solidFill>
                <a:ea typeface="SimSun" pitchFamily="2" charset="-122"/>
              </a:rPr>
              <a:t>1-7	</a:t>
            </a:r>
            <a:r>
              <a:rPr lang="zh-CN" altLang="en-US" sz="2000" b="1">
                <a:solidFill>
                  <a:srgbClr val="000000"/>
                </a:solidFill>
                <a:ea typeface="SimSun" pitchFamily="2" charset="-122"/>
              </a:rPr>
              <a:t>腓利门之爱的信</a:t>
            </a:r>
            <a:br>
              <a:rPr lang="zh-CN" altLang="en-US" sz="2000" b="1">
                <a:solidFill>
                  <a:srgbClr val="000000"/>
                </a:solidFill>
                <a:ea typeface="SimSun" pitchFamily="2" charset="-122"/>
              </a:rPr>
            </a:br>
            <a:r>
              <a:rPr lang="en-US" altLang="zh-CN" sz="2000" b="1">
                <a:solidFill>
                  <a:srgbClr val="000000"/>
                </a:solidFill>
                <a:ea typeface="SimSun" pitchFamily="2" charset="-122"/>
              </a:rPr>
              <a:t>8-14	</a:t>
            </a:r>
            <a:r>
              <a:rPr lang="zh-CN" altLang="en-US" sz="2000" b="1">
                <a:solidFill>
                  <a:srgbClr val="000000"/>
                </a:solidFill>
                <a:ea typeface="SimSun" pitchFamily="2" charset="-122"/>
              </a:rPr>
              <a:t>欧尼西慕成为基督徒</a:t>
            </a:r>
            <a:br>
              <a:rPr lang="zh-CN" altLang="en-US" sz="2000" b="1">
                <a:solidFill>
                  <a:srgbClr val="000000"/>
                </a:solidFill>
                <a:ea typeface="SimSun" pitchFamily="2" charset="-122"/>
              </a:rPr>
            </a:br>
            <a:r>
              <a:rPr lang="en-US" altLang="zh-CN" sz="2000" b="1">
                <a:solidFill>
                  <a:srgbClr val="000000"/>
                </a:solidFill>
                <a:ea typeface="SimSun" pitchFamily="2" charset="-122"/>
              </a:rPr>
              <a:t>15-20	</a:t>
            </a:r>
            <a:r>
              <a:rPr lang="zh-CN" altLang="en-US" sz="2000" b="1">
                <a:solidFill>
                  <a:srgbClr val="000000"/>
                </a:solidFill>
                <a:ea typeface="SimSun" pitchFamily="2" charset="-122"/>
              </a:rPr>
              <a:t>为欧尼西慕辩护</a:t>
            </a:r>
            <a:br>
              <a:rPr lang="zh-CN" altLang="en-US" sz="2000" b="1">
                <a:solidFill>
                  <a:srgbClr val="000000"/>
                </a:solidFill>
                <a:ea typeface="SimSun" pitchFamily="2" charset="-122"/>
              </a:rPr>
            </a:br>
            <a:r>
              <a:rPr lang="en-US" altLang="zh-CN" sz="2000" b="1">
                <a:solidFill>
                  <a:srgbClr val="000000"/>
                </a:solidFill>
                <a:ea typeface="SimSun" pitchFamily="2" charset="-122"/>
              </a:rPr>
              <a:t>21-25	</a:t>
            </a:r>
            <a:r>
              <a:rPr lang="zh-CN" altLang="en-US" sz="2000" b="1">
                <a:solidFill>
                  <a:srgbClr val="000000"/>
                </a:solidFill>
                <a:ea typeface="SimSun" pitchFamily="2" charset="-122"/>
              </a:rPr>
              <a:t>保罗提出的期望</a:t>
            </a:r>
          </a:p>
        </p:txBody>
      </p:sp>
    </p:spTree>
    <p:extLst>
      <p:ext uri="{BB962C8B-B14F-4D97-AF65-F5344CB8AC3E}">
        <p14:creationId xmlns:p14="http://schemas.microsoft.com/office/powerpoint/2010/main" val="3535199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770" decel="100000"/>
                                        <p:tgtEl>
                                          <p:spTgt spid="5124"/>
                                        </p:tgtEl>
                                      </p:cBhvr>
                                    </p:animEffect>
                                    <p:animScale>
                                      <p:cBhvr>
                                        <p:cTn id="8" dur="770" decel="100000"/>
                                        <p:tgtEl>
                                          <p:spTgt spid="5124"/>
                                        </p:tgtEl>
                                      </p:cBhvr>
                                      <p:from x="10000" y="10000"/>
                                      <p:to x="200000" y="450000"/>
                                    </p:animScale>
                                    <p:animScale>
                                      <p:cBhvr>
                                        <p:cTn id="9" dur="1230" accel="100000" fill="hold">
                                          <p:stCondLst>
                                            <p:cond delay="770"/>
                                          </p:stCondLst>
                                        </p:cTn>
                                        <p:tgtEl>
                                          <p:spTgt spid="5124"/>
                                        </p:tgtEl>
                                      </p:cBhvr>
                                      <p:from x="200000" y="450000"/>
                                      <p:to x="100000" y="100000"/>
                                    </p:animScale>
                                    <p:set>
                                      <p:cBhvr>
                                        <p:cTn id="10" dur="770" fill="hold"/>
                                        <p:tgtEl>
                                          <p:spTgt spid="5124"/>
                                        </p:tgtEl>
                                        <p:attrNameLst>
                                          <p:attrName>ppt_x</p:attrName>
                                        </p:attrNameLst>
                                      </p:cBhvr>
                                      <p:to>
                                        <p:strVal val="(0.5)"/>
                                      </p:to>
                                    </p:set>
                                    <p:anim from="(0.5)" to="(#ppt_x)" calcmode="lin" valueType="num">
                                      <p:cBhvr>
                                        <p:cTn id="11" dur="1230" accel="100000" fill="hold">
                                          <p:stCondLst>
                                            <p:cond delay="770"/>
                                          </p:stCondLst>
                                        </p:cTn>
                                        <p:tgtEl>
                                          <p:spTgt spid="5124"/>
                                        </p:tgtEl>
                                        <p:attrNameLst>
                                          <p:attrName>ppt_x</p:attrName>
                                        </p:attrNameLst>
                                      </p:cBhvr>
                                    </p:anim>
                                    <p:set>
                                      <p:cBhvr>
                                        <p:cTn id="12" dur="770" fill="hold"/>
                                        <p:tgtEl>
                                          <p:spTgt spid="5124"/>
                                        </p:tgtEl>
                                        <p:attrNameLst>
                                          <p:attrName>ppt_y</p:attrName>
                                        </p:attrNameLst>
                                      </p:cBhvr>
                                      <p:to>
                                        <p:strVal val="(#ppt_y+0.4)"/>
                                      </p:to>
                                    </p:set>
                                    <p:anim from="(#ppt_y+0.4)" to="(#ppt_y)" calcmode="lin" valueType="num">
                                      <p:cBhvr>
                                        <p:cTn id="13" dur="1230" accel="100000" fill="hold">
                                          <p:stCondLst>
                                            <p:cond delay="770"/>
                                          </p:stCondLst>
                                        </p:cTn>
                                        <p:tgtEl>
                                          <p:spTgt spid="5124"/>
                                        </p:tgtEl>
                                        <p:attrNameLst>
                                          <p:attrName>ppt_y</p:attrName>
                                        </p:attrNameLst>
                                      </p:cBhvr>
                                    </p:anim>
                                  </p:childTnLst>
                                </p:cTn>
                              </p:par>
                              <p:par>
                                <p:cTn id="14" presetID="6" presetClass="emph" presetSubtype="0" fill="hold" grpId="1" nodeType="withEffect">
                                  <p:stCondLst>
                                    <p:cond delay="0"/>
                                  </p:stCondLst>
                                  <p:childTnLst>
                                    <p:animScale>
                                      <p:cBhvr>
                                        <p:cTn id="15" dur="2000" fill="hold"/>
                                        <p:tgtEl>
                                          <p:spTgt spid="51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P spid="5124"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45816736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r>
              <a:rPr lang="en-US" altLang="zh-TW" b="1" dirty="0">
                <a:solidFill>
                  <a:schemeClr val="tx2"/>
                </a:solidFill>
                <a:effectLst>
                  <a:glow rad="127000">
                    <a:schemeClr val="bg1"/>
                  </a:glow>
                </a:effectLst>
                <a:latin typeface="Arial" charset="0"/>
                <a:ea typeface="ＭＳ Ｐゴシック" charset="0"/>
                <a:cs typeface="ＭＳ Ｐゴシック" charset="0"/>
              </a:rPr>
              <a:t>II</a:t>
            </a:r>
            <a:r>
              <a:rPr lang="zh-TW" altLang="en-US" b="1" dirty="0">
                <a:solidFill>
                  <a:schemeClr val="tx2"/>
                </a:solidFill>
                <a:effectLst>
                  <a:glow rad="127000">
                    <a:schemeClr val="bg1"/>
                  </a:glow>
                </a:effectLst>
                <a:latin typeface="Arial" charset="0"/>
                <a:ea typeface="ＭＳ Ｐゴシック" charset="0"/>
                <a:cs typeface="ＭＳ Ｐゴシック" charset="0"/>
              </a:rPr>
              <a:t>。 保罗呼吁腓利门原谅他的回归失控的奴隶欧尼西慕</a:t>
            </a:r>
            <a:br>
              <a:rPr lang="zh-TW" altLang="en-US" b="1" dirty="0">
                <a:solidFill>
                  <a:schemeClr val="tx2"/>
                </a:solidFill>
                <a:effectLst>
                  <a:glow rad="127000">
                    <a:schemeClr val="bg1"/>
                  </a:glow>
                </a:effectLst>
                <a:latin typeface="Arial" charset="0"/>
                <a:ea typeface="ＭＳ Ｐゴシック" charset="0"/>
                <a:cs typeface="ＭＳ Ｐゴシック" charset="0"/>
              </a:rPr>
            </a:br>
            <a:r>
              <a:rPr lang="zh-TW" altLang="en-US" b="1" dirty="0">
                <a:solidFill>
                  <a:schemeClr val="tx2"/>
                </a:solidFill>
                <a:effectLst>
                  <a:glow rad="127000">
                    <a:schemeClr val="bg1"/>
                  </a:glow>
                </a:effectLst>
                <a:latin typeface="Arial" charset="0"/>
                <a:ea typeface="ＭＳ Ｐゴシック" charset="0"/>
                <a:cs typeface="ＭＳ Ｐゴシック" charset="0"/>
              </a:rPr>
              <a:t>（</a:t>
            </a:r>
            <a:r>
              <a:rPr lang="en-US" altLang="zh-TW" b="1" dirty="0">
                <a:solidFill>
                  <a:schemeClr val="tx2"/>
                </a:solidFill>
                <a:effectLst>
                  <a:glow rad="127000">
                    <a:schemeClr val="bg1"/>
                  </a:glow>
                </a:effectLst>
                <a:latin typeface="Arial" charset="0"/>
                <a:ea typeface="ＭＳ Ｐゴシック" charset="0"/>
                <a:cs typeface="ＭＳ Ｐゴシック" charset="0"/>
              </a:rPr>
              <a:t>8-21</a:t>
            </a:r>
            <a:r>
              <a:rPr lang="zh-TW" altLang="en-US"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175751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当我们看到上帝如何宽恕</a:t>
            </a:r>
            <a:r>
              <a:rPr kumimoji="0" lang="zh-TW" altLang="en-US" sz="4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我们</a:t>
            </a:r>
            <a:r>
              <a:rPr kumimoji="0" lang="zh-TW" alt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时，我们可以原谅</a:t>
            </a:r>
            <a:r>
              <a:rPr kumimoji="0" lang="zh-TW" altLang="en-US" sz="4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别人</a:t>
            </a:r>
            <a:r>
              <a:rPr kumimoji="0" lang="zh-TW" alt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zh-TW" altLang="en-US" sz="4800" b="1" dirty="0">
                <a:effectLst>
                  <a:glow rad="127000">
                    <a:schemeClr val="tx1"/>
                  </a:glow>
                </a:effectLst>
                <a:latin typeface="Arial" charset="0"/>
                <a:ea typeface="ＭＳ Ｐゴシック" charset="0"/>
                <a:cs typeface="ＭＳ Ｐゴシック" charset="0"/>
              </a:rPr>
              <a:t>大意</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354847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itchFamily="34" charset="0"/>
              <a:ea typeface="MS PGothic" pitchFamily="34" charset="-128"/>
              <a:cs typeface="Arial"/>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保罗提供数理由为何赦免是重要的</a:t>
            </a:r>
            <a:endParaRPr kumimoji="0" lang="en-US" altLang="zh-CN"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endParaRP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赦免坚固友谊 </a:t>
            </a:r>
            <a:r>
              <a:rPr kumimoji="0" lang="en-US" altLang="en-US"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(8-11, 17-20</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节</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复原的关系使人对我们更有用 </a:t>
            </a:r>
            <a:r>
              <a:rPr kumimoji="0" lang="en-US" altLang="en-US"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r>
              <a:rPr kumimoji="0" lang="en-US" altLang="zh-CN"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11</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节</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赦免牵涉于一个人的心 </a:t>
            </a:r>
            <a:r>
              <a:rPr kumimoji="0" lang="en-US" altLang="en-US"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(12</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节</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赦免所需的牺牲是痛苦的，但是对我们是好的 </a:t>
            </a:r>
            <a:r>
              <a:rPr kumimoji="0" lang="en-US" altLang="en-US"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(13,18-19</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上</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赦免显示谦卑因为它是自然的而不是被逼出来的</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 (14,21</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节</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赦免提醒一个人神是痛苦事件的掌管者</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 (15, 16</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节</a:t>
            </a:r>
            <a:r>
              <a:rPr kumimoji="0" lang="en-US" altLang="zh-CN"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p>
          <a:p>
            <a:pPr marL="342900" marR="0" lvl="0" indent="-342900" algn="l" defTabSz="914400" rtl="0" eaLnBrk="1" fontAlgn="base" latinLnBrk="0" hangingPunct="1">
              <a:lnSpc>
                <a:spcPct val="130000"/>
              </a:lnSpc>
              <a:spcBef>
                <a:spcPct val="0"/>
              </a:spcBef>
              <a:spcAft>
                <a:spcPct val="0"/>
              </a:spcAft>
              <a:buClrTx/>
              <a:buSzTx/>
              <a:buFontTx/>
              <a:buAutoNum type="arabicPeriod"/>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宽恕其他人提醒我们神怎样赦免了我们 </a:t>
            </a:r>
            <a:r>
              <a:rPr kumimoji="0" lang="en-US" altLang="en-US"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(19</a:t>
            </a: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下</a:t>
            </a:r>
            <a:r>
              <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r>
              <a:rPr kumimoji="0" lang="en-US" altLang="zh-CN"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rPr>
              <a:t>.</a:t>
            </a:r>
            <a:endParaRPr kumimoji="0" lang="en-US" altLang="ja-JP" sz="2000" b="1" i="0" u="none" strike="noStrike" kern="1200" cap="none" spc="0" normalizeH="0" baseline="0" noProof="0">
              <a:ln>
                <a:noFill/>
              </a:ln>
              <a:solidFill>
                <a:srgbClr val="000000"/>
              </a:solidFill>
              <a:effectLst/>
              <a:uLnTx/>
              <a:uFillTx/>
              <a:latin typeface="Verdana" pitchFamily="34" charset="0"/>
              <a:ea typeface="MS PGothic" pitchFamily="34" charset="-128"/>
              <a:cs typeface="Arial"/>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endParaRPr kumimoji="0" lang="en-US" altLang="en-US" sz="1800" b="1" i="0" u="none" strike="noStrike" kern="1200" cap="none" spc="0" normalizeH="0" baseline="0" noProof="0">
              <a:ln>
                <a:noFill/>
              </a:ln>
              <a:solidFill>
                <a:srgbClr val="000000"/>
              </a:solidFill>
              <a:effectLst/>
              <a:uLnTx/>
              <a:uFillTx/>
              <a:latin typeface="Arial" pitchFamily="34" charset="0"/>
              <a:ea typeface="MS PGothic" pitchFamily="34" charset="-128"/>
              <a:cs typeface="Arial"/>
            </a:endParaRPr>
          </a:p>
        </p:txBody>
      </p:sp>
      <p:pic>
        <p:nvPicPr>
          <p:cNvPr id="35843" name="Picture 3" descr=", pair,dual,two,hyacinth,violet,floral, Purple Hyacinth, Taken, at, the, Botanical, Gardens, in, Norfolk,, Virgini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47700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2"/>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81800" y="114300"/>
            <a:ext cx="22098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9" name="Rectangle 5"/>
          <p:cNvSpPr>
            <a:spLocks noGrp="1" noChangeArrowheads="1"/>
          </p:cNvSpPr>
          <p:nvPr>
            <p:ph type="title"/>
          </p:nvPr>
        </p:nvSpPr>
        <p:spPr>
          <a:xfrm>
            <a:off x="76200" y="76200"/>
            <a:ext cx="8229600" cy="1143000"/>
          </a:xfrm>
        </p:spPr>
        <p:txBody>
          <a:bodyPr/>
          <a:lstStyle/>
          <a:p>
            <a:pPr eaLnBrk="1" hangingPunct="1"/>
            <a:r>
              <a:rPr lang="en-US" altLang="en-US"/>
              <a:t>. </a:t>
            </a:r>
            <a:r>
              <a:rPr lang="zh-CN" altLang="en-US">
                <a:ea typeface="SimSun" pitchFamily="2" charset="-122"/>
              </a:rPr>
              <a:t>特征</a:t>
            </a:r>
            <a:r>
              <a:rPr lang="zh-CN" altLang="en-US"/>
              <a:t> </a:t>
            </a:r>
            <a:r>
              <a:rPr lang="en-US" altLang="ja-JP"/>
              <a:t>.</a:t>
            </a:r>
            <a:endParaRPr lang="en-US" altLang="en-US"/>
          </a:p>
        </p:txBody>
      </p:sp>
      <p:sp>
        <p:nvSpPr>
          <p:cNvPr id="35846" name="Rectangle 6"/>
          <p:cNvSpPr>
            <a:spLocks noChangeArrowheads="1"/>
          </p:cNvSpPr>
          <p:nvPr/>
        </p:nvSpPr>
        <p:spPr bwMode="auto">
          <a:xfrm>
            <a:off x="1676400" y="5943600"/>
            <a:ext cx="5715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紫风信花的含义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rPr>
              <a:t>对不起，请原谅我，哀痛</a:t>
            </a:r>
            <a:endParaRPr kumimoji="0" lang="en-US" altLang="en-US" sz="2000" b="1" i="0" u="none" strike="noStrike" kern="1200" cap="none" spc="0" normalizeH="0" baseline="0" noProof="0">
              <a:ln>
                <a:noFill/>
              </a:ln>
              <a:solidFill>
                <a:srgbClr val="000000"/>
              </a:solidFill>
              <a:effectLst/>
              <a:uLnTx/>
              <a:uFillTx/>
              <a:latin typeface="Verdana" pitchFamily="34" charset="0"/>
              <a:ea typeface="SimSun" pitchFamily="2" charset="-122"/>
              <a:cs typeface="Arial"/>
            </a:endParaRPr>
          </a:p>
        </p:txBody>
      </p:sp>
      <p:sp>
        <p:nvSpPr>
          <p:cNvPr id="200711" name="Text Box 7"/>
          <p:cNvSpPr txBox="1">
            <a:spLocks noChangeArrowheads="1"/>
          </p:cNvSpPr>
          <p:nvPr/>
        </p:nvSpPr>
        <p:spPr bwMode="auto">
          <a:xfrm>
            <a:off x="8002588" y="228600"/>
            <a:ext cx="836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Verdana" pitchFamily="34" charset="0"/>
                <a:ea typeface="MS PGothic" pitchFamily="34" charset="-128"/>
                <a:cs typeface="Arial"/>
              </a:rPr>
              <a:t>246</a:t>
            </a:r>
          </a:p>
        </p:txBody>
      </p:sp>
    </p:spTree>
    <p:extLst>
      <p:ext uri="{BB962C8B-B14F-4D97-AF65-F5344CB8AC3E}">
        <p14:creationId xmlns:p14="http://schemas.microsoft.com/office/powerpoint/2010/main" val="3716437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2000"/>
                                        <p:tgtEl>
                                          <p:spTgt spid="35846"/>
                                        </p:tgtEl>
                                      </p:cBhvr>
                                    </p:animEffect>
                                  </p:childTnLst>
                                </p:cTn>
                              </p:par>
                              <p:par>
                                <p:cTn id="8" presetID="10" presetClass="entr" presetSubtype="0" fill="hold" nodeType="withEffect">
                                  <p:stCondLst>
                                    <p:cond delay="0"/>
                                  </p:stCondLst>
                                  <p:childTnLst>
                                    <p:set>
                                      <p:cBhvr>
                                        <p:cTn id="9" dur="1" fill="hold">
                                          <p:stCondLst>
                                            <p:cond delay="0"/>
                                          </p:stCondLst>
                                        </p:cTn>
                                        <p:tgtEl>
                                          <p:spTgt spid="35843"/>
                                        </p:tgtEl>
                                        <p:attrNameLst>
                                          <p:attrName>style.visibility</p:attrName>
                                        </p:attrNameLst>
                                      </p:cBhvr>
                                      <p:to>
                                        <p:strVal val="visible"/>
                                      </p:to>
                                    </p:set>
                                    <p:animEffect transition="in" filter="fade">
                                      <p:cBhvr>
                                        <p:cTn id="10" dur="2000"/>
                                        <p:tgtEl>
                                          <p:spTgt spid="3584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35843"/>
                                        </p:tgtEl>
                                        <p:attrNameLst>
                                          <p:attrName>style.visibility</p:attrName>
                                        </p:attrNameLst>
                                      </p:cBhvr>
                                      <p:to>
                                        <p:strVal val="hidden"/>
                                      </p:to>
                                    </p:set>
                                  </p:childTnLst>
                                </p:cTn>
                              </p:par>
                            </p:childTnLst>
                          </p:cTn>
                        </p:par>
                        <p:par>
                          <p:cTn id="15" fill="hold" nodeType="afterGroup">
                            <p:stCondLst>
                              <p:cond delay="0"/>
                            </p:stCondLst>
                            <p:childTnLst>
                              <p:par>
                                <p:cTn id="16" presetID="10" presetClass="entr" presetSubtype="0" fill="hold" nodeType="afterEffect">
                                  <p:stCondLst>
                                    <p:cond delay="0"/>
                                  </p:stCondLst>
                                  <p:childTnLst>
                                    <p:set>
                                      <p:cBhvr>
                                        <p:cTn id="17" dur="1" fill="hold">
                                          <p:stCondLst>
                                            <p:cond delay="0"/>
                                          </p:stCondLst>
                                        </p:cTn>
                                        <p:tgtEl>
                                          <p:spTgt spid="35844"/>
                                        </p:tgtEl>
                                        <p:attrNameLst>
                                          <p:attrName>style.visibility</p:attrName>
                                        </p:attrNameLst>
                                      </p:cBhvr>
                                      <p:to>
                                        <p:strVal val="visible"/>
                                      </p:to>
                                    </p:set>
                                    <p:animEffect transition="in" filter="fade">
                                      <p:cBhvr>
                                        <p:cTn id="18" dur="2000"/>
                                        <p:tgtEl>
                                          <p:spTgt spid="35844"/>
                                        </p:tgtEl>
                                      </p:cBhvr>
                                    </p:animEffect>
                                  </p:childTnLst>
                                </p:cTn>
                              </p:par>
                              <p:par>
                                <p:cTn id="19" presetID="2" presetClass="exit" presetSubtype="4" fill="hold" grpId="0" nodeType="withEffect">
                                  <p:stCondLst>
                                    <p:cond delay="0"/>
                                  </p:stCondLst>
                                  <p:childTnLst>
                                    <p:anim calcmode="lin" valueType="num">
                                      <p:cBhvr additive="base">
                                        <p:cTn id="20" dur="500"/>
                                        <p:tgtEl>
                                          <p:spTgt spid="35846"/>
                                        </p:tgtEl>
                                        <p:attrNameLst>
                                          <p:attrName>ppt_x</p:attrName>
                                        </p:attrNameLst>
                                      </p:cBhvr>
                                      <p:tavLst>
                                        <p:tav tm="0">
                                          <p:val>
                                            <p:strVal val="ppt_x"/>
                                          </p:val>
                                        </p:tav>
                                        <p:tav tm="100000">
                                          <p:val>
                                            <p:strVal val="ppt_x"/>
                                          </p:val>
                                        </p:tav>
                                      </p:tavLst>
                                    </p:anim>
                                    <p:anim calcmode="lin" valueType="num">
                                      <p:cBhvr additive="base">
                                        <p:cTn id="21" dur="500"/>
                                        <p:tgtEl>
                                          <p:spTgt spid="35846"/>
                                        </p:tgtEl>
                                        <p:attrNameLst>
                                          <p:attrName>ppt_y</p:attrName>
                                        </p:attrNameLst>
                                      </p:cBhvr>
                                      <p:tavLst>
                                        <p:tav tm="0">
                                          <p:val>
                                            <p:strVal val="ppt_y"/>
                                          </p:val>
                                        </p:tav>
                                        <p:tav tm="100000">
                                          <p:val>
                                            <p:strVal val="1+ppt_h/2"/>
                                          </p:val>
                                        </p:tav>
                                      </p:tavLst>
                                    </p:anim>
                                    <p:set>
                                      <p:cBhvr>
                                        <p:cTn id="22" dur="1" fill="hold">
                                          <p:stCondLst>
                                            <p:cond delay="499"/>
                                          </p:stCondLst>
                                        </p:cTn>
                                        <p:tgtEl>
                                          <p:spTgt spid="3584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5842">
                                            <p:txEl>
                                              <p:pRg st="1" end="1"/>
                                            </p:txEl>
                                          </p:spTgt>
                                        </p:tgtEl>
                                        <p:attrNameLst>
                                          <p:attrName>style.visibility</p:attrName>
                                        </p:attrNameLst>
                                      </p:cBhvr>
                                      <p:to>
                                        <p:strVal val="visible"/>
                                      </p:to>
                                    </p:set>
                                    <p:anim calcmode="lin" valueType="num">
                                      <p:cBhvr additive="base">
                                        <p:cTn id="27"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35842">
                                            <p:txEl>
                                              <p:pRg st="3" end="3"/>
                                            </p:txEl>
                                          </p:spTgt>
                                        </p:tgtEl>
                                        <p:attrNameLst>
                                          <p:attrName>style.visibility</p:attrName>
                                        </p:attrNameLst>
                                      </p:cBhvr>
                                      <p:to>
                                        <p:strVal val="visible"/>
                                      </p:to>
                                    </p:set>
                                    <p:anim calcmode="lin" valueType="num">
                                      <p:cBhvr additive="base">
                                        <p:cTn id="33" dur="500" fill="hold"/>
                                        <p:tgtEl>
                                          <p:spTgt spid="35842">
                                            <p:txEl>
                                              <p:pRg st="3" end="3"/>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58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35842">
                                            <p:txEl>
                                              <p:pRg st="4" end="4"/>
                                            </p:txEl>
                                          </p:spTgt>
                                        </p:tgtEl>
                                        <p:attrNameLst>
                                          <p:attrName>style.visibility</p:attrName>
                                        </p:attrNameLst>
                                      </p:cBhvr>
                                      <p:to>
                                        <p:strVal val="visible"/>
                                      </p:to>
                                    </p:set>
                                    <p:anim calcmode="lin" valueType="num">
                                      <p:cBhvr additive="base">
                                        <p:cTn id="39" dur="500" fill="hold"/>
                                        <p:tgtEl>
                                          <p:spTgt spid="35842">
                                            <p:txEl>
                                              <p:pRg st="4" end="4"/>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58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35842">
                                            <p:txEl>
                                              <p:pRg st="5" end="5"/>
                                            </p:txEl>
                                          </p:spTgt>
                                        </p:tgtEl>
                                        <p:attrNameLst>
                                          <p:attrName>style.visibility</p:attrName>
                                        </p:attrNameLst>
                                      </p:cBhvr>
                                      <p:to>
                                        <p:strVal val="visible"/>
                                      </p:to>
                                    </p:set>
                                    <p:anim calcmode="lin" valueType="num">
                                      <p:cBhvr additive="base">
                                        <p:cTn id="45" dur="500" fill="hold"/>
                                        <p:tgtEl>
                                          <p:spTgt spid="35842">
                                            <p:txEl>
                                              <p:pRg st="5" end="5"/>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584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nodeType="clickEffect">
                                  <p:stCondLst>
                                    <p:cond delay="0"/>
                                  </p:stCondLst>
                                  <p:childTnLst>
                                    <p:set>
                                      <p:cBhvr>
                                        <p:cTn id="50" dur="1" fill="hold">
                                          <p:stCondLst>
                                            <p:cond delay="0"/>
                                          </p:stCondLst>
                                        </p:cTn>
                                        <p:tgtEl>
                                          <p:spTgt spid="35842">
                                            <p:txEl>
                                              <p:pRg st="6" end="6"/>
                                            </p:txEl>
                                          </p:spTgt>
                                        </p:tgtEl>
                                        <p:attrNameLst>
                                          <p:attrName>style.visibility</p:attrName>
                                        </p:attrNameLst>
                                      </p:cBhvr>
                                      <p:to>
                                        <p:strVal val="visible"/>
                                      </p:to>
                                    </p:set>
                                    <p:anim calcmode="lin" valueType="num">
                                      <p:cBhvr additive="base">
                                        <p:cTn id="51" dur="500" fill="hold"/>
                                        <p:tgtEl>
                                          <p:spTgt spid="35842">
                                            <p:txEl>
                                              <p:pRg st="6" end="6"/>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584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nodeType="clickEffect">
                                  <p:stCondLst>
                                    <p:cond delay="0"/>
                                  </p:stCondLst>
                                  <p:childTnLst>
                                    <p:set>
                                      <p:cBhvr>
                                        <p:cTn id="56" dur="1" fill="hold">
                                          <p:stCondLst>
                                            <p:cond delay="0"/>
                                          </p:stCondLst>
                                        </p:cTn>
                                        <p:tgtEl>
                                          <p:spTgt spid="35842">
                                            <p:txEl>
                                              <p:pRg st="7" end="7"/>
                                            </p:txEl>
                                          </p:spTgt>
                                        </p:tgtEl>
                                        <p:attrNameLst>
                                          <p:attrName>style.visibility</p:attrName>
                                        </p:attrNameLst>
                                      </p:cBhvr>
                                      <p:to>
                                        <p:strVal val="visible"/>
                                      </p:to>
                                    </p:set>
                                    <p:anim calcmode="lin" valueType="num">
                                      <p:cBhvr additive="base">
                                        <p:cTn id="57" dur="500" fill="hold"/>
                                        <p:tgtEl>
                                          <p:spTgt spid="35842">
                                            <p:txEl>
                                              <p:pRg st="7" end="7"/>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3584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2" fill="hold" nodeType="clickEffect">
                                  <p:stCondLst>
                                    <p:cond delay="0"/>
                                  </p:stCondLst>
                                  <p:childTnLst>
                                    <p:set>
                                      <p:cBhvr>
                                        <p:cTn id="62" dur="1" fill="hold">
                                          <p:stCondLst>
                                            <p:cond delay="0"/>
                                          </p:stCondLst>
                                        </p:cTn>
                                        <p:tgtEl>
                                          <p:spTgt spid="35842">
                                            <p:txEl>
                                              <p:pRg st="8" end="8"/>
                                            </p:txEl>
                                          </p:spTgt>
                                        </p:tgtEl>
                                        <p:attrNameLst>
                                          <p:attrName>style.visibility</p:attrName>
                                        </p:attrNameLst>
                                      </p:cBhvr>
                                      <p:to>
                                        <p:strVal val="visible"/>
                                      </p:to>
                                    </p:set>
                                    <p:anim calcmode="lin" valueType="num">
                                      <p:cBhvr additive="base">
                                        <p:cTn id="63" dur="500" fill="hold"/>
                                        <p:tgtEl>
                                          <p:spTgt spid="35842">
                                            <p:txEl>
                                              <p:pRg st="8" end="8"/>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584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2" fill="hold" nodeType="clickEffect">
                                  <p:stCondLst>
                                    <p:cond delay="0"/>
                                  </p:stCondLst>
                                  <p:childTnLst>
                                    <p:set>
                                      <p:cBhvr>
                                        <p:cTn id="68" dur="1" fill="hold">
                                          <p:stCondLst>
                                            <p:cond delay="0"/>
                                          </p:stCondLst>
                                        </p:cTn>
                                        <p:tgtEl>
                                          <p:spTgt spid="35842">
                                            <p:txEl>
                                              <p:pRg st="9" end="9"/>
                                            </p:txEl>
                                          </p:spTgt>
                                        </p:tgtEl>
                                        <p:attrNameLst>
                                          <p:attrName>style.visibility</p:attrName>
                                        </p:attrNameLst>
                                      </p:cBhvr>
                                      <p:to>
                                        <p:strVal val="visible"/>
                                      </p:to>
                                    </p:set>
                                    <p:anim calcmode="lin" valueType="num">
                                      <p:cBhvr additive="base">
                                        <p:cTn id="69" dur="500" fill="hold"/>
                                        <p:tgtEl>
                                          <p:spTgt spid="35842">
                                            <p:txEl>
                                              <p:pRg st="9" end="9"/>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3584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P spid="35846"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4913" y="5200650"/>
            <a:ext cx="797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tLang="zh-CN" dirty="0">
                <a:cs typeface="Arial"/>
              </a:rPr>
              <a:t>. </a:t>
            </a:r>
            <a:r>
              <a:rPr lang="zh-CN" altLang="en-US" dirty="0">
                <a:cs typeface="Arial"/>
              </a:rPr>
              <a:t>应用 </a:t>
            </a:r>
            <a:r>
              <a:rPr lang="en-US" altLang="zh-CN" dirty="0">
                <a:cs typeface="Arial"/>
              </a:rPr>
              <a:t>.</a:t>
            </a:r>
            <a:endParaRPr lang="en-US" dirty="0">
              <a:latin typeface="Arial"/>
              <a:cs typeface="Arial"/>
            </a:endParaRPr>
          </a:p>
        </p:txBody>
      </p:sp>
      <p:sp>
        <p:nvSpPr>
          <p:cNvPr id="46083" name="Text Box 3"/>
          <p:cNvSpPr txBox="1">
            <a:spLocks noChangeArrowheads="1"/>
          </p:cNvSpPr>
          <p:nvPr/>
        </p:nvSpPr>
        <p:spPr bwMode="auto">
          <a:xfrm>
            <a:off x="625475" y="1022350"/>
            <a:ext cx="8915400" cy="319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l" defTabSz="628650" rtl="0" eaLnBrk="1" fontAlgn="base" latinLnBrk="0" hangingPunct="1">
              <a:lnSpc>
                <a:spcPct val="8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你现在跟谁能产生联系？</a:t>
            </a: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腓利门</a:t>
            </a: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endPar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欧尼西慕</a:t>
            </a: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endPar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保罗</a:t>
            </a: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endPar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教会</a:t>
            </a: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
        <p:nvSpPr>
          <p:cNvPr id="183301" name="Text Box 22"/>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245</a:t>
            </a:r>
          </a:p>
        </p:txBody>
      </p:sp>
      <p:pic>
        <p:nvPicPr>
          <p:cNvPr id="183302"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36513" y="5211763"/>
            <a:ext cx="49260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0842031"/>
      </p:ext>
    </p:extLst>
  </p:cSld>
  <p:clrMapOvr>
    <a:overrideClrMapping bg1="dk2" tx1="lt1" bg2="dk1" tx2="lt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饶恕</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腓利门</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Tree>
    <p:extLst>
      <p:ext uri="{BB962C8B-B14F-4D97-AF65-F5344CB8AC3E}">
        <p14:creationId xmlns:p14="http://schemas.microsoft.com/office/powerpoint/2010/main" val="400032752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56696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295400" y="228600"/>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spcBef>
                <a:spcPct val="50000"/>
              </a:spcBef>
              <a:defRPr/>
            </a:pPr>
            <a:r>
              <a:rPr lang="zh-CN" altLang="en-US" sz="3600" b="1">
                <a:solidFill>
                  <a:srgbClr val="FFFFFF"/>
                </a:solidFill>
                <a:effectLst>
                  <a:outerShdw blurRad="38100" dist="38100" dir="2700000" algn="tl">
                    <a:srgbClr val="000000"/>
                  </a:outerShdw>
                </a:effectLst>
              </a:rPr>
              <a:t>真正的团契（</a:t>
            </a:r>
            <a:r>
              <a:rPr lang="en-US" altLang="ja-JP" sz="3600" b="1" i="1">
                <a:solidFill>
                  <a:srgbClr val="FFFFFF"/>
                </a:solidFill>
                <a:effectLst>
                  <a:outerShdw blurRad="38100" dist="38100" dir="2700000" algn="tl">
                    <a:srgbClr val="000000"/>
                  </a:outerShdw>
                </a:effectLst>
              </a:rPr>
              <a:t>Koinonia</a:t>
            </a:r>
            <a:r>
              <a:rPr lang="zh-CN" altLang="en-US" sz="3600" b="1" i="1">
                <a:solidFill>
                  <a:srgbClr val="FFFFFF"/>
                </a:solidFill>
                <a:effectLst>
                  <a:outerShdw blurRad="38100" dist="38100" dir="2700000" algn="tl">
                    <a:srgbClr val="000000"/>
                  </a:outerShdw>
                </a:effectLst>
              </a:rPr>
              <a:t>）</a:t>
            </a:r>
            <a:endParaRPr lang="en-GB" sz="3600" b="1">
              <a:solidFill>
                <a:srgbClr val="FFFFFF"/>
              </a:solidFill>
              <a:effectLst>
                <a:outerShdw blurRad="38100" dist="38100" dir="2700000" algn="tl">
                  <a:srgbClr val="000000"/>
                </a:outerShdw>
              </a:effectLst>
            </a:endParaRPr>
          </a:p>
        </p:txBody>
      </p:sp>
      <p:sp>
        <p:nvSpPr>
          <p:cNvPr id="50179" name="Text Box 3"/>
          <p:cNvSpPr txBox="1">
            <a:spLocks noChangeArrowheads="1"/>
          </p:cNvSpPr>
          <p:nvPr/>
        </p:nvSpPr>
        <p:spPr bwMode="auto">
          <a:xfrm>
            <a:off x="838200" y="1131888"/>
            <a:ext cx="8305800" cy="306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spcAft>
                <a:spcPts val="600"/>
              </a:spcAft>
              <a:buFontTx/>
              <a:buChar char="•"/>
            </a:pPr>
            <a:r>
              <a:rPr lang="ja-JP" altLang="en-US" b="1">
                <a:solidFill>
                  <a:srgbClr val="000000"/>
                </a:solidFill>
              </a:rPr>
              <a:t>“</a:t>
            </a:r>
            <a:r>
              <a:rPr lang="en-US" altLang="en-US">
                <a:solidFill>
                  <a:srgbClr val="000000"/>
                </a:solidFill>
              </a:rPr>
              <a:t>你</a:t>
            </a:r>
            <a:r>
              <a:rPr lang="en-US" altLang="ja-JP">
                <a:solidFill>
                  <a:srgbClr val="000000"/>
                </a:solidFill>
              </a:rPr>
              <a:t> </a:t>
            </a:r>
            <a:r>
              <a:rPr lang="en-US" altLang="en-US">
                <a:solidFill>
                  <a:srgbClr val="000000"/>
                </a:solidFill>
              </a:rPr>
              <a:t>与</a:t>
            </a:r>
            <a:r>
              <a:rPr lang="en-US" altLang="ja-JP">
                <a:solidFill>
                  <a:srgbClr val="000000"/>
                </a:solidFill>
              </a:rPr>
              <a:t> </a:t>
            </a:r>
            <a:r>
              <a:rPr lang="en-US" altLang="en-US">
                <a:solidFill>
                  <a:srgbClr val="000000"/>
                </a:solidFill>
              </a:rPr>
              <a:t>人</a:t>
            </a:r>
            <a:r>
              <a:rPr lang="en-US" altLang="ja-JP">
                <a:solidFill>
                  <a:srgbClr val="000000"/>
                </a:solidFill>
              </a:rPr>
              <a:t> </a:t>
            </a:r>
            <a:r>
              <a:rPr lang="en-US" altLang="en-US">
                <a:solidFill>
                  <a:srgbClr val="000000"/>
                </a:solidFill>
              </a:rPr>
              <a:t>所</a:t>
            </a:r>
            <a:r>
              <a:rPr lang="en-US" altLang="ja-JP">
                <a:solidFill>
                  <a:srgbClr val="000000"/>
                </a:solidFill>
              </a:rPr>
              <a:t> </a:t>
            </a:r>
            <a:r>
              <a:rPr lang="en-US" altLang="en-US">
                <a:solidFill>
                  <a:srgbClr val="000000"/>
                </a:solidFill>
              </a:rPr>
              <a:t>同</a:t>
            </a:r>
            <a:r>
              <a:rPr lang="en-US" altLang="ja-JP">
                <a:solidFill>
                  <a:srgbClr val="000000"/>
                </a:solidFill>
              </a:rPr>
              <a:t> </a:t>
            </a:r>
            <a:r>
              <a:rPr lang="en-US" altLang="en-US">
                <a:solidFill>
                  <a:srgbClr val="000000"/>
                </a:solidFill>
              </a:rPr>
              <a:t>有</a:t>
            </a:r>
            <a:r>
              <a:rPr lang="en-US" altLang="ja-JP">
                <a:solidFill>
                  <a:srgbClr val="000000"/>
                </a:solidFill>
              </a:rPr>
              <a:t> </a:t>
            </a:r>
            <a:r>
              <a:rPr lang="en-US" altLang="en-US">
                <a:solidFill>
                  <a:srgbClr val="000000"/>
                </a:solidFill>
              </a:rPr>
              <a:t>的</a:t>
            </a:r>
            <a:r>
              <a:rPr lang="en-US" altLang="ja-JP">
                <a:solidFill>
                  <a:srgbClr val="000000"/>
                </a:solidFill>
              </a:rPr>
              <a:t> </a:t>
            </a:r>
            <a:r>
              <a:rPr lang="en-US" altLang="en-US">
                <a:solidFill>
                  <a:srgbClr val="000000"/>
                </a:solidFill>
              </a:rPr>
              <a:t>信</a:t>
            </a:r>
            <a:r>
              <a:rPr lang="en-US" altLang="ja-JP">
                <a:solidFill>
                  <a:srgbClr val="000000"/>
                </a:solidFill>
              </a:rPr>
              <a:t> </a:t>
            </a:r>
            <a:r>
              <a:rPr lang="en-US" altLang="en-US">
                <a:solidFill>
                  <a:srgbClr val="000000"/>
                </a:solidFill>
              </a:rPr>
              <a:t>心</a:t>
            </a:r>
            <a:r>
              <a:rPr lang="en-US" altLang="ja-JP" b="1">
                <a:solidFill>
                  <a:srgbClr val="000000"/>
                </a:solidFill>
              </a:rPr>
              <a:t>” (</a:t>
            </a:r>
            <a:r>
              <a:rPr lang="zh-CN" altLang="en-US" b="1">
                <a:solidFill>
                  <a:srgbClr val="000000"/>
                </a:solidFill>
              </a:rPr>
              <a:t>第六节</a:t>
            </a:r>
            <a:r>
              <a:rPr lang="en-US" altLang="ja-JP" b="1">
                <a:solidFill>
                  <a:srgbClr val="000000"/>
                </a:solidFill>
              </a:rPr>
              <a:t>)</a:t>
            </a:r>
          </a:p>
          <a:p>
            <a:pPr>
              <a:spcBef>
                <a:spcPct val="20000"/>
              </a:spcBef>
              <a:spcAft>
                <a:spcPts val="600"/>
              </a:spcAft>
              <a:buFontTx/>
              <a:buChar char="•"/>
            </a:pPr>
            <a:r>
              <a:rPr lang="zh-CN" altLang="en-US">
                <a:solidFill>
                  <a:srgbClr val="000000"/>
                </a:solidFill>
              </a:rPr>
              <a:t>团契</a:t>
            </a:r>
            <a:r>
              <a:rPr lang="en-US" altLang="en-US">
                <a:solidFill>
                  <a:srgbClr val="000000"/>
                </a:solidFill>
              </a:rPr>
              <a:t>包括参与</a:t>
            </a:r>
            <a:endParaRPr lang="en-US" altLang="ja-JP" b="1">
              <a:solidFill>
                <a:srgbClr val="000000"/>
              </a:solidFill>
            </a:endParaRPr>
          </a:p>
          <a:p>
            <a:pPr>
              <a:spcBef>
                <a:spcPct val="20000"/>
              </a:spcBef>
              <a:spcAft>
                <a:spcPts val="600"/>
              </a:spcAft>
              <a:buFontTx/>
              <a:buChar char="•"/>
            </a:pPr>
            <a:r>
              <a:rPr lang="zh-CN" altLang="en-US">
                <a:solidFill>
                  <a:srgbClr val="000000"/>
                </a:solidFill>
              </a:rPr>
              <a:t>在基督里的</a:t>
            </a:r>
            <a:r>
              <a:rPr lang="en-US" altLang="en-US">
                <a:solidFill>
                  <a:srgbClr val="000000"/>
                </a:solidFill>
              </a:rPr>
              <a:t>参与包括</a:t>
            </a:r>
            <a:r>
              <a:rPr lang="zh-CN" altLang="en-US">
                <a:solidFill>
                  <a:srgbClr val="000000"/>
                </a:solidFill>
              </a:rPr>
              <a:t>共同的分</a:t>
            </a:r>
            <a:r>
              <a:rPr lang="en-US" altLang="en-US">
                <a:solidFill>
                  <a:srgbClr val="000000"/>
                </a:solidFill>
              </a:rPr>
              <a:t>享</a:t>
            </a:r>
            <a:r>
              <a:rPr lang="zh-CN" altLang="en-US">
                <a:solidFill>
                  <a:srgbClr val="000000"/>
                </a:solidFill>
              </a:rPr>
              <a:t>和</a:t>
            </a:r>
            <a:r>
              <a:rPr lang="en-US" altLang="en-US">
                <a:solidFill>
                  <a:srgbClr val="000000"/>
                </a:solidFill>
              </a:rPr>
              <a:t>互相</a:t>
            </a:r>
            <a:r>
              <a:rPr lang="zh-CN" altLang="en-US">
                <a:solidFill>
                  <a:srgbClr val="000000"/>
                </a:solidFill>
              </a:rPr>
              <a:t>的</a:t>
            </a:r>
            <a:r>
              <a:rPr lang="en-US" altLang="en-US">
                <a:solidFill>
                  <a:srgbClr val="000000"/>
                </a:solidFill>
              </a:rPr>
              <a:t>参与</a:t>
            </a:r>
            <a:endParaRPr lang="en-US" altLang="ja-JP" b="1">
              <a:solidFill>
                <a:srgbClr val="000000"/>
              </a:solidFill>
            </a:endParaRPr>
          </a:p>
          <a:p>
            <a:pPr>
              <a:spcBef>
                <a:spcPct val="20000"/>
              </a:spcBef>
              <a:spcAft>
                <a:spcPts val="600"/>
              </a:spcAft>
              <a:buFontTx/>
              <a:buChar char="•"/>
            </a:pPr>
            <a:r>
              <a:rPr lang="en-US" altLang="en-US">
                <a:solidFill>
                  <a:srgbClr val="000000"/>
                </a:solidFill>
              </a:rPr>
              <a:t>互相</a:t>
            </a:r>
            <a:r>
              <a:rPr lang="zh-CN" altLang="en-US">
                <a:solidFill>
                  <a:srgbClr val="000000"/>
                </a:solidFill>
              </a:rPr>
              <a:t>在基督里的</a:t>
            </a:r>
            <a:r>
              <a:rPr lang="en-US" altLang="en-US">
                <a:solidFill>
                  <a:srgbClr val="000000"/>
                </a:solidFill>
              </a:rPr>
              <a:t>参与</a:t>
            </a:r>
            <a:r>
              <a:rPr lang="zh-CN" altLang="en-US">
                <a:solidFill>
                  <a:srgbClr val="000000"/>
                </a:solidFill>
              </a:rPr>
              <a:t>才是真正的团契</a:t>
            </a:r>
            <a:r>
              <a:rPr lang="en-US" altLang="ja-JP" b="1">
                <a:solidFill>
                  <a:srgbClr val="000000"/>
                </a:solidFill>
                <a:sym typeface="Wingdings" pitchFamily="2" charset="2"/>
              </a:rPr>
              <a:t></a:t>
            </a:r>
            <a:r>
              <a:rPr lang="zh-CN" altLang="en-US" b="1">
                <a:solidFill>
                  <a:srgbClr val="000000"/>
                </a:solidFill>
                <a:sym typeface="Wingdings" pitchFamily="2" charset="2"/>
              </a:rPr>
              <a:t>饶恕</a:t>
            </a:r>
            <a:r>
              <a:rPr lang="en-US" altLang="en-US">
                <a:solidFill>
                  <a:srgbClr val="000000"/>
                </a:solidFill>
              </a:rPr>
              <a:t>与</a:t>
            </a:r>
            <a:r>
              <a:rPr lang="zh-CN" altLang="en-US" b="1">
                <a:solidFill>
                  <a:srgbClr val="000000"/>
                </a:solidFill>
                <a:sym typeface="Wingdings" pitchFamily="2" charset="2"/>
              </a:rPr>
              <a:t>和解</a:t>
            </a:r>
            <a:endParaRPr lang="en-US" altLang="ja-JP" b="1">
              <a:solidFill>
                <a:srgbClr val="000000"/>
              </a:solidFill>
              <a:sym typeface="Wingdings" pitchFamily="2" charset="2"/>
            </a:endParaRPr>
          </a:p>
          <a:p>
            <a:pPr>
              <a:spcBef>
                <a:spcPct val="20000"/>
              </a:spcBef>
              <a:spcAft>
                <a:spcPts val="600"/>
              </a:spcAft>
              <a:buFontTx/>
              <a:buChar char="•"/>
            </a:pPr>
            <a:r>
              <a:rPr lang="zh-CN" altLang="en-US">
                <a:solidFill>
                  <a:srgbClr val="000000"/>
                </a:solidFill>
              </a:rPr>
              <a:t>真正的团契能</a:t>
            </a:r>
            <a:r>
              <a:rPr lang="en-US" altLang="en-US">
                <a:solidFill>
                  <a:srgbClr val="000000"/>
                </a:solidFill>
              </a:rPr>
              <a:t>促进大家</a:t>
            </a:r>
            <a:r>
              <a:rPr lang="zh-CN" altLang="en-US">
                <a:solidFill>
                  <a:srgbClr val="000000"/>
                </a:solidFill>
              </a:rPr>
              <a:t>的</a:t>
            </a:r>
            <a:r>
              <a:rPr lang="en-US" altLang="en-US">
                <a:solidFill>
                  <a:srgbClr val="000000"/>
                </a:solidFill>
              </a:rPr>
              <a:t>好处</a:t>
            </a:r>
            <a:endParaRPr lang="en-US" altLang="ja-JP" b="1">
              <a:solidFill>
                <a:srgbClr val="000000"/>
              </a:solidFill>
              <a:sym typeface="Wingdings" pitchFamily="2" charset="2"/>
            </a:endParaRPr>
          </a:p>
          <a:p>
            <a:pPr>
              <a:spcBef>
                <a:spcPct val="20000"/>
              </a:spcBef>
              <a:spcAft>
                <a:spcPts val="600"/>
              </a:spcAft>
              <a:buFontTx/>
              <a:buChar char="•"/>
            </a:pPr>
            <a:r>
              <a:rPr lang="zh-CN" altLang="en-US">
                <a:solidFill>
                  <a:srgbClr val="000000"/>
                </a:solidFill>
              </a:rPr>
              <a:t>真正的团契能</a:t>
            </a:r>
            <a:r>
              <a:rPr lang="en-US" altLang="en-US">
                <a:solidFill>
                  <a:srgbClr val="000000"/>
                </a:solidFill>
              </a:rPr>
              <a:t>促进观念</a:t>
            </a:r>
            <a:r>
              <a:rPr lang="zh-CN" altLang="en-US">
                <a:solidFill>
                  <a:srgbClr val="000000"/>
                </a:solidFill>
              </a:rPr>
              <a:t>的</a:t>
            </a:r>
            <a:r>
              <a:rPr lang="en-US" altLang="en-US">
                <a:solidFill>
                  <a:srgbClr val="000000"/>
                </a:solidFill>
              </a:rPr>
              <a:t>改变及采取</a:t>
            </a:r>
            <a:r>
              <a:rPr lang="zh-CN" altLang="en-US">
                <a:solidFill>
                  <a:srgbClr val="000000"/>
                </a:solidFill>
              </a:rPr>
              <a:t>有关的</a:t>
            </a:r>
            <a:r>
              <a:rPr lang="en-US" altLang="en-US">
                <a:solidFill>
                  <a:srgbClr val="000000"/>
                </a:solidFill>
              </a:rPr>
              <a:t>行动</a:t>
            </a:r>
          </a:p>
        </p:txBody>
      </p:sp>
      <p:sp>
        <p:nvSpPr>
          <p:cNvPr id="50180" name="Text Box 4"/>
          <p:cNvSpPr txBox="1">
            <a:spLocks noChangeArrowheads="1"/>
          </p:cNvSpPr>
          <p:nvPr/>
        </p:nvSpPr>
        <p:spPr bwMode="auto">
          <a:xfrm>
            <a:off x="914400" y="4352925"/>
            <a:ext cx="83820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b="1">
                <a:solidFill>
                  <a:srgbClr val="000000"/>
                </a:solidFill>
                <a:latin typeface="MS PGothic" pitchFamily="34" charset="-128"/>
              </a:rPr>
              <a:t>这书信有很好的例子：</a:t>
            </a:r>
            <a:endParaRPr lang="en-US" altLang="zh-CN" b="1">
              <a:solidFill>
                <a:srgbClr val="000000"/>
              </a:solidFill>
              <a:latin typeface="MS PGothic" pitchFamily="34" charset="-128"/>
            </a:endParaRPr>
          </a:p>
          <a:p>
            <a:pPr>
              <a:spcBef>
                <a:spcPct val="50000"/>
              </a:spcBef>
              <a:buFont typeface="Arial" pitchFamily="34" charset="0"/>
              <a:buChar char="•"/>
            </a:pPr>
            <a:r>
              <a:rPr lang="zh-CN" altLang="en-US">
                <a:solidFill>
                  <a:srgbClr val="000000"/>
                </a:solidFill>
                <a:latin typeface="MS PGothic" pitchFamily="34" charset="-128"/>
              </a:rPr>
              <a:t>三种</a:t>
            </a:r>
            <a:r>
              <a:rPr lang="en-US" altLang="en-US">
                <a:solidFill>
                  <a:srgbClr val="000000"/>
                </a:solidFill>
                <a:latin typeface="MS PGothic" pitchFamily="34" charset="-128"/>
              </a:rPr>
              <a:t>特出</a:t>
            </a:r>
            <a:r>
              <a:rPr lang="zh-CN" altLang="en-US">
                <a:solidFill>
                  <a:srgbClr val="000000"/>
                </a:solidFill>
                <a:latin typeface="MS PGothic" pitchFamily="34" charset="-128"/>
              </a:rPr>
              <a:t>的</a:t>
            </a:r>
            <a:r>
              <a:rPr lang="en-US" altLang="en-US">
                <a:solidFill>
                  <a:srgbClr val="000000"/>
                </a:solidFill>
                <a:latin typeface="MS PGothic" pitchFamily="34" charset="-128"/>
              </a:rPr>
              <a:t>债务</a:t>
            </a:r>
            <a:endParaRPr lang="en-US" altLang="ja-JP">
              <a:solidFill>
                <a:srgbClr val="000000"/>
              </a:solidFill>
              <a:latin typeface="MS PGothic" pitchFamily="34" charset="-128"/>
            </a:endParaRPr>
          </a:p>
          <a:p>
            <a:pPr>
              <a:spcBef>
                <a:spcPct val="50000"/>
              </a:spcBef>
              <a:buFont typeface="Arial" pitchFamily="34" charset="0"/>
              <a:buChar char="•"/>
            </a:pPr>
            <a:r>
              <a:rPr lang="en-US" altLang="en-US">
                <a:solidFill>
                  <a:srgbClr val="000000"/>
                </a:solidFill>
                <a:latin typeface="MS PGothic" pitchFamily="34" charset="-128"/>
              </a:rPr>
              <a:t>强大的逆转</a:t>
            </a:r>
          </a:p>
          <a:p>
            <a:pPr>
              <a:spcBef>
                <a:spcPct val="50000"/>
              </a:spcBef>
              <a:buFont typeface="Arial" pitchFamily="34" charset="0"/>
              <a:buChar char="•"/>
            </a:pPr>
            <a:r>
              <a:rPr lang="zh-CN" altLang="en-US" b="1">
                <a:solidFill>
                  <a:srgbClr val="000000"/>
                </a:solidFill>
                <a:latin typeface="MS PGothic" pitchFamily="34" charset="-128"/>
              </a:rPr>
              <a:t>结果</a:t>
            </a:r>
            <a:endParaRPr lang="en-GB" altLang="en-US" b="1">
              <a:solidFill>
                <a:srgbClr val="000000"/>
              </a:solidFill>
              <a:latin typeface="MS PGothic" pitchFamily="34" charset="-128"/>
            </a:endParaRPr>
          </a:p>
        </p:txBody>
      </p:sp>
      <p:sp>
        <p:nvSpPr>
          <p:cNvPr id="234500"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i="1">
                <a:solidFill>
                  <a:srgbClr val="000000"/>
                </a:solidFill>
                <a:cs typeface="Arial" pitchFamily="34" charset="0"/>
              </a:rPr>
              <a:t>Jeremy Chew, East Asia School of Theology, Singapore</a:t>
            </a:r>
          </a:p>
        </p:txBody>
      </p:sp>
      <p:sp>
        <p:nvSpPr>
          <p:cNvPr id="234501" name="TextBox 5"/>
          <p:cNvSpPr txBox="1">
            <a:spLocks noChangeArrowheads="1"/>
          </p:cNvSpPr>
          <p:nvPr/>
        </p:nvSpPr>
        <p:spPr bwMode="auto">
          <a:xfrm>
            <a:off x="9251950" y="1192213"/>
            <a:ext cx="1857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pic>
        <p:nvPicPr>
          <p:cNvPr id="2345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4581525"/>
            <a:ext cx="254000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3649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9">
                                            <p:txEl>
                                              <p:pRg st="4" end="4"/>
                                            </p:txEl>
                                          </p:spTgt>
                                        </p:tgtEl>
                                        <p:attrNameLst>
                                          <p:attrName>style.visibility</p:attrName>
                                        </p:attrNameLst>
                                      </p:cBhvr>
                                      <p:to>
                                        <p:strVal val="visible"/>
                                      </p:to>
                                    </p:set>
                                    <p:anim calcmode="lin" valueType="num">
                                      <p:cBhvr additive="base">
                                        <p:cTn id="31"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79">
                                            <p:txEl>
                                              <p:pRg st="5" end="5"/>
                                            </p:txEl>
                                          </p:spTgt>
                                        </p:tgtEl>
                                        <p:attrNameLst>
                                          <p:attrName>style.visibility</p:attrName>
                                        </p:attrNameLst>
                                      </p:cBhvr>
                                      <p:to>
                                        <p:strVal val="visible"/>
                                      </p:to>
                                    </p:set>
                                    <p:anim calcmode="lin" valueType="num">
                                      <p:cBhvr additive="base">
                                        <p:cTn id="37" dur="500" fill="hold"/>
                                        <p:tgtEl>
                                          <p:spTgt spid="501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180">
                                            <p:txEl>
                                              <p:pRg st="0" end="0"/>
                                            </p:txEl>
                                          </p:spTgt>
                                        </p:tgtEl>
                                        <p:attrNameLst>
                                          <p:attrName>style.visibility</p:attrName>
                                        </p:attrNameLst>
                                      </p:cBhvr>
                                      <p:to>
                                        <p:strVal val="visible"/>
                                      </p:to>
                                    </p:set>
                                    <p:anim calcmode="lin" valueType="num">
                                      <p:cBhvr additive="base">
                                        <p:cTn id="43"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0180">
                                            <p:txEl>
                                              <p:pRg st="1" end="1"/>
                                            </p:txEl>
                                          </p:spTgt>
                                        </p:tgtEl>
                                        <p:attrNameLst>
                                          <p:attrName>style.visibility</p:attrName>
                                        </p:attrNameLst>
                                      </p:cBhvr>
                                      <p:to>
                                        <p:strVal val="visible"/>
                                      </p:to>
                                    </p:set>
                                    <p:anim calcmode="lin" valueType="num">
                                      <p:cBhvr additive="base">
                                        <p:cTn id="49"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0180">
                                            <p:txEl>
                                              <p:pRg st="2" end="2"/>
                                            </p:txEl>
                                          </p:spTgt>
                                        </p:tgtEl>
                                        <p:attrNameLst>
                                          <p:attrName>style.visibility</p:attrName>
                                        </p:attrNameLst>
                                      </p:cBhvr>
                                      <p:to>
                                        <p:strVal val="visible"/>
                                      </p:to>
                                    </p:set>
                                    <p:anim calcmode="lin" valueType="num">
                                      <p:cBhvr additive="base">
                                        <p:cTn id="55"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0180">
                                            <p:txEl>
                                              <p:pRg st="3" end="3"/>
                                            </p:txEl>
                                          </p:spTgt>
                                        </p:tgtEl>
                                        <p:attrNameLst>
                                          <p:attrName>style.visibility</p:attrName>
                                        </p:attrNameLst>
                                      </p:cBhvr>
                                      <p:to>
                                        <p:strVal val="visible"/>
                                      </p:to>
                                    </p:set>
                                    <p:anim calcmode="lin" valueType="num">
                                      <p:cBhvr additive="base">
                                        <p:cTn id="61" dur="500" fill="hold"/>
                                        <p:tgtEl>
                                          <p:spTgt spid="50180">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0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P spid="5018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295400" y="228600"/>
            <a:ext cx="6553200" cy="646113"/>
          </a:xfrm>
          <a:prstGeom prst="rect">
            <a:avLst/>
          </a:prstGeom>
          <a:solidFill>
            <a:schemeClr val="accent6">
              <a:lumMod val="50000"/>
            </a:schemeClr>
          </a:solidFill>
          <a:ln w="12700">
            <a:solidFill>
              <a:schemeClr val="tx1"/>
            </a:solidFill>
            <a:miter lim="800000"/>
            <a:headEnd/>
            <a:tailEnd/>
          </a:ln>
        </p:spPr>
        <p:txBody>
          <a:bodyPr>
            <a:spAutoFit/>
          </a:bodyPr>
          <a:lstStyle>
            <a:lvl1pPr marL="385763" indent="-385763">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spcBef>
                <a:spcPct val="50000"/>
              </a:spcBef>
              <a:defRPr/>
            </a:pPr>
            <a:r>
              <a:rPr lang="zh-CN" altLang="en-US" sz="3600">
                <a:solidFill>
                  <a:srgbClr val="FFFFFF"/>
                </a:solidFill>
              </a:rPr>
              <a:t>三种</a:t>
            </a:r>
            <a:r>
              <a:rPr lang="en-US" sz="3600">
                <a:solidFill>
                  <a:srgbClr val="FFFFFF"/>
                </a:solidFill>
              </a:rPr>
              <a:t>特出债务</a:t>
            </a:r>
          </a:p>
        </p:txBody>
      </p:sp>
      <p:sp>
        <p:nvSpPr>
          <p:cNvPr id="51203" name="Text Box 3"/>
          <p:cNvSpPr txBox="1">
            <a:spLocks noChangeArrowheads="1"/>
          </p:cNvSpPr>
          <p:nvPr/>
        </p:nvSpPr>
        <p:spPr bwMode="auto">
          <a:xfrm>
            <a:off x="1143000" y="990600"/>
            <a:ext cx="8001000"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b="1" u="sng">
                <a:solidFill>
                  <a:srgbClr val="000000"/>
                </a:solidFill>
                <a:latin typeface="Arial Narrow" pitchFamily="34" charset="0"/>
                <a:ea typeface="SimSun" pitchFamily="2" charset="-122"/>
              </a:rPr>
              <a:t>欧尼西慕的</a:t>
            </a:r>
            <a:r>
              <a:rPr lang="en-US" altLang="en-US" u="sng">
                <a:solidFill>
                  <a:srgbClr val="000000"/>
                </a:solidFill>
              </a:rPr>
              <a:t>债务</a:t>
            </a:r>
            <a:r>
              <a:rPr lang="en-US" altLang="ja-JP" b="1" u="sng">
                <a:solidFill>
                  <a:srgbClr val="000000"/>
                </a:solidFill>
              </a:rPr>
              <a:t>:</a:t>
            </a:r>
          </a:p>
          <a:p>
            <a:pPr>
              <a:spcBef>
                <a:spcPct val="50000"/>
              </a:spcBef>
              <a:buFontTx/>
              <a:buChar char="•"/>
            </a:pPr>
            <a:r>
              <a:rPr lang="zh-CN" altLang="en-US">
                <a:solidFill>
                  <a:srgbClr val="000000"/>
                </a:solidFill>
              </a:rPr>
              <a:t>他因</a:t>
            </a:r>
            <a:r>
              <a:rPr lang="en-US" altLang="en-US">
                <a:solidFill>
                  <a:srgbClr val="000000"/>
                </a:solidFill>
              </a:rPr>
              <a:t>偷</a:t>
            </a:r>
            <a:r>
              <a:rPr lang="zh-CN" altLang="en-US">
                <a:solidFill>
                  <a:srgbClr val="000000"/>
                </a:solidFill>
              </a:rPr>
              <a:t>窃而亏欠于</a:t>
            </a:r>
            <a:r>
              <a:rPr lang="zh-CN" altLang="en-US" b="1">
                <a:solidFill>
                  <a:srgbClr val="000000"/>
                </a:solidFill>
                <a:latin typeface="Verdana" pitchFamily="34" charset="0"/>
                <a:ea typeface="SimSun" pitchFamily="2" charset="-122"/>
              </a:rPr>
              <a:t>腓利门</a:t>
            </a:r>
            <a:endParaRPr lang="en-US" altLang="ja-JP">
              <a:solidFill>
                <a:srgbClr val="000000"/>
              </a:solidFill>
            </a:endParaRPr>
          </a:p>
          <a:p>
            <a:pPr>
              <a:spcBef>
                <a:spcPct val="20000"/>
              </a:spcBef>
              <a:buFontTx/>
              <a:buChar char="•"/>
            </a:pPr>
            <a:r>
              <a:rPr lang="zh-CN" altLang="en-US">
                <a:solidFill>
                  <a:srgbClr val="000000"/>
                </a:solidFill>
              </a:rPr>
              <a:t>他也亏欠于</a:t>
            </a:r>
            <a:r>
              <a:rPr lang="zh-CN" altLang="en-US" b="1">
                <a:solidFill>
                  <a:srgbClr val="000000"/>
                </a:solidFill>
                <a:latin typeface="Verdana" pitchFamily="34" charset="0"/>
                <a:ea typeface="SimSun" pitchFamily="2" charset="-122"/>
              </a:rPr>
              <a:t>腓利门他的生命</a:t>
            </a:r>
            <a:endParaRPr lang="en-US" altLang="ja-JP">
              <a:solidFill>
                <a:srgbClr val="000000"/>
              </a:solidFill>
            </a:endParaRPr>
          </a:p>
          <a:p>
            <a:pPr>
              <a:spcBef>
                <a:spcPct val="20000"/>
              </a:spcBef>
              <a:buFontTx/>
              <a:buChar char="•"/>
            </a:pPr>
            <a:r>
              <a:rPr lang="zh-CN" altLang="en-US" b="1" i="1">
                <a:solidFill>
                  <a:srgbClr val="000000"/>
                </a:solidFill>
              </a:rPr>
              <a:t>建议</a:t>
            </a:r>
            <a:r>
              <a:rPr lang="en-US" altLang="ja-JP" b="1" i="1">
                <a:solidFill>
                  <a:srgbClr val="000000"/>
                </a:solidFill>
              </a:rPr>
              <a:t>: </a:t>
            </a:r>
            <a:r>
              <a:rPr lang="en-US" altLang="en-US">
                <a:solidFill>
                  <a:srgbClr val="000000"/>
                </a:solidFill>
              </a:rPr>
              <a:t>接</a:t>
            </a:r>
            <a:r>
              <a:rPr lang="zh-CN" altLang="en-US">
                <a:solidFill>
                  <a:srgbClr val="000000"/>
                </a:solidFill>
              </a:rPr>
              <a:t>受</a:t>
            </a:r>
            <a:r>
              <a:rPr lang="en-US" altLang="en-US">
                <a:solidFill>
                  <a:srgbClr val="000000"/>
                </a:solidFill>
              </a:rPr>
              <a:t>应有的惩罚</a:t>
            </a:r>
            <a:r>
              <a:rPr lang="zh-CN" altLang="en-US">
                <a:solidFill>
                  <a:srgbClr val="000000"/>
                </a:solidFill>
              </a:rPr>
              <a:t>来</a:t>
            </a:r>
            <a:r>
              <a:rPr lang="en-US" altLang="en-US">
                <a:solidFill>
                  <a:srgbClr val="000000"/>
                </a:solidFill>
              </a:rPr>
              <a:t>回报主</a:t>
            </a:r>
            <a:r>
              <a:rPr lang="zh-CN" altLang="en-US">
                <a:solidFill>
                  <a:srgbClr val="000000"/>
                </a:solidFill>
              </a:rPr>
              <a:t>人</a:t>
            </a:r>
            <a:endParaRPr lang="en-GB" altLang="en-US" b="1" i="1">
              <a:solidFill>
                <a:srgbClr val="000000"/>
              </a:solidFill>
            </a:endParaRPr>
          </a:p>
        </p:txBody>
      </p:sp>
      <p:sp>
        <p:nvSpPr>
          <p:cNvPr id="51204" name="Text Box 4"/>
          <p:cNvSpPr txBox="1">
            <a:spLocks noChangeArrowheads="1"/>
          </p:cNvSpPr>
          <p:nvPr/>
        </p:nvSpPr>
        <p:spPr bwMode="auto">
          <a:xfrm>
            <a:off x="1143000" y="2884488"/>
            <a:ext cx="8001000" cy="145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u="sng">
                <a:solidFill>
                  <a:srgbClr val="000000"/>
                </a:solidFill>
              </a:rPr>
              <a:t>保罗的</a:t>
            </a:r>
            <a:r>
              <a:rPr lang="en-US" altLang="en-US" u="sng">
                <a:solidFill>
                  <a:srgbClr val="000000"/>
                </a:solidFill>
              </a:rPr>
              <a:t>债务</a:t>
            </a:r>
            <a:r>
              <a:rPr lang="en-US" altLang="ja-JP" b="1" u="sng">
                <a:solidFill>
                  <a:srgbClr val="000000"/>
                </a:solidFill>
              </a:rPr>
              <a:t>:</a:t>
            </a:r>
          </a:p>
          <a:p>
            <a:pPr>
              <a:spcBef>
                <a:spcPct val="50000"/>
              </a:spcBef>
              <a:buFontTx/>
              <a:buChar char="•"/>
            </a:pPr>
            <a:r>
              <a:rPr lang="zh-CN" altLang="en-US">
                <a:solidFill>
                  <a:srgbClr val="000000"/>
                </a:solidFill>
              </a:rPr>
              <a:t>他亏欠</a:t>
            </a:r>
            <a:r>
              <a:rPr lang="zh-CN" altLang="en-US" b="1">
                <a:solidFill>
                  <a:srgbClr val="000000"/>
                </a:solidFill>
                <a:latin typeface="Verdana" pitchFamily="34" charset="0"/>
                <a:ea typeface="SimSun" pitchFamily="2" charset="-122"/>
              </a:rPr>
              <a:t>腓利门</a:t>
            </a:r>
            <a:r>
              <a:rPr lang="en-US" altLang="en-US">
                <a:solidFill>
                  <a:srgbClr val="000000"/>
                </a:solidFill>
              </a:rPr>
              <a:t>每</a:t>
            </a:r>
            <a:r>
              <a:rPr lang="zh-CN" altLang="en-US" b="1">
                <a:solidFill>
                  <a:srgbClr val="000000"/>
                </a:solidFill>
                <a:latin typeface="Verdana" pitchFamily="34" charset="0"/>
                <a:ea typeface="SimSun" pitchFamily="2" charset="-122"/>
              </a:rPr>
              <a:t>一天所</a:t>
            </a:r>
            <a:r>
              <a:rPr lang="en-US" altLang="en-US">
                <a:solidFill>
                  <a:srgbClr val="000000"/>
                </a:solidFill>
              </a:rPr>
              <a:t>失</a:t>
            </a:r>
            <a:r>
              <a:rPr lang="zh-CN" altLang="en-US">
                <a:solidFill>
                  <a:srgbClr val="000000"/>
                </a:solidFill>
              </a:rPr>
              <a:t>掉</a:t>
            </a:r>
            <a:r>
              <a:rPr lang="zh-CN" altLang="en-US" b="1">
                <a:solidFill>
                  <a:srgbClr val="000000"/>
                </a:solidFill>
                <a:latin typeface="Verdana" pitchFamily="34" charset="0"/>
                <a:ea typeface="SimSun" pitchFamily="2" charset="-122"/>
              </a:rPr>
              <a:t>工作的</a:t>
            </a:r>
            <a:r>
              <a:rPr lang="en-US" altLang="en-US">
                <a:solidFill>
                  <a:srgbClr val="000000"/>
                </a:solidFill>
              </a:rPr>
              <a:t>价值</a:t>
            </a:r>
            <a:endParaRPr lang="en-US" altLang="ja-JP">
              <a:solidFill>
                <a:srgbClr val="000000"/>
              </a:solidFill>
            </a:endParaRPr>
          </a:p>
          <a:p>
            <a:pPr>
              <a:spcBef>
                <a:spcPct val="20000"/>
              </a:spcBef>
              <a:buFontTx/>
              <a:buChar char="•"/>
            </a:pPr>
            <a:r>
              <a:rPr lang="zh-CN" altLang="en-US" b="1" i="1">
                <a:solidFill>
                  <a:srgbClr val="000000"/>
                </a:solidFill>
              </a:rPr>
              <a:t>建议</a:t>
            </a:r>
            <a:r>
              <a:rPr lang="en-US" altLang="ja-JP" b="1" i="1">
                <a:solidFill>
                  <a:srgbClr val="000000"/>
                </a:solidFill>
              </a:rPr>
              <a:t>: </a:t>
            </a:r>
            <a:r>
              <a:rPr lang="en-US" altLang="en-US">
                <a:solidFill>
                  <a:srgbClr val="000000"/>
                </a:solidFill>
              </a:rPr>
              <a:t>我将偿</a:t>
            </a:r>
            <a:r>
              <a:rPr lang="zh-CN" altLang="en-US">
                <a:solidFill>
                  <a:srgbClr val="000000"/>
                </a:solidFill>
              </a:rPr>
              <a:t>还</a:t>
            </a:r>
            <a:r>
              <a:rPr lang="zh-CN" altLang="en-US" b="1">
                <a:solidFill>
                  <a:srgbClr val="000000"/>
                </a:solidFill>
                <a:latin typeface="Arial Narrow" pitchFamily="34" charset="0"/>
                <a:ea typeface="SimSun" pitchFamily="2" charset="-122"/>
              </a:rPr>
              <a:t>欧尼西慕的任何</a:t>
            </a:r>
            <a:r>
              <a:rPr lang="en-US" altLang="en-US">
                <a:solidFill>
                  <a:srgbClr val="000000"/>
                </a:solidFill>
              </a:rPr>
              <a:t>帐</a:t>
            </a:r>
            <a:r>
              <a:rPr lang="zh-CN" altLang="en-US">
                <a:solidFill>
                  <a:srgbClr val="000000"/>
                </a:solidFill>
              </a:rPr>
              <a:t>务</a:t>
            </a:r>
            <a:endParaRPr lang="en-US" altLang="zh-CN">
              <a:solidFill>
                <a:srgbClr val="000000"/>
              </a:solidFill>
            </a:endParaRPr>
          </a:p>
        </p:txBody>
      </p:sp>
      <p:sp>
        <p:nvSpPr>
          <p:cNvPr id="51205" name="Text Box 5"/>
          <p:cNvSpPr txBox="1">
            <a:spLocks noChangeArrowheads="1"/>
          </p:cNvSpPr>
          <p:nvPr/>
        </p:nvSpPr>
        <p:spPr bwMode="auto">
          <a:xfrm>
            <a:off x="1143000" y="4419600"/>
            <a:ext cx="8001000" cy="145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b="1" u="sng">
                <a:solidFill>
                  <a:srgbClr val="000000"/>
                </a:solidFill>
                <a:latin typeface="Verdana" pitchFamily="34" charset="0"/>
                <a:ea typeface="SimSun" pitchFamily="2" charset="-122"/>
              </a:rPr>
              <a:t>腓利门的</a:t>
            </a:r>
            <a:r>
              <a:rPr lang="en-US" altLang="en-US" u="sng">
                <a:solidFill>
                  <a:srgbClr val="000000"/>
                </a:solidFill>
              </a:rPr>
              <a:t>债务</a:t>
            </a:r>
            <a:r>
              <a:rPr lang="zh-CN" altLang="en-US" u="sng">
                <a:solidFill>
                  <a:srgbClr val="000000"/>
                </a:solidFill>
              </a:rPr>
              <a:t>：</a:t>
            </a:r>
            <a:endParaRPr lang="en-US" altLang="zh-CN" u="sng">
              <a:solidFill>
                <a:srgbClr val="000000"/>
              </a:solidFill>
            </a:endParaRPr>
          </a:p>
          <a:p>
            <a:pPr>
              <a:spcBef>
                <a:spcPct val="50000"/>
              </a:spcBef>
              <a:buFont typeface="Arial" pitchFamily="34" charset="0"/>
              <a:buChar char="•"/>
            </a:pPr>
            <a:r>
              <a:rPr lang="zh-CN" altLang="en-US">
                <a:solidFill>
                  <a:srgbClr val="000000"/>
                </a:solidFill>
              </a:rPr>
              <a:t>他在基督里的新生命也亏欠于保罗（</a:t>
            </a:r>
            <a:r>
              <a:rPr lang="en-US" altLang="zh-CN">
                <a:solidFill>
                  <a:srgbClr val="000000"/>
                </a:solidFill>
              </a:rPr>
              <a:t>19</a:t>
            </a:r>
            <a:r>
              <a:rPr lang="zh-CN" altLang="en-US">
                <a:solidFill>
                  <a:srgbClr val="000000"/>
                </a:solidFill>
              </a:rPr>
              <a:t>）</a:t>
            </a:r>
            <a:endParaRPr lang="en-US" altLang="ja-JP">
              <a:solidFill>
                <a:srgbClr val="000000"/>
              </a:solidFill>
            </a:endParaRPr>
          </a:p>
          <a:p>
            <a:pPr>
              <a:spcBef>
                <a:spcPct val="20000"/>
              </a:spcBef>
              <a:buFontTx/>
              <a:buChar char="•"/>
            </a:pPr>
            <a:r>
              <a:rPr lang="zh-CN" altLang="en-US" b="1" i="1">
                <a:solidFill>
                  <a:srgbClr val="000000"/>
                </a:solidFill>
              </a:rPr>
              <a:t>建议</a:t>
            </a:r>
            <a:r>
              <a:rPr lang="en-US" altLang="ja-JP" b="1" i="1">
                <a:solidFill>
                  <a:srgbClr val="000000"/>
                </a:solidFill>
              </a:rPr>
              <a:t>: </a:t>
            </a:r>
            <a:r>
              <a:rPr lang="en-US" altLang="en-US">
                <a:solidFill>
                  <a:srgbClr val="000000"/>
                </a:solidFill>
              </a:rPr>
              <a:t>迎接</a:t>
            </a:r>
            <a:r>
              <a:rPr lang="zh-CN" altLang="en-US">
                <a:solidFill>
                  <a:srgbClr val="000000"/>
                </a:solidFill>
              </a:rPr>
              <a:t>逃奴为弟兄</a:t>
            </a:r>
            <a:r>
              <a:rPr lang="en-US" altLang="en-US">
                <a:solidFill>
                  <a:srgbClr val="000000"/>
                </a:solidFill>
              </a:rPr>
              <a:t>但更好的回报</a:t>
            </a:r>
            <a:r>
              <a:rPr lang="zh-CN" altLang="en-US">
                <a:solidFill>
                  <a:srgbClr val="000000"/>
                </a:solidFill>
              </a:rPr>
              <a:t>－将</a:t>
            </a:r>
            <a:r>
              <a:rPr lang="en-US" altLang="en-US">
                <a:solidFill>
                  <a:srgbClr val="000000"/>
                </a:solidFill>
              </a:rPr>
              <a:t>他归还给我</a:t>
            </a:r>
            <a:endParaRPr lang="en-GB" altLang="en-US" b="1" i="1">
              <a:solidFill>
                <a:srgbClr val="000000"/>
              </a:solidFill>
            </a:endParaRPr>
          </a:p>
        </p:txBody>
      </p:sp>
      <p:sp>
        <p:nvSpPr>
          <p:cNvPr id="235525" name="TextBox 5"/>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i="1">
                <a:solidFill>
                  <a:srgbClr val="000000"/>
                </a:solidFill>
                <a:cs typeface="Arial" pitchFamily="34" charset="0"/>
              </a:rPr>
              <a:t>Jeremy Chew, East Asia School of Theology, Singapore</a:t>
            </a:r>
          </a:p>
        </p:txBody>
      </p:sp>
    </p:spTree>
    <p:extLst>
      <p:ext uri="{BB962C8B-B14F-4D97-AF65-F5344CB8AC3E}">
        <p14:creationId xmlns:p14="http://schemas.microsoft.com/office/powerpoint/2010/main" val="4279062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additive="base">
                                        <p:cTn id="7" dur="500" fill="hold"/>
                                        <p:tgtEl>
                                          <p:spTgt spid="51203"/>
                                        </p:tgtEl>
                                        <p:attrNameLst>
                                          <p:attrName>ppt_x</p:attrName>
                                        </p:attrNameLst>
                                      </p:cBhvr>
                                      <p:tavLst>
                                        <p:tav tm="0">
                                          <p:val>
                                            <p:strVal val="0-#ppt_w/2"/>
                                          </p:val>
                                        </p:tav>
                                        <p:tav tm="100000">
                                          <p:val>
                                            <p:strVal val="#ppt_x"/>
                                          </p:val>
                                        </p:tav>
                                      </p:tavLst>
                                    </p:anim>
                                    <p:anim calcmode="lin" valueType="num">
                                      <p:cBhvr additive="base">
                                        <p:cTn id="8" dur="500" fill="hold"/>
                                        <p:tgtEl>
                                          <p:spTgt spid="51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4"/>
                                        </p:tgtEl>
                                        <p:attrNameLst>
                                          <p:attrName>style.visibility</p:attrName>
                                        </p:attrNameLst>
                                      </p:cBhvr>
                                      <p:to>
                                        <p:strVal val="visible"/>
                                      </p:to>
                                    </p:set>
                                    <p:anim calcmode="lin" valueType="num">
                                      <p:cBhvr additive="base">
                                        <p:cTn id="13" dur="500" fill="hold"/>
                                        <p:tgtEl>
                                          <p:spTgt spid="51204"/>
                                        </p:tgtEl>
                                        <p:attrNameLst>
                                          <p:attrName>ppt_x</p:attrName>
                                        </p:attrNameLst>
                                      </p:cBhvr>
                                      <p:tavLst>
                                        <p:tav tm="0">
                                          <p:val>
                                            <p:strVal val="0-#ppt_w/2"/>
                                          </p:val>
                                        </p:tav>
                                        <p:tav tm="100000">
                                          <p:val>
                                            <p:strVal val="#ppt_x"/>
                                          </p:val>
                                        </p:tav>
                                      </p:tavLst>
                                    </p:anim>
                                    <p:anim calcmode="lin" valueType="num">
                                      <p:cBhvr additive="base">
                                        <p:cTn id="14" dur="500" fill="hold"/>
                                        <p:tgtEl>
                                          <p:spTgt spid="51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05"/>
                                        </p:tgtEl>
                                        <p:attrNameLst>
                                          <p:attrName>style.visibility</p:attrName>
                                        </p:attrNameLst>
                                      </p:cBhvr>
                                      <p:to>
                                        <p:strVal val="visible"/>
                                      </p:to>
                                    </p:set>
                                    <p:anim calcmode="lin" valueType="num">
                                      <p:cBhvr additive="base">
                                        <p:cTn id="19" dur="500" fill="hold"/>
                                        <p:tgtEl>
                                          <p:spTgt spid="51205"/>
                                        </p:tgtEl>
                                        <p:attrNameLst>
                                          <p:attrName>ppt_x</p:attrName>
                                        </p:attrNameLst>
                                      </p:cBhvr>
                                      <p:tavLst>
                                        <p:tav tm="0">
                                          <p:val>
                                            <p:strVal val="0-#ppt_w/2"/>
                                          </p:val>
                                        </p:tav>
                                        <p:tav tm="100000">
                                          <p:val>
                                            <p:strVal val="#ppt_x"/>
                                          </p:val>
                                        </p:tav>
                                      </p:tavLst>
                                    </p:anim>
                                    <p:anim calcmode="lin" valueType="num">
                                      <p:cBhvr additive="base">
                                        <p:cTn id="20" dur="500" fill="hold"/>
                                        <p:tgtEl>
                                          <p:spTgt spid="51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P spid="51204" grpId="0" autoUpdateAnimBg="0"/>
      <p:bldP spid="5120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2740025"/>
            <a:ext cx="4852988" cy="364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Text Box 2"/>
          <p:cNvSpPr txBox="1">
            <a:spLocks noChangeArrowheads="1"/>
          </p:cNvSpPr>
          <p:nvPr/>
        </p:nvSpPr>
        <p:spPr bwMode="auto">
          <a:xfrm>
            <a:off x="1295400" y="228600"/>
            <a:ext cx="6553200" cy="646113"/>
          </a:xfrm>
          <a:prstGeom prst="rect">
            <a:avLst/>
          </a:prstGeom>
          <a:solidFill>
            <a:schemeClr val="accent6">
              <a:lumMod val="50000"/>
            </a:schemeClr>
          </a:solidFill>
          <a:ln w="12700">
            <a:solidFill>
              <a:schemeClr val="tx1"/>
            </a:solidFill>
            <a:miter lim="800000"/>
            <a:headEnd/>
            <a:tailEnd/>
          </a:ln>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en-US" sz="3600">
                <a:solidFill>
                  <a:srgbClr val="FFFFFF"/>
                </a:solidFill>
                <a:latin typeface="MS PGothic" pitchFamily="34" charset="-128"/>
              </a:rPr>
              <a:t>强大的逆转</a:t>
            </a:r>
          </a:p>
        </p:txBody>
      </p:sp>
      <p:sp>
        <p:nvSpPr>
          <p:cNvPr id="52227" name="Text Box 3"/>
          <p:cNvSpPr txBox="1">
            <a:spLocks noChangeArrowheads="1"/>
          </p:cNvSpPr>
          <p:nvPr/>
        </p:nvSpPr>
        <p:spPr bwMode="auto">
          <a:xfrm>
            <a:off x="1371600" y="1676400"/>
            <a:ext cx="76200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buFontTx/>
              <a:buChar char="•"/>
            </a:pPr>
            <a:r>
              <a:rPr lang="en-US" altLang="en-US">
                <a:solidFill>
                  <a:srgbClr val="000000"/>
                </a:solidFill>
              </a:rPr>
              <a:t>资产</a:t>
            </a:r>
            <a:r>
              <a:rPr lang="en-US" altLang="ja-JP" b="1">
                <a:solidFill>
                  <a:srgbClr val="000000"/>
                </a:solidFill>
              </a:rPr>
              <a:t>	</a:t>
            </a:r>
            <a:r>
              <a:rPr lang="en-US" altLang="ja-JP" b="1">
                <a:solidFill>
                  <a:srgbClr val="000000"/>
                </a:solidFill>
                <a:sym typeface="Wingdings" pitchFamily="2" charset="2"/>
              </a:rPr>
              <a:t>	</a:t>
            </a:r>
            <a:r>
              <a:rPr lang="zh-CN" altLang="en-US" b="1">
                <a:solidFill>
                  <a:srgbClr val="000000"/>
                </a:solidFill>
                <a:sym typeface="Wingdings" pitchFamily="2" charset="2"/>
              </a:rPr>
              <a:t>亲爱的弟兄</a:t>
            </a:r>
            <a:endParaRPr lang="en-US" altLang="ja-JP" b="1">
              <a:solidFill>
                <a:srgbClr val="000000"/>
              </a:solidFill>
              <a:sym typeface="Wingdings" pitchFamily="2" charset="2"/>
            </a:endParaRPr>
          </a:p>
          <a:p>
            <a:pPr>
              <a:spcBef>
                <a:spcPct val="50000"/>
              </a:spcBef>
              <a:buFontTx/>
              <a:buChar char="•"/>
            </a:pPr>
            <a:r>
              <a:rPr lang="en-US" altLang="en-US">
                <a:solidFill>
                  <a:srgbClr val="000000"/>
                </a:solidFill>
              </a:rPr>
              <a:t>低微</a:t>
            </a:r>
            <a:r>
              <a:rPr lang="en-US" altLang="ja-JP" b="1">
                <a:solidFill>
                  <a:srgbClr val="000000"/>
                </a:solidFill>
                <a:sym typeface="Wingdings" pitchFamily="2" charset="2"/>
              </a:rPr>
              <a:t>		</a:t>
            </a:r>
            <a:r>
              <a:rPr lang="en-US" altLang="en-US">
                <a:solidFill>
                  <a:srgbClr val="000000"/>
                </a:solidFill>
              </a:rPr>
              <a:t>平等</a:t>
            </a:r>
            <a:endParaRPr lang="en-US" altLang="ja-JP" b="1">
              <a:solidFill>
                <a:srgbClr val="000000"/>
              </a:solidFill>
              <a:sym typeface="Wingdings" pitchFamily="2" charset="2"/>
            </a:endParaRPr>
          </a:p>
          <a:p>
            <a:pPr>
              <a:spcBef>
                <a:spcPct val="50000"/>
              </a:spcBef>
              <a:buFontTx/>
              <a:buChar char="•"/>
            </a:pPr>
            <a:r>
              <a:rPr lang="zh-CN" altLang="en-US" b="1">
                <a:solidFill>
                  <a:srgbClr val="000000"/>
                </a:solidFill>
                <a:sym typeface="Wingdings" pitchFamily="2" charset="2"/>
              </a:rPr>
              <a:t>没有益处</a:t>
            </a:r>
            <a:r>
              <a:rPr lang="en-US" altLang="ja-JP" b="1">
                <a:solidFill>
                  <a:srgbClr val="000000"/>
                </a:solidFill>
                <a:sym typeface="Wingdings" pitchFamily="2" charset="2"/>
              </a:rPr>
              <a:t>		“</a:t>
            </a:r>
            <a:r>
              <a:rPr lang="zh-CN" altLang="en-US" b="1">
                <a:solidFill>
                  <a:srgbClr val="000000"/>
                </a:solidFill>
                <a:sym typeface="Wingdings" pitchFamily="2" charset="2"/>
              </a:rPr>
              <a:t>益处</a:t>
            </a:r>
            <a:r>
              <a:rPr lang="en-US" altLang="ja-JP" b="1">
                <a:solidFill>
                  <a:srgbClr val="000000"/>
                </a:solidFill>
                <a:sym typeface="Wingdings" pitchFamily="2" charset="2"/>
              </a:rPr>
              <a:t>” (</a:t>
            </a:r>
            <a:r>
              <a:rPr lang="zh-CN" altLang="en-US" b="1">
                <a:solidFill>
                  <a:srgbClr val="000000"/>
                </a:solidFill>
                <a:latin typeface="Arial Narrow" pitchFamily="34" charset="0"/>
                <a:ea typeface="SimSun" pitchFamily="2" charset="-122"/>
              </a:rPr>
              <a:t>欧尼西慕</a:t>
            </a:r>
            <a:r>
              <a:rPr lang="en-US" altLang="ja-JP" b="1">
                <a:solidFill>
                  <a:srgbClr val="000000"/>
                </a:solidFill>
                <a:sym typeface="Wingdings" pitchFamily="2" charset="2"/>
              </a:rPr>
              <a:t>, </a:t>
            </a:r>
            <a:r>
              <a:rPr lang="zh-CN" altLang="en-US" b="1">
                <a:solidFill>
                  <a:srgbClr val="000000"/>
                </a:solidFill>
                <a:sym typeface="Wingdings" pitchFamily="2" charset="2"/>
              </a:rPr>
              <a:t>十一节</a:t>
            </a:r>
            <a:r>
              <a:rPr lang="en-US" altLang="ja-JP" b="1">
                <a:solidFill>
                  <a:srgbClr val="000000"/>
                </a:solidFill>
                <a:sym typeface="Wingdings" pitchFamily="2" charset="2"/>
              </a:rPr>
              <a:t>)</a:t>
            </a:r>
            <a:endParaRPr lang="en-GB" altLang="en-US" b="1">
              <a:solidFill>
                <a:srgbClr val="000000"/>
              </a:solidFill>
            </a:endParaRPr>
          </a:p>
        </p:txBody>
      </p:sp>
      <p:sp>
        <p:nvSpPr>
          <p:cNvPr id="52228" name="Text Box 4"/>
          <p:cNvSpPr txBox="1">
            <a:spLocks noChangeArrowheads="1"/>
          </p:cNvSpPr>
          <p:nvPr/>
        </p:nvSpPr>
        <p:spPr bwMode="auto">
          <a:xfrm>
            <a:off x="1371600" y="4338638"/>
            <a:ext cx="2895600" cy="20621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zh-CN" altLang="en-US" sz="3200" b="1">
                <a:solidFill>
                  <a:srgbClr val="FFFFFF"/>
                </a:solidFill>
                <a:latin typeface="MS PGothic" pitchFamily="34" charset="-128"/>
              </a:rPr>
              <a:t>在基督里的团契能</a:t>
            </a:r>
            <a:r>
              <a:rPr lang="en-US" altLang="en-US" sz="3200" b="1">
                <a:solidFill>
                  <a:srgbClr val="FFFFFF"/>
                </a:solidFill>
                <a:latin typeface="MS PGothic" pitchFamily="34" charset="-128"/>
              </a:rPr>
              <a:t>逆转</a:t>
            </a:r>
            <a:r>
              <a:rPr lang="zh-CN" altLang="en-US" sz="3200" b="1">
                <a:solidFill>
                  <a:srgbClr val="FFFFFF"/>
                </a:solidFill>
                <a:latin typeface="MS PGothic" pitchFamily="34" charset="-128"/>
              </a:rPr>
              <a:t>在社会上一切</a:t>
            </a:r>
            <a:r>
              <a:rPr lang="en-US" altLang="en-US" sz="3200" b="1">
                <a:solidFill>
                  <a:srgbClr val="FFFFFF"/>
                </a:solidFill>
                <a:latin typeface="MS PGothic" pitchFamily="34" charset="-128"/>
              </a:rPr>
              <a:t>卓越</a:t>
            </a:r>
            <a:r>
              <a:rPr lang="zh-CN" altLang="en-US" sz="3200" b="1">
                <a:solidFill>
                  <a:srgbClr val="FFFFFF"/>
                </a:solidFill>
                <a:latin typeface="MS PGothic" pitchFamily="34" charset="-128"/>
              </a:rPr>
              <a:t>的区别。</a:t>
            </a:r>
            <a:endParaRPr lang="en-GB" altLang="en-US" sz="3200" b="1">
              <a:solidFill>
                <a:srgbClr val="FFFFFF"/>
              </a:solidFill>
              <a:latin typeface="MS PGothic" pitchFamily="34" charset="-128"/>
            </a:endParaRPr>
          </a:p>
        </p:txBody>
      </p:sp>
      <p:sp>
        <p:nvSpPr>
          <p:cNvPr id="236549"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i="1">
                <a:solidFill>
                  <a:srgbClr val="000000"/>
                </a:solidFill>
                <a:cs typeface="Arial" pitchFamily="34" charset="0"/>
              </a:rPr>
              <a:t>Jeremy Chew, East Asia School of Theology, Singapore</a:t>
            </a:r>
          </a:p>
        </p:txBody>
      </p:sp>
    </p:spTree>
    <p:extLst>
      <p:ext uri="{BB962C8B-B14F-4D97-AF65-F5344CB8AC3E}">
        <p14:creationId xmlns:p14="http://schemas.microsoft.com/office/powerpoint/2010/main" val="3521016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2228"/>
                                        </p:tgtEl>
                                        <p:attrNameLst>
                                          <p:attrName>style.visibility</p:attrName>
                                        </p:attrNameLst>
                                      </p:cBhvr>
                                      <p:to>
                                        <p:strVal val="visible"/>
                                      </p:to>
                                    </p:set>
                                    <p:anim calcmode="lin" valueType="num">
                                      <p:cBhvr>
                                        <p:cTn id="25" dur="500" fill="hold"/>
                                        <p:tgtEl>
                                          <p:spTgt spid="52228"/>
                                        </p:tgtEl>
                                        <p:attrNameLst>
                                          <p:attrName>ppt_w</p:attrName>
                                        </p:attrNameLst>
                                      </p:cBhvr>
                                      <p:tavLst>
                                        <p:tav tm="0">
                                          <p:val>
                                            <p:fltVal val="0"/>
                                          </p:val>
                                        </p:tav>
                                        <p:tav tm="100000">
                                          <p:val>
                                            <p:strVal val="#ppt_w"/>
                                          </p:val>
                                        </p:tav>
                                      </p:tavLst>
                                    </p:anim>
                                    <p:anim calcmode="lin" valueType="num">
                                      <p:cBhvr>
                                        <p:cTn id="26" dur="500" fill="hold"/>
                                        <p:tgtEl>
                                          <p:spTgt spid="522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P spid="5222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91219"/>
          </a:xfrm>
          <a:effectLst>
            <a:outerShdw blurRad="63500" dist="35921" dir="2700000" algn="ctr" rotWithShape="0">
              <a:schemeClr val="tx2">
                <a:alpha val="74998"/>
              </a:schemeClr>
            </a:outerShdw>
          </a:effectLst>
        </p:spPr>
        <p:txBody>
          <a:bodyPr anchor="t"/>
          <a:lstStyle/>
          <a:p>
            <a:pPr>
              <a:defRPr/>
            </a:pPr>
            <a:r>
              <a:rPr lang="zh-CN" altLang="en-US" sz="2800" b="1" dirty="0"/>
              <a:t>悲惨世界</a:t>
            </a:r>
            <a:r>
              <a:rPr lang="en-US" sz="2800" b="1" dirty="0"/>
              <a:t>, Liam </a:t>
            </a:r>
            <a:r>
              <a:rPr lang="en-US" sz="2800" b="1" dirty="0" err="1"/>
              <a:t>Neeson</a:t>
            </a:r>
            <a:r>
              <a:rPr lang="en-US" sz="2800" b="1" dirty="0"/>
              <a:t>, 1998, </a:t>
            </a:r>
            <a:r>
              <a:rPr lang="zh-CN" altLang="en-US" sz="2800" b="1" dirty="0"/>
              <a:t>被饶恕</a:t>
            </a:r>
            <a:endParaRPr lang="en-US" sz="2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620688"/>
            <a:ext cx="9201870" cy="6237312"/>
          </a:xfrm>
          <a:prstGeom prst="rect">
            <a:avLst/>
          </a:prstGeom>
        </p:spPr>
      </p:pic>
    </p:spTree>
    <p:extLst>
      <p:ext uri="{BB962C8B-B14F-4D97-AF65-F5344CB8AC3E}">
        <p14:creationId xmlns:p14="http://schemas.microsoft.com/office/powerpoint/2010/main" val="134339260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7688263" y="152400"/>
            <a:ext cx="1303337" cy="4572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246-247</a:t>
            </a:r>
          </a:p>
        </p:txBody>
      </p:sp>
      <p:sp>
        <p:nvSpPr>
          <p:cNvPr id="62467" name="Text Box 3"/>
          <p:cNvSpPr txBox="1">
            <a:spLocks noChangeArrowheads="1"/>
          </p:cNvSpPr>
          <p:nvPr/>
        </p:nvSpPr>
        <p:spPr bwMode="auto">
          <a:xfrm>
            <a:off x="76200" y="762000"/>
            <a:ext cx="9144000" cy="5492750"/>
          </a:xfrm>
          <a:prstGeom prst="rect">
            <a:avLst/>
          </a:prstGeom>
          <a:solidFill>
            <a:srgbClr val="000066"/>
          </a:solidFill>
          <a:ln w="9525">
            <a:solidFill>
              <a:schemeClr val="tx1"/>
            </a:solidFill>
            <a:miter lim="800000"/>
            <a:headEnd/>
            <a:tailEnd/>
          </a:ln>
        </p:spPr>
        <p:txBody>
          <a:bodyPr>
            <a:spAutoFit/>
          </a:bodyPr>
          <a:lstStyle>
            <a:lvl1pPr marL="97155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800" b="1">
                <a:solidFill>
                  <a:srgbClr val="FFFFFF"/>
                </a:solidFill>
                <a:ea typeface="SimSun" pitchFamily="2" charset="-122"/>
              </a:rPr>
              <a:t>                   </a:t>
            </a:r>
            <a:r>
              <a:rPr lang="zh-CN" altLang="en-US" sz="2800" b="1">
                <a:solidFill>
                  <a:srgbClr val="FFFFFF"/>
                </a:solidFill>
                <a:ea typeface="SimSun" pitchFamily="2" charset="-122"/>
              </a:rPr>
              <a:t>保罗在这封信里给什么理由来显示赦免的重要性</a:t>
            </a:r>
            <a:r>
              <a:rPr lang="en-US" altLang="zh-CN" sz="2800" b="1">
                <a:solidFill>
                  <a:srgbClr val="FFFFFF"/>
                </a:solidFill>
                <a:ea typeface="SimSun" pitchFamily="2" charset="-122"/>
              </a:rPr>
              <a:t>?</a:t>
            </a:r>
          </a:p>
          <a:p>
            <a:pPr algn="ctr" eaLnBrk="1" hangingPunct="1"/>
            <a:r>
              <a:rPr lang="en-US" altLang="zh-CN" sz="2000" b="1">
                <a:solidFill>
                  <a:srgbClr val="FFFFFF"/>
                </a:solidFill>
                <a:ea typeface="SimSun" pitchFamily="2" charset="-122"/>
              </a:rPr>
              <a:t> </a:t>
            </a:r>
          </a:p>
          <a:p>
            <a:pPr eaLnBrk="1" hangingPunct="1"/>
            <a:r>
              <a:rPr lang="en-US" altLang="zh-CN" sz="2000" b="1">
                <a:solidFill>
                  <a:srgbClr val="FFFFFF"/>
                </a:solidFill>
                <a:ea typeface="SimSun" pitchFamily="2" charset="-122"/>
              </a:rPr>
              <a:t>1.	</a:t>
            </a:r>
            <a:r>
              <a:rPr lang="zh-CN" altLang="en-US" sz="2000" b="1">
                <a:solidFill>
                  <a:srgbClr val="FFFFFF"/>
                </a:solidFill>
                <a:ea typeface="SimSun" pitchFamily="2" charset="-122"/>
              </a:rPr>
              <a:t>赦免坚固友谊</a:t>
            </a:r>
            <a:r>
              <a:rPr lang="en-US" altLang="zh-CN" sz="2000" b="1">
                <a:solidFill>
                  <a:srgbClr val="FFFFFF"/>
                </a:solidFill>
                <a:ea typeface="SimSun" pitchFamily="2" charset="-122"/>
              </a:rPr>
              <a:t> (8-11, 17, 20</a:t>
            </a:r>
            <a:r>
              <a:rPr lang="zh-CN" altLang="en-US" sz="2000" b="1">
                <a:solidFill>
                  <a:srgbClr val="FFFFFF"/>
                </a:solidFill>
                <a:ea typeface="SimSun" pitchFamily="2" charset="-122"/>
              </a:rPr>
              <a:t>节</a:t>
            </a:r>
            <a:r>
              <a:rPr lang="en-US" altLang="zh-CN" sz="2000" b="1">
                <a:solidFill>
                  <a:srgbClr val="FFFFFF"/>
                </a:solidFill>
                <a:ea typeface="SimSun" pitchFamily="2" charset="-122"/>
              </a:rPr>
              <a:t>).</a:t>
            </a:r>
          </a:p>
          <a:p>
            <a:pPr eaLnBrk="1" hangingPunct="1"/>
            <a:r>
              <a:rPr lang="en-US" altLang="zh-CN" sz="2000" b="1">
                <a:solidFill>
                  <a:srgbClr val="FFFFFF"/>
                </a:solidFill>
                <a:ea typeface="SimSun" pitchFamily="2" charset="-122"/>
              </a:rPr>
              <a:t> </a:t>
            </a:r>
          </a:p>
          <a:p>
            <a:pPr eaLnBrk="1" hangingPunct="1"/>
            <a:r>
              <a:rPr lang="en-US" altLang="zh-CN" sz="2000" b="1">
                <a:solidFill>
                  <a:srgbClr val="FFFFFF"/>
                </a:solidFill>
                <a:ea typeface="SimSun" pitchFamily="2" charset="-122"/>
              </a:rPr>
              <a:t>2.	</a:t>
            </a:r>
            <a:r>
              <a:rPr lang="zh-CN" altLang="en-US" b="1">
                <a:solidFill>
                  <a:srgbClr val="FFFFFF"/>
                </a:solidFill>
                <a:ea typeface="SimSun" pitchFamily="2" charset="-122"/>
              </a:rPr>
              <a:t>复原的关系使人对我们更有用 </a:t>
            </a:r>
            <a:r>
              <a:rPr lang="en-US" altLang="zh-CN" sz="2000" b="1">
                <a:solidFill>
                  <a:srgbClr val="FFFFFF"/>
                </a:solidFill>
                <a:ea typeface="SimSun" pitchFamily="2" charset="-122"/>
              </a:rPr>
              <a:t>(11</a:t>
            </a:r>
            <a:r>
              <a:rPr lang="zh-CN" altLang="en-US" sz="2000" b="1">
                <a:solidFill>
                  <a:srgbClr val="FFFFFF"/>
                </a:solidFill>
                <a:ea typeface="SimSun" pitchFamily="2" charset="-122"/>
              </a:rPr>
              <a:t>节</a:t>
            </a:r>
            <a:r>
              <a:rPr lang="en-US" altLang="zh-CN" sz="2000" b="1">
                <a:solidFill>
                  <a:srgbClr val="FFFFFF"/>
                </a:solidFill>
                <a:ea typeface="SimSun" pitchFamily="2" charset="-122"/>
              </a:rPr>
              <a:t>).</a:t>
            </a:r>
          </a:p>
          <a:p>
            <a:pPr eaLnBrk="1" hangingPunct="1"/>
            <a:r>
              <a:rPr lang="en-US" altLang="zh-CN" sz="2000" b="1">
                <a:solidFill>
                  <a:srgbClr val="FFFFFF"/>
                </a:solidFill>
                <a:ea typeface="SimSun" pitchFamily="2" charset="-122"/>
              </a:rPr>
              <a:t> 	</a:t>
            </a:r>
          </a:p>
          <a:p>
            <a:pPr eaLnBrk="1" hangingPunct="1"/>
            <a:r>
              <a:rPr lang="en-US" altLang="zh-CN" sz="2000" b="1">
                <a:solidFill>
                  <a:srgbClr val="FFFFFF"/>
                </a:solidFill>
                <a:ea typeface="SimSun" pitchFamily="2" charset="-122"/>
              </a:rPr>
              <a:t>3.	</a:t>
            </a:r>
            <a:r>
              <a:rPr lang="zh-CN" altLang="en-US" b="1">
                <a:solidFill>
                  <a:srgbClr val="FFFFFF"/>
                </a:solidFill>
                <a:ea typeface="SimSun" pitchFamily="2" charset="-122"/>
              </a:rPr>
              <a:t>赦免牵涉于一个人的心</a:t>
            </a:r>
            <a:r>
              <a:rPr lang="en-US" altLang="zh-CN" sz="2000" b="1">
                <a:solidFill>
                  <a:srgbClr val="FFFFFF"/>
                </a:solidFill>
                <a:ea typeface="SimSun" pitchFamily="2" charset="-122"/>
              </a:rPr>
              <a:t> (12</a:t>
            </a:r>
            <a:r>
              <a:rPr lang="zh-CN" altLang="en-US" sz="2000" b="1">
                <a:solidFill>
                  <a:srgbClr val="FFFFFF"/>
                </a:solidFill>
                <a:ea typeface="SimSun" pitchFamily="2" charset="-122"/>
              </a:rPr>
              <a:t>节</a:t>
            </a:r>
            <a:r>
              <a:rPr lang="en-US" altLang="zh-CN" sz="2000" b="1">
                <a:solidFill>
                  <a:srgbClr val="FFFFFF"/>
                </a:solidFill>
                <a:ea typeface="SimSun" pitchFamily="2" charset="-122"/>
              </a:rPr>
              <a:t>).</a:t>
            </a:r>
          </a:p>
          <a:p>
            <a:pPr eaLnBrk="1" hangingPunct="1"/>
            <a:r>
              <a:rPr lang="en-US" altLang="zh-CN" sz="2000" b="1">
                <a:solidFill>
                  <a:srgbClr val="FFFFFF"/>
                </a:solidFill>
                <a:ea typeface="SimSun" pitchFamily="2" charset="-122"/>
              </a:rPr>
              <a:t> </a:t>
            </a:r>
          </a:p>
          <a:p>
            <a:pPr eaLnBrk="1" hangingPunct="1"/>
            <a:r>
              <a:rPr lang="en-US" altLang="zh-CN" sz="2000" b="1">
                <a:solidFill>
                  <a:srgbClr val="FFFFFF"/>
                </a:solidFill>
                <a:ea typeface="SimSun" pitchFamily="2" charset="-122"/>
              </a:rPr>
              <a:t>4.	</a:t>
            </a:r>
            <a:r>
              <a:rPr lang="zh-CN" altLang="en-US" b="1">
                <a:solidFill>
                  <a:srgbClr val="FFFFFF"/>
                </a:solidFill>
                <a:ea typeface="SimSun" pitchFamily="2" charset="-122"/>
              </a:rPr>
              <a:t>赦免所需的牺牲是痛苦的，但是对我们是好的</a:t>
            </a:r>
            <a:r>
              <a:rPr lang="en-US" altLang="zh-CN" sz="2000" b="1">
                <a:solidFill>
                  <a:srgbClr val="FFFFFF"/>
                </a:solidFill>
                <a:ea typeface="SimSun" pitchFamily="2" charset="-122"/>
              </a:rPr>
              <a:t> (13, 18-19</a:t>
            </a:r>
            <a:r>
              <a:rPr lang="zh-CN" altLang="en-US" sz="2000" b="1">
                <a:solidFill>
                  <a:srgbClr val="FFFFFF"/>
                </a:solidFill>
                <a:ea typeface="SimSun" pitchFamily="2" charset="-122"/>
              </a:rPr>
              <a:t>上</a:t>
            </a:r>
            <a:r>
              <a:rPr lang="en-US" altLang="zh-CN" sz="2000" b="1">
                <a:solidFill>
                  <a:srgbClr val="FFFFFF"/>
                </a:solidFill>
                <a:ea typeface="SimSun" pitchFamily="2" charset="-122"/>
              </a:rPr>
              <a:t>).</a:t>
            </a:r>
          </a:p>
          <a:p>
            <a:pPr eaLnBrk="1" hangingPunct="1"/>
            <a:r>
              <a:rPr lang="en-US" altLang="zh-CN" sz="2000" b="1">
                <a:solidFill>
                  <a:srgbClr val="FFFFFF"/>
                </a:solidFill>
                <a:ea typeface="SimSun" pitchFamily="2" charset="-122"/>
              </a:rPr>
              <a:t> 	</a:t>
            </a:r>
          </a:p>
          <a:p>
            <a:pPr eaLnBrk="1" hangingPunct="1"/>
            <a:r>
              <a:rPr lang="en-US" altLang="zh-CN" sz="2000" b="1">
                <a:solidFill>
                  <a:srgbClr val="FFFFFF"/>
                </a:solidFill>
                <a:ea typeface="SimSun" pitchFamily="2" charset="-122"/>
              </a:rPr>
              <a:t>5.	</a:t>
            </a:r>
            <a:r>
              <a:rPr lang="zh-CN" altLang="en-US" b="1">
                <a:solidFill>
                  <a:srgbClr val="FFFFFF"/>
                </a:solidFill>
                <a:ea typeface="SimSun" pitchFamily="2" charset="-122"/>
              </a:rPr>
              <a:t>赦免显示谦卑因为它是自然的而不是被逼出来的</a:t>
            </a:r>
            <a:r>
              <a:rPr lang="en-US" altLang="zh-CN" sz="2000" b="1">
                <a:solidFill>
                  <a:srgbClr val="FFFFFF"/>
                </a:solidFill>
                <a:ea typeface="SimSun" pitchFamily="2" charset="-122"/>
              </a:rPr>
              <a:t> (14, 21</a:t>
            </a:r>
            <a:r>
              <a:rPr lang="zh-CN" altLang="en-US" sz="2000" b="1">
                <a:solidFill>
                  <a:srgbClr val="FFFFFF"/>
                </a:solidFill>
                <a:ea typeface="SimSun" pitchFamily="2" charset="-122"/>
              </a:rPr>
              <a:t>节</a:t>
            </a:r>
            <a:r>
              <a:rPr lang="en-US" altLang="zh-CN" sz="2000" b="1">
                <a:solidFill>
                  <a:srgbClr val="FFFFFF"/>
                </a:solidFill>
                <a:ea typeface="SimSun" pitchFamily="2" charset="-122"/>
              </a:rPr>
              <a:t>).</a:t>
            </a:r>
          </a:p>
          <a:p>
            <a:pPr eaLnBrk="1" hangingPunct="1"/>
            <a:r>
              <a:rPr lang="en-US" altLang="zh-CN" sz="2000" b="1">
                <a:solidFill>
                  <a:srgbClr val="FFFFFF"/>
                </a:solidFill>
                <a:ea typeface="SimSun" pitchFamily="2" charset="-122"/>
              </a:rPr>
              <a:t> 	</a:t>
            </a:r>
          </a:p>
          <a:p>
            <a:pPr eaLnBrk="1" hangingPunct="1">
              <a:buFontTx/>
              <a:buAutoNum type="arabicPeriod" startAt="6"/>
            </a:pPr>
            <a:r>
              <a:rPr lang="zh-CN" altLang="en-US" b="1">
                <a:solidFill>
                  <a:srgbClr val="FFFFFF"/>
                </a:solidFill>
                <a:ea typeface="SimSun" pitchFamily="2" charset="-122"/>
              </a:rPr>
              <a:t>赦免提醒一个人神是痛苦事件的掌管者</a:t>
            </a:r>
            <a:r>
              <a:rPr lang="en-US" altLang="ja-JP" b="1">
                <a:solidFill>
                  <a:srgbClr val="FFFFFF"/>
                </a:solidFill>
                <a:ea typeface="SimSun" pitchFamily="2" charset="-122"/>
              </a:rPr>
              <a:t> (15, 16</a:t>
            </a:r>
            <a:r>
              <a:rPr lang="zh-CN" altLang="en-US" b="1">
                <a:solidFill>
                  <a:srgbClr val="FFFFFF"/>
                </a:solidFill>
                <a:ea typeface="SimSun" pitchFamily="2" charset="-122"/>
              </a:rPr>
              <a:t>节</a:t>
            </a:r>
            <a:r>
              <a:rPr lang="en-US" altLang="zh-CN" b="1">
                <a:solidFill>
                  <a:srgbClr val="FFFFFF"/>
                </a:solidFill>
                <a:ea typeface="SimSun" pitchFamily="2" charset="-122"/>
              </a:rPr>
              <a:t>).</a:t>
            </a:r>
            <a:r>
              <a:rPr lang="en-US" altLang="zh-CN">
                <a:solidFill>
                  <a:srgbClr val="FFFFFF"/>
                </a:solidFill>
              </a:rPr>
              <a:t> </a:t>
            </a:r>
            <a:r>
              <a:rPr lang="en-US" altLang="zh-CN" sz="2000" b="1">
                <a:solidFill>
                  <a:srgbClr val="FFFFFF"/>
                </a:solidFill>
                <a:ea typeface="SimSun" pitchFamily="2" charset="-122"/>
              </a:rPr>
              <a:t> </a:t>
            </a:r>
            <a:r>
              <a:rPr lang="en-US" altLang="zh-CN" sz="1400" b="1">
                <a:solidFill>
                  <a:srgbClr val="FFFFFF"/>
                </a:solidFill>
                <a:ea typeface="SimSun" pitchFamily="2" charset="-122"/>
              </a:rPr>
              <a:t>	</a:t>
            </a:r>
          </a:p>
          <a:p>
            <a:pPr eaLnBrk="1" hangingPunct="1">
              <a:buFontTx/>
              <a:buAutoNum type="arabicPeriod" startAt="6"/>
            </a:pPr>
            <a:endParaRPr lang="en-US" altLang="zh-CN" sz="1400" b="1">
              <a:solidFill>
                <a:srgbClr val="FFFFFF"/>
              </a:solidFill>
              <a:ea typeface="SimSun" pitchFamily="2" charset="-122"/>
            </a:endParaRPr>
          </a:p>
          <a:p>
            <a:pPr eaLnBrk="1" hangingPunct="1"/>
            <a:r>
              <a:rPr lang="en-US" altLang="zh-CN" sz="2000" b="1">
                <a:solidFill>
                  <a:srgbClr val="FFFFFF"/>
                </a:solidFill>
                <a:ea typeface="SimSun" pitchFamily="2" charset="-122"/>
              </a:rPr>
              <a:t>7.	</a:t>
            </a:r>
            <a:r>
              <a:rPr lang="zh-CN" altLang="en-US" b="1">
                <a:solidFill>
                  <a:srgbClr val="FFFFFF"/>
                </a:solidFill>
                <a:ea typeface="SimSun" pitchFamily="2" charset="-122"/>
              </a:rPr>
              <a:t>宽恕其他人提醒我们神怎样赦免了我们 </a:t>
            </a:r>
            <a:r>
              <a:rPr lang="en-US" altLang="en-US" b="1">
                <a:solidFill>
                  <a:srgbClr val="FFFFFF"/>
                </a:solidFill>
                <a:ea typeface="SimSun" pitchFamily="2" charset="-122"/>
              </a:rPr>
              <a:t>(19</a:t>
            </a:r>
            <a:r>
              <a:rPr lang="zh-CN" altLang="en-US" b="1">
                <a:solidFill>
                  <a:srgbClr val="FFFFFF"/>
                </a:solidFill>
                <a:ea typeface="SimSun" pitchFamily="2" charset="-122"/>
              </a:rPr>
              <a:t>下</a:t>
            </a:r>
            <a:r>
              <a:rPr lang="en-US" altLang="ja-JP" b="1">
                <a:solidFill>
                  <a:srgbClr val="FFFFFF"/>
                </a:solidFill>
                <a:ea typeface="SimSun" pitchFamily="2" charset="-122"/>
              </a:rPr>
              <a:t>)</a:t>
            </a:r>
            <a:r>
              <a:rPr lang="en-US" altLang="zh-CN" sz="2000" b="1">
                <a:solidFill>
                  <a:srgbClr val="FFFFFF"/>
                </a:solidFill>
                <a:ea typeface="SimSun" pitchFamily="2" charset="-122"/>
              </a:rPr>
              <a:t>.</a:t>
            </a:r>
          </a:p>
        </p:txBody>
      </p:sp>
      <p:sp>
        <p:nvSpPr>
          <p:cNvPr id="238596" name="WordArt 4"/>
          <p:cNvSpPr>
            <a:spLocks noChangeArrowheads="1" noChangeShapeType="1" noTextEdit="1"/>
          </p:cNvSpPr>
          <p:nvPr/>
        </p:nvSpPr>
        <p:spPr bwMode="auto">
          <a:xfrm>
            <a:off x="76200" y="76200"/>
            <a:ext cx="2743200" cy="9906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238597" name="Rectangle 5"/>
          <p:cNvSpPr>
            <a:spLocks noGrp="1" noChangeArrowheads="1"/>
          </p:cNvSpPr>
          <p:nvPr>
            <p:ph type="title" idx="4294967295"/>
          </p:nvPr>
        </p:nvSpPr>
        <p:spPr>
          <a:xfrm>
            <a:off x="3984625" y="131763"/>
            <a:ext cx="2327275" cy="519112"/>
          </a:xfrm>
          <a:solidFill>
            <a:srgbClr val="000000"/>
          </a:solidFill>
        </p:spPr>
        <p:txBody>
          <a:bodyPr wrap="none" anchor="t">
            <a:spAutoFit/>
          </a:bodyPr>
          <a:lstStyle/>
          <a:p>
            <a:pPr algn="ctr" eaLnBrk="1" hangingPunct="1"/>
            <a:r>
              <a:rPr lang="zh-CN" altLang="en-US" sz="2800" b="1">
                <a:solidFill>
                  <a:srgbClr val="FFFFFF"/>
                </a:solidFill>
                <a:latin typeface="Arial" pitchFamily="34" charset="0"/>
                <a:ea typeface="SimSun" pitchFamily="2" charset="-122"/>
              </a:rPr>
              <a:t>为何赦免重要</a:t>
            </a:r>
          </a:p>
        </p:txBody>
      </p:sp>
    </p:spTree>
    <p:extLst>
      <p:ext uri="{BB962C8B-B14F-4D97-AF65-F5344CB8AC3E}">
        <p14:creationId xmlns:p14="http://schemas.microsoft.com/office/powerpoint/2010/main" val="2657360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2467">
                                            <p:bg/>
                                          </p:spTgt>
                                        </p:tgtEl>
                                        <p:attrNameLst>
                                          <p:attrName>style.visibility</p:attrName>
                                        </p:attrNameLst>
                                      </p:cBhvr>
                                      <p:to>
                                        <p:strVal val="visible"/>
                                      </p:to>
                                    </p:set>
                                    <p:anim calcmode="lin" valueType="num">
                                      <p:cBhvr>
                                        <p:cTn id="7" dur="500" fill="hold"/>
                                        <p:tgtEl>
                                          <p:spTgt spid="62467">
                                            <p:bg/>
                                          </p:spTgt>
                                        </p:tgtEl>
                                        <p:attrNameLst>
                                          <p:attrName>ppt_w</p:attrName>
                                        </p:attrNameLst>
                                      </p:cBhvr>
                                      <p:tavLst>
                                        <p:tav tm="0">
                                          <p:val>
                                            <p:fltVal val="0"/>
                                          </p:val>
                                        </p:tav>
                                        <p:tav tm="100000">
                                          <p:val>
                                            <p:strVal val="#ppt_w"/>
                                          </p:val>
                                        </p:tav>
                                      </p:tavLst>
                                    </p:anim>
                                    <p:anim calcmode="lin" valueType="num">
                                      <p:cBhvr>
                                        <p:cTn id="8" dur="500" fill="hold"/>
                                        <p:tgtEl>
                                          <p:spTgt spid="62467">
                                            <p:bg/>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62466"/>
                                        </p:tgtEl>
                                        <p:attrNameLst>
                                          <p:attrName>style.visibility</p:attrName>
                                        </p:attrNameLst>
                                      </p:cBhvr>
                                      <p:to>
                                        <p:strVal val="visible"/>
                                      </p:to>
                                    </p:set>
                                    <p:animEffect transition="in" filter="fade">
                                      <p:cBhvr>
                                        <p:cTn id="13" dur="770" decel="100000"/>
                                        <p:tgtEl>
                                          <p:spTgt spid="62466"/>
                                        </p:tgtEl>
                                      </p:cBhvr>
                                    </p:animEffect>
                                    <p:animScale>
                                      <p:cBhvr>
                                        <p:cTn id="14" dur="770" decel="100000"/>
                                        <p:tgtEl>
                                          <p:spTgt spid="62466"/>
                                        </p:tgtEl>
                                      </p:cBhvr>
                                      <p:from x="10000" y="10000"/>
                                      <p:to x="200000" y="450000"/>
                                    </p:animScale>
                                    <p:animScale>
                                      <p:cBhvr>
                                        <p:cTn id="15" dur="1230" accel="100000" fill="hold">
                                          <p:stCondLst>
                                            <p:cond delay="770"/>
                                          </p:stCondLst>
                                        </p:cTn>
                                        <p:tgtEl>
                                          <p:spTgt spid="62466"/>
                                        </p:tgtEl>
                                      </p:cBhvr>
                                      <p:from x="200000" y="450000"/>
                                      <p:to x="100000" y="100000"/>
                                    </p:animScale>
                                    <p:set>
                                      <p:cBhvr>
                                        <p:cTn id="16" dur="770" fill="hold"/>
                                        <p:tgtEl>
                                          <p:spTgt spid="62466"/>
                                        </p:tgtEl>
                                        <p:attrNameLst>
                                          <p:attrName>ppt_x</p:attrName>
                                        </p:attrNameLst>
                                      </p:cBhvr>
                                      <p:to>
                                        <p:strVal val="(0.5)"/>
                                      </p:to>
                                    </p:set>
                                    <p:anim from="(0.5)" to="(#ppt_x)" calcmode="lin" valueType="num">
                                      <p:cBhvr>
                                        <p:cTn id="17" dur="1230" accel="100000" fill="hold">
                                          <p:stCondLst>
                                            <p:cond delay="770"/>
                                          </p:stCondLst>
                                        </p:cTn>
                                        <p:tgtEl>
                                          <p:spTgt spid="62466"/>
                                        </p:tgtEl>
                                        <p:attrNameLst>
                                          <p:attrName>ppt_x</p:attrName>
                                        </p:attrNameLst>
                                      </p:cBhvr>
                                    </p:anim>
                                    <p:set>
                                      <p:cBhvr>
                                        <p:cTn id="18" dur="770" fill="hold"/>
                                        <p:tgtEl>
                                          <p:spTgt spid="62466"/>
                                        </p:tgtEl>
                                        <p:attrNameLst>
                                          <p:attrName>ppt_y</p:attrName>
                                        </p:attrNameLst>
                                      </p:cBhvr>
                                      <p:to>
                                        <p:strVal val="(#ppt_y+0.4)"/>
                                      </p:to>
                                    </p:set>
                                    <p:anim from="(#ppt_y+0.4)" to="(#ppt_y)" calcmode="lin" valueType="num">
                                      <p:cBhvr>
                                        <p:cTn id="19" dur="1230" accel="100000" fill="hold">
                                          <p:stCondLst>
                                            <p:cond delay="770"/>
                                          </p:stCondLst>
                                        </p:cTn>
                                        <p:tgtEl>
                                          <p:spTgt spid="62466"/>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nodeType="clickEffect">
                                  <p:stCondLst>
                                    <p:cond delay="0"/>
                                  </p:stCondLst>
                                  <p:childTnLst>
                                    <p:set>
                                      <p:cBhvr>
                                        <p:cTn id="23" dur="1" fill="hold">
                                          <p:stCondLst>
                                            <p:cond delay="0"/>
                                          </p:stCondLst>
                                        </p:cTn>
                                        <p:tgtEl>
                                          <p:spTgt spid="62467">
                                            <p:txEl>
                                              <p:pRg st="2" end="2"/>
                                            </p:txEl>
                                          </p:spTgt>
                                        </p:tgtEl>
                                        <p:attrNameLst>
                                          <p:attrName>style.visibility</p:attrName>
                                        </p:attrNameLst>
                                      </p:cBhvr>
                                      <p:to>
                                        <p:strVal val="visible"/>
                                      </p:to>
                                    </p:set>
                                    <p:anim to="" calcmode="lin" valueType="num">
                                      <p:cBhvr>
                                        <p:cTn id="24" dur="1" fill="hold"/>
                                        <p:tgtEl>
                                          <p:spTgt spid="62467">
                                            <p:txEl>
                                              <p:pRg st="2" end="2"/>
                                            </p:txEl>
                                          </p:spTgt>
                                        </p:tgtEl>
                                        <p:attrNameLst>
                                          <p:attrName/>
                                        </p:attrNameLst>
                                      </p:cBhvr>
                                    </p:anim>
                                  </p:childTnLst>
                                </p:cTn>
                              </p:par>
                              <p:par>
                                <p:cTn id="25" presetID="24" presetClass="entr" presetSubtype="0" fill="hold" nodeType="withEffect">
                                  <p:stCondLst>
                                    <p:cond delay="0"/>
                                  </p:stCondLst>
                                  <p:childTnLst>
                                    <p:set>
                                      <p:cBhvr>
                                        <p:cTn id="26" dur="1" fill="hold">
                                          <p:stCondLst>
                                            <p:cond delay="0"/>
                                          </p:stCondLst>
                                        </p:cTn>
                                        <p:tgtEl>
                                          <p:spTgt spid="62467">
                                            <p:txEl>
                                              <p:pRg st="3" end="3"/>
                                            </p:txEl>
                                          </p:spTgt>
                                        </p:tgtEl>
                                        <p:attrNameLst>
                                          <p:attrName>style.visibility</p:attrName>
                                        </p:attrNameLst>
                                      </p:cBhvr>
                                      <p:to>
                                        <p:strVal val="visible"/>
                                      </p:to>
                                    </p:set>
                                    <p:anim to="" calcmode="lin" valueType="num">
                                      <p:cBhvr>
                                        <p:cTn id="27" dur="1" fill="hold"/>
                                        <p:tgtEl>
                                          <p:spTgt spid="62467">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62467">
                                            <p:txEl>
                                              <p:pRg st="4" end="4"/>
                                            </p:txEl>
                                          </p:spTgt>
                                        </p:tgtEl>
                                        <p:attrNameLst>
                                          <p:attrName>style.visibility</p:attrName>
                                        </p:attrNameLst>
                                      </p:cBhvr>
                                      <p:to>
                                        <p:strVal val="visible"/>
                                      </p:to>
                                    </p:set>
                                    <p:anim to="" calcmode="lin" valueType="num">
                                      <p:cBhvr>
                                        <p:cTn id="32" dur="1" fill="hold"/>
                                        <p:tgtEl>
                                          <p:spTgt spid="62467">
                                            <p:txEl>
                                              <p:pRg st="4" end="4"/>
                                            </p:txEl>
                                          </p:spTgt>
                                        </p:tgtEl>
                                        <p:attrNameLst>
                                          <p:attrName/>
                                        </p:attrNameLst>
                                      </p:cBhvr>
                                    </p:anim>
                                  </p:childTnLst>
                                </p:cTn>
                              </p:par>
                              <p:par>
                                <p:cTn id="33" presetID="24" presetClass="entr" presetSubtype="0" fill="hold" nodeType="withEffect">
                                  <p:stCondLst>
                                    <p:cond delay="0"/>
                                  </p:stCondLst>
                                  <p:childTnLst>
                                    <p:set>
                                      <p:cBhvr>
                                        <p:cTn id="34" dur="1" fill="hold">
                                          <p:stCondLst>
                                            <p:cond delay="0"/>
                                          </p:stCondLst>
                                        </p:cTn>
                                        <p:tgtEl>
                                          <p:spTgt spid="62467">
                                            <p:txEl>
                                              <p:pRg st="5" end="5"/>
                                            </p:txEl>
                                          </p:spTgt>
                                        </p:tgtEl>
                                        <p:attrNameLst>
                                          <p:attrName>style.visibility</p:attrName>
                                        </p:attrNameLst>
                                      </p:cBhvr>
                                      <p:to>
                                        <p:strVal val="visible"/>
                                      </p:to>
                                    </p:set>
                                    <p:anim to="" calcmode="lin" valueType="num">
                                      <p:cBhvr>
                                        <p:cTn id="35" dur="1" fill="hold"/>
                                        <p:tgtEl>
                                          <p:spTgt spid="62467">
                                            <p:txEl>
                                              <p:pRg st="5" end="5"/>
                                            </p:txEl>
                                          </p:spTgt>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nodeType="clickEffect">
                                  <p:stCondLst>
                                    <p:cond delay="0"/>
                                  </p:stCondLst>
                                  <p:childTnLst>
                                    <p:set>
                                      <p:cBhvr>
                                        <p:cTn id="39" dur="1" fill="hold">
                                          <p:stCondLst>
                                            <p:cond delay="0"/>
                                          </p:stCondLst>
                                        </p:cTn>
                                        <p:tgtEl>
                                          <p:spTgt spid="62467">
                                            <p:txEl>
                                              <p:pRg st="6" end="6"/>
                                            </p:txEl>
                                          </p:spTgt>
                                        </p:tgtEl>
                                        <p:attrNameLst>
                                          <p:attrName>style.visibility</p:attrName>
                                        </p:attrNameLst>
                                      </p:cBhvr>
                                      <p:to>
                                        <p:strVal val="visible"/>
                                      </p:to>
                                    </p:set>
                                    <p:anim to="" calcmode="lin" valueType="num">
                                      <p:cBhvr>
                                        <p:cTn id="40" dur="1" fill="hold"/>
                                        <p:tgtEl>
                                          <p:spTgt spid="62467">
                                            <p:txEl>
                                              <p:pRg st="6" end="6"/>
                                            </p:txEl>
                                          </p:spTgt>
                                        </p:tgtEl>
                                        <p:attrNameLst>
                                          <p:attrName/>
                                        </p:attrNameLst>
                                      </p:cBhvr>
                                    </p:anim>
                                  </p:childTnLst>
                                </p:cTn>
                              </p:par>
                              <p:par>
                                <p:cTn id="41" presetID="24" presetClass="entr" presetSubtype="0" fill="hold" nodeType="withEffect">
                                  <p:stCondLst>
                                    <p:cond delay="0"/>
                                  </p:stCondLst>
                                  <p:childTnLst>
                                    <p:set>
                                      <p:cBhvr>
                                        <p:cTn id="42" dur="1" fill="hold">
                                          <p:stCondLst>
                                            <p:cond delay="0"/>
                                          </p:stCondLst>
                                        </p:cTn>
                                        <p:tgtEl>
                                          <p:spTgt spid="62467">
                                            <p:txEl>
                                              <p:pRg st="7" end="7"/>
                                            </p:txEl>
                                          </p:spTgt>
                                        </p:tgtEl>
                                        <p:attrNameLst>
                                          <p:attrName>style.visibility</p:attrName>
                                        </p:attrNameLst>
                                      </p:cBhvr>
                                      <p:to>
                                        <p:strVal val="visible"/>
                                      </p:to>
                                    </p:set>
                                    <p:anim to="" calcmode="lin" valueType="num">
                                      <p:cBhvr>
                                        <p:cTn id="43" dur="1" fill="hold"/>
                                        <p:tgtEl>
                                          <p:spTgt spid="62467">
                                            <p:txEl>
                                              <p:pRg st="7" end="7"/>
                                            </p:txEl>
                                          </p:spTgt>
                                        </p:tgtEl>
                                        <p:attrNameLst>
                                          <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4" presetClass="entr" presetSubtype="0" fill="hold" nodeType="clickEffect">
                                  <p:stCondLst>
                                    <p:cond delay="0"/>
                                  </p:stCondLst>
                                  <p:childTnLst>
                                    <p:set>
                                      <p:cBhvr>
                                        <p:cTn id="47" dur="1" fill="hold">
                                          <p:stCondLst>
                                            <p:cond delay="0"/>
                                          </p:stCondLst>
                                        </p:cTn>
                                        <p:tgtEl>
                                          <p:spTgt spid="62467">
                                            <p:txEl>
                                              <p:pRg st="8" end="8"/>
                                            </p:txEl>
                                          </p:spTgt>
                                        </p:tgtEl>
                                        <p:attrNameLst>
                                          <p:attrName>style.visibility</p:attrName>
                                        </p:attrNameLst>
                                      </p:cBhvr>
                                      <p:to>
                                        <p:strVal val="visible"/>
                                      </p:to>
                                    </p:set>
                                    <p:anim to="" calcmode="lin" valueType="num">
                                      <p:cBhvr>
                                        <p:cTn id="48" dur="1" fill="hold"/>
                                        <p:tgtEl>
                                          <p:spTgt spid="62467">
                                            <p:txEl>
                                              <p:pRg st="8" end="8"/>
                                            </p:txEl>
                                          </p:spTgt>
                                        </p:tgtEl>
                                        <p:attrNameLst>
                                          <p:attrName/>
                                        </p:attrNameLst>
                                      </p:cBhvr>
                                    </p:anim>
                                  </p:childTnLst>
                                </p:cTn>
                              </p:par>
                              <p:par>
                                <p:cTn id="49" presetID="24" presetClass="entr" presetSubtype="0" fill="hold" nodeType="withEffect">
                                  <p:stCondLst>
                                    <p:cond delay="0"/>
                                  </p:stCondLst>
                                  <p:childTnLst>
                                    <p:set>
                                      <p:cBhvr>
                                        <p:cTn id="50" dur="1" fill="hold">
                                          <p:stCondLst>
                                            <p:cond delay="0"/>
                                          </p:stCondLst>
                                        </p:cTn>
                                        <p:tgtEl>
                                          <p:spTgt spid="62467">
                                            <p:txEl>
                                              <p:pRg st="9" end="9"/>
                                            </p:txEl>
                                          </p:spTgt>
                                        </p:tgtEl>
                                        <p:attrNameLst>
                                          <p:attrName>style.visibility</p:attrName>
                                        </p:attrNameLst>
                                      </p:cBhvr>
                                      <p:to>
                                        <p:strVal val="visible"/>
                                      </p:to>
                                    </p:set>
                                    <p:anim to="" calcmode="lin" valueType="num">
                                      <p:cBhvr>
                                        <p:cTn id="51" dur="1" fill="hold"/>
                                        <p:tgtEl>
                                          <p:spTgt spid="62467">
                                            <p:txEl>
                                              <p:pRg st="9" end="9"/>
                                            </p:txEl>
                                          </p:spTgt>
                                        </p:tgtEl>
                                        <p:attrNameLst>
                                          <p:attrName/>
                                        </p:attrNameLst>
                                      </p:cBhvr>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4" presetClass="entr" presetSubtype="0" fill="hold" nodeType="clickEffect">
                                  <p:stCondLst>
                                    <p:cond delay="0"/>
                                  </p:stCondLst>
                                  <p:childTnLst>
                                    <p:set>
                                      <p:cBhvr>
                                        <p:cTn id="55" dur="1" fill="hold">
                                          <p:stCondLst>
                                            <p:cond delay="0"/>
                                          </p:stCondLst>
                                        </p:cTn>
                                        <p:tgtEl>
                                          <p:spTgt spid="62467">
                                            <p:txEl>
                                              <p:pRg st="10" end="10"/>
                                            </p:txEl>
                                          </p:spTgt>
                                        </p:tgtEl>
                                        <p:attrNameLst>
                                          <p:attrName>style.visibility</p:attrName>
                                        </p:attrNameLst>
                                      </p:cBhvr>
                                      <p:to>
                                        <p:strVal val="visible"/>
                                      </p:to>
                                    </p:set>
                                    <p:anim to="" calcmode="lin" valueType="num">
                                      <p:cBhvr>
                                        <p:cTn id="56" dur="1" fill="hold"/>
                                        <p:tgtEl>
                                          <p:spTgt spid="62467">
                                            <p:txEl>
                                              <p:pRg st="10" end="10"/>
                                            </p:txEl>
                                          </p:spTgt>
                                        </p:tgtEl>
                                        <p:attrNameLst>
                                          <p:attrName/>
                                        </p:attrNameLst>
                                      </p:cBhvr>
                                    </p:anim>
                                  </p:childTnLst>
                                </p:cTn>
                              </p:par>
                              <p:par>
                                <p:cTn id="57" presetID="24" presetClass="entr" presetSubtype="0" fill="hold" nodeType="withEffect">
                                  <p:stCondLst>
                                    <p:cond delay="0"/>
                                  </p:stCondLst>
                                  <p:childTnLst>
                                    <p:set>
                                      <p:cBhvr>
                                        <p:cTn id="58" dur="1" fill="hold">
                                          <p:stCondLst>
                                            <p:cond delay="0"/>
                                          </p:stCondLst>
                                        </p:cTn>
                                        <p:tgtEl>
                                          <p:spTgt spid="62467">
                                            <p:txEl>
                                              <p:pRg st="11" end="11"/>
                                            </p:txEl>
                                          </p:spTgt>
                                        </p:tgtEl>
                                        <p:attrNameLst>
                                          <p:attrName>style.visibility</p:attrName>
                                        </p:attrNameLst>
                                      </p:cBhvr>
                                      <p:to>
                                        <p:strVal val="visible"/>
                                      </p:to>
                                    </p:set>
                                    <p:anim to="" calcmode="lin" valueType="num">
                                      <p:cBhvr>
                                        <p:cTn id="59" dur="1" fill="hold"/>
                                        <p:tgtEl>
                                          <p:spTgt spid="62467">
                                            <p:txEl>
                                              <p:pRg st="11" end="11"/>
                                            </p:txEl>
                                          </p:spTgt>
                                        </p:tgtEl>
                                        <p:attrNameLst>
                                          <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4" presetClass="entr" presetSubtype="0" fill="hold" nodeType="clickEffect">
                                  <p:stCondLst>
                                    <p:cond delay="0"/>
                                  </p:stCondLst>
                                  <p:childTnLst>
                                    <p:set>
                                      <p:cBhvr>
                                        <p:cTn id="63" dur="1" fill="hold">
                                          <p:stCondLst>
                                            <p:cond delay="0"/>
                                          </p:stCondLst>
                                        </p:cTn>
                                        <p:tgtEl>
                                          <p:spTgt spid="62467">
                                            <p:txEl>
                                              <p:pRg st="12" end="12"/>
                                            </p:txEl>
                                          </p:spTgt>
                                        </p:tgtEl>
                                        <p:attrNameLst>
                                          <p:attrName>style.visibility</p:attrName>
                                        </p:attrNameLst>
                                      </p:cBhvr>
                                      <p:to>
                                        <p:strVal val="visible"/>
                                      </p:to>
                                    </p:set>
                                    <p:anim to="" calcmode="lin" valueType="num">
                                      <p:cBhvr>
                                        <p:cTn id="64" dur="1" fill="hold"/>
                                        <p:tgtEl>
                                          <p:spTgt spid="62467">
                                            <p:txEl>
                                              <p:pRg st="12" end="12"/>
                                            </p:txEl>
                                          </p:spTgt>
                                        </p:tgtEl>
                                        <p:attrNameLst>
                                          <p:attrName/>
                                        </p:attrNameLst>
                                      </p:cBhvr>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4" presetClass="entr" presetSubtype="0" fill="hold" nodeType="clickEffect">
                                  <p:stCondLst>
                                    <p:cond delay="0"/>
                                  </p:stCondLst>
                                  <p:childTnLst>
                                    <p:set>
                                      <p:cBhvr>
                                        <p:cTn id="68" dur="1" fill="hold">
                                          <p:stCondLst>
                                            <p:cond delay="0"/>
                                          </p:stCondLst>
                                        </p:cTn>
                                        <p:tgtEl>
                                          <p:spTgt spid="62467">
                                            <p:txEl>
                                              <p:pRg st="14" end="14"/>
                                            </p:txEl>
                                          </p:spTgt>
                                        </p:tgtEl>
                                        <p:attrNameLst>
                                          <p:attrName>style.visibility</p:attrName>
                                        </p:attrNameLst>
                                      </p:cBhvr>
                                      <p:to>
                                        <p:strVal val="visible"/>
                                      </p:to>
                                    </p:set>
                                    <p:anim to="" calcmode="lin" valueType="num">
                                      <p:cBhvr>
                                        <p:cTn id="69" dur="1" fill="hold"/>
                                        <p:tgtEl>
                                          <p:spTgt spid="62467">
                                            <p:txEl>
                                              <p:pRg st="14" end="1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build="allAtOnce"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 pair,dual,two,hyacinth,violet,floral, Purple Hyacinth, Taken, at, the, Botanical, Gardens, in, Norfolk,, Virgi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442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Rectangle 3"/>
          <p:cNvSpPr>
            <a:spLocks noGrp="1" noChangeArrowheads="1"/>
          </p:cNvSpPr>
          <p:nvPr>
            <p:ph type="title"/>
          </p:nvPr>
        </p:nvSpPr>
        <p:spPr/>
        <p:txBody>
          <a:bodyPr/>
          <a:lstStyle/>
          <a:p>
            <a:pPr algn="r" eaLnBrk="1" hangingPunct="1"/>
            <a:r>
              <a:rPr lang="zh-CN" altLang="en-US">
                <a:solidFill>
                  <a:schemeClr val="bg1"/>
                </a:solidFill>
                <a:effectLst>
                  <a:outerShdw blurRad="38100" dist="38100" dir="2700000" algn="tl">
                    <a:srgbClr val="C0C0C0"/>
                  </a:outerShdw>
                </a:effectLst>
              </a:rPr>
              <a:t>主的宝血</a:t>
            </a:r>
          </a:p>
        </p:txBody>
      </p:sp>
      <p:sp>
        <p:nvSpPr>
          <p:cNvPr id="63492" name="Text Box 4"/>
          <p:cNvSpPr txBox="1">
            <a:spLocks noChangeArrowheads="1"/>
          </p:cNvSpPr>
          <p:nvPr/>
        </p:nvSpPr>
        <p:spPr bwMode="auto">
          <a:xfrm>
            <a:off x="609600" y="3505200"/>
            <a:ext cx="9829800" cy="2530475"/>
          </a:xfrm>
          <a:prstGeom prst="rect">
            <a:avLst/>
          </a:prstGeom>
          <a:solidFill>
            <a:srgbClr val="000066">
              <a:alpha val="70000"/>
            </a:srgbClr>
          </a:solidFill>
          <a:ln w="9525">
            <a:noFill/>
            <a:miter lim="800000"/>
            <a:headEnd/>
            <a:tailEnd/>
          </a:ln>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4000" b="1">
                <a:solidFill>
                  <a:srgbClr val="FFFFFF"/>
                </a:solidFill>
                <a:effectLst>
                  <a:outerShdw blurRad="38100" dist="38100" dir="2700000" algn="tl">
                    <a:srgbClr val="000000"/>
                  </a:outerShdw>
                </a:effectLst>
                <a:latin typeface="SimSun" pitchFamily="2" charset="-122"/>
                <a:ea typeface="SimSun" pitchFamily="2" charset="-122"/>
              </a:rPr>
              <a:t>主的宝血洗净我，主的宝血赐我生命，</a:t>
            </a:r>
            <a:endParaRPr lang="en-US" altLang="ja-JP" sz="4000" b="1">
              <a:solidFill>
                <a:srgbClr val="FFFFFF"/>
              </a:solidFill>
              <a:effectLst>
                <a:outerShdw blurRad="38100" dist="38100" dir="2700000" algn="tl">
                  <a:srgbClr val="000000"/>
                </a:outerShdw>
              </a:effectLst>
              <a:latin typeface="SimSun" pitchFamily="2" charset="-122"/>
            </a:endParaRPr>
          </a:p>
          <a:p>
            <a:pPr eaLnBrk="1" hangingPunct="1"/>
            <a:r>
              <a:rPr lang="zh-CN" altLang="en-US" sz="4000" b="1">
                <a:solidFill>
                  <a:srgbClr val="FFFFFF"/>
                </a:solidFill>
                <a:effectLst>
                  <a:outerShdw blurRad="38100" dist="38100" dir="2700000" algn="tl">
                    <a:srgbClr val="000000"/>
                  </a:outerShdw>
                </a:effectLst>
                <a:latin typeface="SimSun" pitchFamily="2" charset="-122"/>
                <a:ea typeface="SimSun" pitchFamily="2" charset="-122"/>
              </a:rPr>
              <a:t>主宝血，主的宝血，是完全的赎罪祭。</a:t>
            </a:r>
            <a:endParaRPr lang="en-US" altLang="ja-JP" sz="4000" b="1">
              <a:solidFill>
                <a:srgbClr val="FFFFFF"/>
              </a:solidFill>
              <a:effectLst>
                <a:outerShdw blurRad="38100" dist="38100" dir="2700000" algn="tl">
                  <a:srgbClr val="000000"/>
                </a:outerShdw>
              </a:effectLst>
              <a:latin typeface="SimSun" pitchFamily="2" charset="-122"/>
            </a:endParaRPr>
          </a:p>
          <a:p>
            <a:pPr eaLnBrk="1" hangingPunct="1"/>
            <a:r>
              <a:rPr lang="zh-CN" altLang="en-US" sz="4000" b="1">
                <a:solidFill>
                  <a:srgbClr val="FFFFFF"/>
                </a:solidFill>
                <a:effectLst>
                  <a:outerShdw blurRad="38100" dist="38100" dir="2700000" algn="tl">
                    <a:srgbClr val="000000"/>
                  </a:outerShdw>
                </a:effectLst>
                <a:latin typeface="SimSun" pitchFamily="2" charset="-122"/>
                <a:ea typeface="SimSun" pitchFamily="2" charset="-122"/>
              </a:rPr>
              <a:t>洗净我。。。比雪更洁白。</a:t>
            </a:r>
            <a:endParaRPr lang="en-US" altLang="ja-JP" sz="4000" b="1">
              <a:solidFill>
                <a:srgbClr val="FFFFFF"/>
              </a:solidFill>
              <a:effectLst>
                <a:outerShdw blurRad="38100" dist="38100" dir="2700000" algn="tl">
                  <a:srgbClr val="000000"/>
                </a:outerShdw>
              </a:effectLst>
              <a:latin typeface="SimSun" pitchFamily="2" charset="-122"/>
            </a:endParaRPr>
          </a:p>
          <a:p>
            <a:pPr eaLnBrk="1" hangingPunct="1"/>
            <a:r>
              <a:rPr lang="zh-CN" altLang="en-US" sz="4000" b="1">
                <a:solidFill>
                  <a:srgbClr val="FFFFFF"/>
                </a:solidFill>
                <a:effectLst>
                  <a:outerShdw blurRad="38100" dist="38100" dir="2700000" algn="tl">
                    <a:srgbClr val="000000"/>
                  </a:outerShdw>
                </a:effectLst>
                <a:latin typeface="SimSun" pitchFamily="2" charset="-122"/>
                <a:ea typeface="SimSun" pitchFamily="2" charset="-122"/>
              </a:rPr>
              <a:t>主耶稣，宝贵的赎罪祭。</a:t>
            </a:r>
            <a:endParaRPr lang="en-US" altLang="en-US" sz="4000" b="1">
              <a:solidFill>
                <a:srgbClr val="FFFFFF"/>
              </a:solidFill>
              <a:effectLst>
                <a:outerShdw blurRad="38100" dist="38100" dir="2700000" algn="tl">
                  <a:srgbClr val="000000"/>
                </a:outerShdw>
              </a:effectLst>
              <a:latin typeface="SimSun" pitchFamily="2" charset="-122"/>
              <a:ea typeface="SimSun" pitchFamily="2" charset="-122"/>
            </a:endParaRPr>
          </a:p>
        </p:txBody>
      </p:sp>
    </p:spTree>
    <p:extLst>
      <p:ext uri="{BB962C8B-B14F-4D97-AF65-F5344CB8AC3E}">
        <p14:creationId xmlns:p14="http://schemas.microsoft.com/office/powerpoint/2010/main" val="358951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2000"/>
                                        <p:tgtEl>
                                          <p:spTgt spid="6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634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8305800"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246</a:t>
            </a:r>
          </a:p>
        </p:txBody>
      </p:sp>
      <p:sp>
        <p:nvSpPr>
          <p:cNvPr id="64515" name="Text Box 3"/>
          <p:cNvSpPr txBox="1">
            <a:spLocks noChangeArrowheads="1"/>
          </p:cNvSpPr>
          <p:nvPr/>
        </p:nvSpPr>
        <p:spPr bwMode="auto">
          <a:xfrm>
            <a:off x="306388" y="990600"/>
            <a:ext cx="4113212" cy="3048000"/>
          </a:xfrm>
          <a:prstGeom prst="rect">
            <a:avLst/>
          </a:prstGeom>
          <a:solidFill>
            <a:schemeClr val="bg1"/>
          </a:solidFill>
          <a:ln w="9525">
            <a:solidFill>
              <a:srgbClr val="000000"/>
            </a:solidFill>
            <a:miter lim="800000"/>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u="sng">
                <a:solidFill>
                  <a:srgbClr val="000000"/>
                </a:solidFill>
                <a:ea typeface="SimSun" pitchFamily="2" charset="-122"/>
              </a:rPr>
              <a:t>外证</a:t>
            </a:r>
          </a:p>
          <a:p>
            <a:pPr algn="ctr" eaLnBrk="1" hangingPunct="1"/>
            <a:r>
              <a:rPr lang="zh-CN" altLang="en-US" b="1">
                <a:solidFill>
                  <a:srgbClr val="000000"/>
                </a:solidFill>
                <a:ea typeface="SimSun" pitchFamily="2" charset="-122"/>
              </a:rPr>
              <a:t>腓利门的可靠性到了第四世纪才被质疑，以不足的教义内容被质疑。但是，耶柔米与金口若望辨明了书信与保罗的作者身份已经普遍地被接受直到</a:t>
            </a:r>
            <a:r>
              <a:rPr lang="en-US" altLang="zh-CN" b="1">
                <a:solidFill>
                  <a:srgbClr val="000000"/>
                </a:solidFill>
                <a:ea typeface="SimSun" pitchFamily="2" charset="-122"/>
              </a:rPr>
              <a:t>19</a:t>
            </a:r>
            <a:r>
              <a:rPr lang="zh-CN" altLang="en-US" b="1">
                <a:solidFill>
                  <a:srgbClr val="000000"/>
                </a:solidFill>
                <a:ea typeface="SimSun" pitchFamily="2" charset="-122"/>
              </a:rPr>
              <a:t>世纪的激进批评家。</a:t>
            </a:r>
            <a:endParaRPr lang="en-US" altLang="en-US" b="1">
              <a:solidFill>
                <a:srgbClr val="000000"/>
              </a:solidFill>
            </a:endParaRPr>
          </a:p>
        </p:txBody>
      </p:sp>
      <p:sp>
        <p:nvSpPr>
          <p:cNvPr id="64516" name="Text Box 4"/>
          <p:cNvSpPr txBox="1">
            <a:spLocks noChangeArrowheads="1"/>
          </p:cNvSpPr>
          <p:nvPr/>
        </p:nvSpPr>
        <p:spPr bwMode="auto">
          <a:xfrm>
            <a:off x="4800600" y="2590800"/>
            <a:ext cx="4113213" cy="1716088"/>
          </a:xfrm>
          <a:prstGeom prst="rect">
            <a:avLst/>
          </a:prstGeom>
          <a:solidFill>
            <a:schemeClr val="bg1"/>
          </a:solidFill>
          <a:ln w="9525">
            <a:solidFill>
              <a:schemeClr val="tx1"/>
            </a:solidFill>
            <a:miter lim="800000"/>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u="sng">
                <a:solidFill>
                  <a:srgbClr val="000000"/>
                </a:solidFill>
                <a:ea typeface="SimSun" pitchFamily="2" charset="-122"/>
              </a:rPr>
              <a:t>内证</a:t>
            </a:r>
            <a:endParaRPr lang="zh-CN" altLang="en-US" b="1">
              <a:solidFill>
                <a:srgbClr val="000000"/>
              </a:solidFill>
              <a:ea typeface="SimSun" pitchFamily="2" charset="-122"/>
            </a:endParaRPr>
          </a:p>
          <a:p>
            <a:pPr algn="ctr" eaLnBrk="1" hangingPunct="1"/>
            <a:r>
              <a:rPr lang="zh-CN" altLang="en-US" b="1">
                <a:solidFill>
                  <a:srgbClr val="000000"/>
                </a:solidFill>
                <a:ea typeface="SimSun" pitchFamily="2" charset="-122"/>
              </a:rPr>
              <a:t>保罗三次称自己是作者</a:t>
            </a:r>
            <a:r>
              <a:rPr lang="en-US" altLang="zh-CN" b="1">
                <a:solidFill>
                  <a:srgbClr val="000000"/>
                </a:solidFill>
                <a:ea typeface="SimSun" pitchFamily="2" charset="-122"/>
              </a:rPr>
              <a:t> </a:t>
            </a:r>
          </a:p>
          <a:p>
            <a:pPr algn="ctr" eaLnBrk="1" hangingPunct="1"/>
            <a:r>
              <a:rPr lang="en-US" altLang="zh-CN" b="1">
                <a:solidFill>
                  <a:srgbClr val="000000"/>
                </a:solidFill>
                <a:ea typeface="SimSun" pitchFamily="2" charset="-122"/>
              </a:rPr>
              <a:t>(1, 9, 19</a:t>
            </a:r>
            <a:r>
              <a:rPr lang="zh-CN" altLang="en-US" b="1">
                <a:solidFill>
                  <a:srgbClr val="000000"/>
                </a:solidFill>
                <a:ea typeface="SimSun" pitchFamily="2" charset="-122"/>
              </a:rPr>
              <a:t>节</a:t>
            </a:r>
            <a:r>
              <a:rPr lang="en-US" altLang="zh-CN" b="1">
                <a:solidFill>
                  <a:srgbClr val="000000"/>
                </a:solidFill>
                <a:ea typeface="SimSun" pitchFamily="2" charset="-122"/>
              </a:rPr>
              <a:t>). </a:t>
            </a:r>
            <a:endParaRPr lang="en-US" altLang="en-US" b="1">
              <a:solidFill>
                <a:srgbClr val="000000"/>
              </a:solidFill>
            </a:endParaRPr>
          </a:p>
        </p:txBody>
      </p:sp>
      <p:sp>
        <p:nvSpPr>
          <p:cNvPr id="240645"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240646" name="Rectangle 6"/>
          <p:cNvSpPr>
            <a:spLocks noGrp="1" noChangeArrowheads="1"/>
          </p:cNvSpPr>
          <p:nvPr>
            <p:ph type="title" idx="4294967295"/>
          </p:nvPr>
        </p:nvSpPr>
        <p:spPr>
          <a:xfrm>
            <a:off x="4411663" y="131763"/>
            <a:ext cx="898525" cy="519112"/>
          </a:xfrm>
          <a:solidFill>
            <a:srgbClr val="000000"/>
          </a:solidFill>
        </p:spPr>
        <p:txBody>
          <a:bodyPr wrap="none" anchor="t">
            <a:spAutoFit/>
          </a:bodyPr>
          <a:lstStyle/>
          <a:p>
            <a:pPr algn="ctr" eaLnBrk="1" hangingPunct="1"/>
            <a:r>
              <a:rPr lang="zh-CN" altLang="en-US" sz="2800" b="1">
                <a:solidFill>
                  <a:srgbClr val="FFFFFF"/>
                </a:solidFill>
                <a:latin typeface="SimSun" pitchFamily="2" charset="-122"/>
                <a:ea typeface="SimSun" pitchFamily="2" charset="-122"/>
              </a:rPr>
              <a:t>作者</a:t>
            </a:r>
          </a:p>
        </p:txBody>
      </p:sp>
    </p:spTree>
    <p:extLst>
      <p:ext uri="{BB962C8B-B14F-4D97-AF65-F5344CB8AC3E}">
        <p14:creationId xmlns:p14="http://schemas.microsoft.com/office/powerpoint/2010/main" val="646606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additive="base">
                                        <p:cTn id="7" dur="500" fill="hold"/>
                                        <p:tgtEl>
                                          <p:spTgt spid="64515"/>
                                        </p:tgtEl>
                                        <p:attrNameLst>
                                          <p:attrName>ppt_x</p:attrName>
                                        </p:attrNameLst>
                                      </p:cBhvr>
                                      <p:tavLst>
                                        <p:tav tm="0">
                                          <p:val>
                                            <p:strVal val="0-#ppt_w/2"/>
                                          </p:val>
                                        </p:tav>
                                        <p:tav tm="100000">
                                          <p:val>
                                            <p:strVal val="#ppt_x"/>
                                          </p:val>
                                        </p:tav>
                                      </p:tavLst>
                                    </p:anim>
                                    <p:anim calcmode="lin" valueType="num">
                                      <p:cBhvr additive="base">
                                        <p:cTn id="8" dur="500" fill="hold"/>
                                        <p:tgtEl>
                                          <p:spTgt spid="645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4516"/>
                                        </p:tgtEl>
                                        <p:attrNameLst>
                                          <p:attrName>style.visibility</p:attrName>
                                        </p:attrNameLst>
                                      </p:cBhvr>
                                      <p:to>
                                        <p:strVal val="visible"/>
                                      </p:to>
                                    </p:set>
                                    <p:anim calcmode="lin" valueType="num">
                                      <p:cBhvr additive="base">
                                        <p:cTn id="13" dur="500" fill="hold"/>
                                        <p:tgtEl>
                                          <p:spTgt spid="64516"/>
                                        </p:tgtEl>
                                        <p:attrNameLst>
                                          <p:attrName>ppt_x</p:attrName>
                                        </p:attrNameLst>
                                      </p:cBhvr>
                                      <p:tavLst>
                                        <p:tav tm="0">
                                          <p:val>
                                            <p:strVal val="1+#ppt_w/2"/>
                                          </p:val>
                                        </p:tav>
                                        <p:tav tm="100000">
                                          <p:val>
                                            <p:strVal val="#ppt_x"/>
                                          </p:val>
                                        </p:tav>
                                      </p:tavLst>
                                    </p:anim>
                                    <p:anim calcmode="lin" valueType="num">
                                      <p:cBhvr additive="base">
                                        <p:cTn id="14" dur="500" fill="hold"/>
                                        <p:tgtEl>
                                          <p:spTgt spid="645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autoUpdateAnimBg="0"/>
      <p:bldP spid="6451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41666" name="Text Box 2"/>
          <p:cNvSpPr txBox="1">
            <a:spLocks noChangeArrowheads="1"/>
          </p:cNvSpPr>
          <p:nvPr/>
        </p:nvSpPr>
        <p:spPr bwMode="auto">
          <a:xfrm>
            <a:off x="7688263" y="152400"/>
            <a:ext cx="1303337"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246-247</a:t>
            </a:r>
          </a:p>
        </p:txBody>
      </p:sp>
      <p:sp>
        <p:nvSpPr>
          <p:cNvPr id="65539" name="Text Box 3"/>
          <p:cNvSpPr txBox="1">
            <a:spLocks noChangeArrowheads="1"/>
          </p:cNvSpPr>
          <p:nvPr/>
        </p:nvSpPr>
        <p:spPr bwMode="auto">
          <a:xfrm rot="-1200000">
            <a:off x="55563" y="1714500"/>
            <a:ext cx="5121275" cy="831850"/>
          </a:xfrm>
          <a:prstGeom prst="rect">
            <a:avLst/>
          </a:prstGeom>
          <a:solidFill>
            <a:schemeClr val="hlink"/>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solidFill>
                  <a:srgbClr val="000000"/>
                </a:solidFill>
                <a:ea typeface="SimSun" pitchFamily="2" charset="-122"/>
              </a:rPr>
              <a:t>这“新约明信片”是保罗书信中最短的一封。</a:t>
            </a:r>
            <a:endParaRPr lang="en-US" altLang="zh-CN" b="1">
              <a:solidFill>
                <a:srgbClr val="000000"/>
              </a:solidFill>
              <a:ea typeface="SimSun" pitchFamily="2" charset="-122"/>
            </a:endParaRPr>
          </a:p>
        </p:txBody>
      </p:sp>
      <p:sp>
        <p:nvSpPr>
          <p:cNvPr id="65540" name="Text Box 4"/>
          <p:cNvSpPr txBox="1">
            <a:spLocks noChangeArrowheads="1"/>
          </p:cNvSpPr>
          <p:nvPr/>
        </p:nvSpPr>
        <p:spPr bwMode="auto">
          <a:xfrm rot="1200000">
            <a:off x="3983038" y="2635250"/>
            <a:ext cx="4914900" cy="1927225"/>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a:solidFill>
                  <a:srgbClr val="000000"/>
                </a:solidFill>
                <a:ea typeface="SimSun" pitchFamily="2" charset="-122"/>
              </a:rPr>
              <a:t>这封写给腓利门的信或许是新约里最清楚展示需要赦免的例子。欧尼西慕返回与他前主任的委身其实是冒着生命的危险来请求赦免的，但是他还是办到了</a:t>
            </a:r>
            <a:endParaRPr lang="en-US" altLang="zh-CN" b="1">
              <a:solidFill>
                <a:srgbClr val="000000"/>
              </a:solidFill>
              <a:ea typeface="SimSun" pitchFamily="2" charset="-122"/>
            </a:endParaRPr>
          </a:p>
        </p:txBody>
      </p:sp>
      <p:sp>
        <p:nvSpPr>
          <p:cNvPr id="65541" name="Text Box 5"/>
          <p:cNvSpPr txBox="1">
            <a:spLocks noChangeArrowheads="1"/>
          </p:cNvSpPr>
          <p:nvPr/>
        </p:nvSpPr>
        <p:spPr bwMode="auto">
          <a:xfrm>
            <a:off x="609600" y="3962400"/>
            <a:ext cx="5181600" cy="1927225"/>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zh-CN" altLang="en-US" b="1">
                <a:solidFill>
                  <a:srgbClr val="000000"/>
                </a:solidFill>
                <a:ea typeface="SimSun" pitchFamily="2" charset="-122"/>
              </a:rPr>
              <a:t>这书信里说明归咎的本质胜于其他书信。保罗要求所有欧尼西慕有的罪归于他自己身上而不是欧尼西慕身上。同样的，基督为世人的罪归在他自己身上。</a:t>
            </a:r>
            <a:endParaRPr lang="en-US" altLang="en-US" b="1">
              <a:solidFill>
                <a:srgbClr val="000000"/>
              </a:solidFill>
              <a:ea typeface="SimSun" pitchFamily="2" charset="-122"/>
            </a:endParaRPr>
          </a:p>
        </p:txBody>
      </p:sp>
      <p:sp>
        <p:nvSpPr>
          <p:cNvPr id="241670" name="WordArt 6"/>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241671" name="Rectangle 7"/>
          <p:cNvSpPr>
            <a:spLocks noGrp="1" noChangeArrowheads="1"/>
          </p:cNvSpPr>
          <p:nvPr>
            <p:ph type="title" idx="4294967295"/>
          </p:nvPr>
        </p:nvSpPr>
        <p:spPr>
          <a:xfrm>
            <a:off x="4129088" y="166688"/>
            <a:ext cx="898525" cy="519112"/>
          </a:xfrm>
          <a:solidFill>
            <a:srgbClr val="000000"/>
          </a:solidFill>
        </p:spPr>
        <p:txBody>
          <a:bodyPr wrap="none" anchor="t">
            <a:spAutoFit/>
          </a:bodyPr>
          <a:lstStyle/>
          <a:p>
            <a:pPr algn="ctr" eaLnBrk="1" hangingPunct="1"/>
            <a:r>
              <a:rPr lang="zh-CN" altLang="en-US" sz="2800" b="1">
                <a:solidFill>
                  <a:srgbClr val="FFFFFF"/>
                </a:solidFill>
                <a:latin typeface="Arial" pitchFamily="34" charset="0"/>
                <a:ea typeface="SimSun" pitchFamily="2" charset="-122"/>
              </a:rPr>
              <a:t>特征</a:t>
            </a:r>
          </a:p>
        </p:txBody>
      </p:sp>
    </p:spTree>
    <p:extLst>
      <p:ext uri="{BB962C8B-B14F-4D97-AF65-F5344CB8AC3E}">
        <p14:creationId xmlns:p14="http://schemas.microsoft.com/office/powerpoint/2010/main" val="20334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additive="base">
                                        <p:cTn id="7" dur="500" fill="hold"/>
                                        <p:tgtEl>
                                          <p:spTgt spid="65539"/>
                                        </p:tgtEl>
                                        <p:attrNameLst>
                                          <p:attrName>ppt_x</p:attrName>
                                        </p:attrNameLst>
                                      </p:cBhvr>
                                      <p:tavLst>
                                        <p:tav tm="0">
                                          <p:val>
                                            <p:strVal val="0-#ppt_w/2"/>
                                          </p:val>
                                        </p:tav>
                                        <p:tav tm="100000">
                                          <p:val>
                                            <p:strVal val="#ppt_x"/>
                                          </p:val>
                                        </p:tav>
                                      </p:tavLst>
                                    </p:anim>
                                    <p:anim calcmode="lin" valueType="num">
                                      <p:cBhvr additive="base">
                                        <p:cTn id="8"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5540"/>
                                        </p:tgtEl>
                                        <p:attrNameLst>
                                          <p:attrName>style.visibility</p:attrName>
                                        </p:attrNameLst>
                                      </p:cBhvr>
                                      <p:to>
                                        <p:strVal val="visible"/>
                                      </p:to>
                                    </p:set>
                                    <p:anim calcmode="lin" valueType="num">
                                      <p:cBhvr additive="base">
                                        <p:cTn id="13" dur="500" fill="hold"/>
                                        <p:tgtEl>
                                          <p:spTgt spid="65540"/>
                                        </p:tgtEl>
                                        <p:attrNameLst>
                                          <p:attrName>ppt_x</p:attrName>
                                        </p:attrNameLst>
                                      </p:cBhvr>
                                      <p:tavLst>
                                        <p:tav tm="0">
                                          <p:val>
                                            <p:strVal val="1+#ppt_w/2"/>
                                          </p:val>
                                        </p:tav>
                                        <p:tav tm="100000">
                                          <p:val>
                                            <p:strVal val="#ppt_x"/>
                                          </p:val>
                                        </p:tav>
                                      </p:tavLst>
                                    </p:anim>
                                    <p:anim calcmode="lin" valueType="num">
                                      <p:cBhvr additive="base">
                                        <p:cTn id="14" dur="500" fill="hold"/>
                                        <p:tgtEl>
                                          <p:spTgt spid="655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541"/>
                                        </p:tgtEl>
                                        <p:attrNameLst>
                                          <p:attrName>style.visibility</p:attrName>
                                        </p:attrNameLst>
                                      </p:cBhvr>
                                      <p:to>
                                        <p:strVal val="visible"/>
                                      </p:to>
                                    </p:set>
                                    <p:anim calcmode="lin" valueType="num">
                                      <p:cBhvr additive="base">
                                        <p:cTn id="19" dur="500" fill="hold"/>
                                        <p:tgtEl>
                                          <p:spTgt spid="65541"/>
                                        </p:tgtEl>
                                        <p:attrNameLst>
                                          <p:attrName>ppt_x</p:attrName>
                                        </p:attrNameLst>
                                      </p:cBhvr>
                                      <p:tavLst>
                                        <p:tav tm="0">
                                          <p:val>
                                            <p:strVal val="#ppt_x"/>
                                          </p:val>
                                        </p:tav>
                                        <p:tav tm="100000">
                                          <p:val>
                                            <p:strVal val="#ppt_x"/>
                                          </p:val>
                                        </p:tav>
                                      </p:tavLst>
                                    </p:anim>
                                    <p:anim calcmode="lin" valueType="num">
                                      <p:cBhvr additive="base">
                                        <p:cTn id="20" dur="500" fill="hold"/>
                                        <p:tgtEl>
                                          <p:spTgt spid="65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autoUpdateAnimBg="0"/>
      <p:bldP spid="65540" grpId="0" animBg="1" autoUpdateAnimBg="0"/>
      <p:bldP spid="65541"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80226" name="Picture 12" descr="roman empire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34938"/>
            <a:ext cx="9158288" cy="7064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Text Box 3"/>
          <p:cNvSpPr txBox="1">
            <a:spLocks noChangeArrowheads="1"/>
          </p:cNvSpPr>
          <p:nvPr/>
        </p:nvSpPr>
        <p:spPr bwMode="auto">
          <a:xfrm>
            <a:off x="8305800"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chemeClr val="bg1"/>
                </a:solidFill>
              </a:rPr>
              <a:t>246</a:t>
            </a:r>
          </a:p>
        </p:txBody>
      </p:sp>
      <p:sp>
        <p:nvSpPr>
          <p:cNvPr id="28676" name="Text Box 4"/>
          <p:cNvSpPr txBox="1">
            <a:spLocks noChangeArrowheads="1"/>
          </p:cNvSpPr>
          <p:nvPr/>
        </p:nvSpPr>
        <p:spPr bwMode="auto">
          <a:xfrm rot="-1200000">
            <a:off x="-153988" y="1131888"/>
            <a:ext cx="5121276" cy="1562100"/>
          </a:xfrm>
          <a:prstGeom prst="rect">
            <a:avLst/>
          </a:prstGeom>
          <a:solidFill>
            <a:srgbClr val="99CCFF"/>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u="sng">
                <a:ea typeface="SimSun" pitchFamily="2" charset="-122"/>
              </a:rPr>
              <a:t>日期 </a:t>
            </a:r>
            <a:r>
              <a:rPr lang="en-US" altLang="zh-CN" b="1" u="sng">
                <a:ea typeface="SimSun" pitchFamily="2" charset="-122"/>
              </a:rPr>
              <a:t>(</a:t>
            </a:r>
            <a:r>
              <a:rPr lang="zh-CN" altLang="en-US" b="1" u="sng">
                <a:latin typeface="Times New Roman" pitchFamily="18" charset="0"/>
                <a:ea typeface="SimSun" pitchFamily="2" charset="-122"/>
              </a:rPr>
              <a:t>夏季 主后 </a:t>
            </a:r>
            <a:r>
              <a:rPr lang="en-US" altLang="zh-CN" b="1" u="sng">
                <a:latin typeface="Times New Roman" pitchFamily="18" charset="0"/>
                <a:ea typeface="SimSun" pitchFamily="2" charset="-122"/>
              </a:rPr>
              <a:t>61)</a:t>
            </a:r>
            <a:endParaRPr lang="en-US" altLang="zh-CN" b="1" u="sng">
              <a:ea typeface="SimSun" pitchFamily="2" charset="-122"/>
            </a:endParaRPr>
          </a:p>
          <a:p>
            <a:pPr algn="ctr" eaLnBrk="1" hangingPunct="1">
              <a:buFont typeface="Wingdings" pitchFamily="2" charset="2"/>
              <a:buChar char="Ø"/>
            </a:pPr>
            <a:r>
              <a:rPr lang="zh-CN" altLang="en-US" b="1">
                <a:ea typeface="SimSun" pitchFamily="2" charset="-122"/>
              </a:rPr>
              <a:t>保罗第一次监禁于罗马，显然与歌罗西书信平行</a:t>
            </a:r>
            <a:r>
              <a:rPr lang="en-US" altLang="zh-CN" b="1">
                <a:ea typeface="SimSun" pitchFamily="2" charset="-122"/>
              </a:rPr>
              <a:t> </a:t>
            </a:r>
          </a:p>
          <a:p>
            <a:pPr algn="ctr" eaLnBrk="1" hangingPunct="1">
              <a:buFont typeface="Wingdings" pitchFamily="2" charset="2"/>
              <a:buNone/>
            </a:pPr>
            <a:r>
              <a:rPr lang="en-US" altLang="zh-CN" b="1">
                <a:ea typeface="SimSun" pitchFamily="2" charset="-122"/>
              </a:rPr>
              <a:t>(</a:t>
            </a:r>
            <a:r>
              <a:rPr lang="zh-CN" altLang="en-US" b="1">
                <a:ea typeface="SimSun" pitchFamily="2" charset="-122"/>
              </a:rPr>
              <a:t>参</a:t>
            </a:r>
            <a:r>
              <a:rPr lang="en-US" altLang="zh-CN" b="1">
                <a:ea typeface="SimSun" pitchFamily="2" charset="-122"/>
              </a:rPr>
              <a:t>23</a:t>
            </a:r>
            <a:r>
              <a:rPr lang="zh-CN" altLang="en-US" b="1">
                <a:ea typeface="SimSun" pitchFamily="2" charset="-122"/>
              </a:rPr>
              <a:t>节与歌四</a:t>
            </a:r>
            <a:r>
              <a:rPr lang="en-US" altLang="zh-CN" b="1">
                <a:ea typeface="SimSun" pitchFamily="2" charset="-122"/>
              </a:rPr>
              <a:t>7-10).  </a:t>
            </a:r>
          </a:p>
        </p:txBody>
      </p:sp>
      <p:sp>
        <p:nvSpPr>
          <p:cNvPr id="28677" name="Text Box 5"/>
          <p:cNvSpPr txBox="1">
            <a:spLocks noChangeArrowheads="1"/>
          </p:cNvSpPr>
          <p:nvPr/>
        </p:nvSpPr>
        <p:spPr bwMode="auto">
          <a:xfrm rot="1200000">
            <a:off x="4457700" y="838200"/>
            <a:ext cx="4991100" cy="1989138"/>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800" b="1" u="sng">
                <a:ea typeface="SimSun" pitchFamily="2" charset="-122"/>
              </a:rPr>
              <a:t>起源</a:t>
            </a:r>
            <a:r>
              <a:rPr lang="en-US" altLang="zh-CN" sz="2800" b="1" u="sng">
                <a:ea typeface="SimSun" pitchFamily="2" charset="-122"/>
              </a:rPr>
              <a:t>/</a:t>
            </a:r>
            <a:r>
              <a:rPr lang="zh-CN" altLang="en-US" sz="2800" b="1" u="sng">
                <a:ea typeface="SimSun" pitchFamily="2" charset="-122"/>
              </a:rPr>
              <a:t>受书人</a:t>
            </a:r>
            <a:endParaRPr lang="en-US" altLang="zh-CN" sz="2800" b="1">
              <a:ea typeface="SimSun" pitchFamily="2" charset="-122"/>
            </a:endParaRPr>
          </a:p>
          <a:p>
            <a:pPr algn="ctr" eaLnBrk="1" hangingPunct="1"/>
            <a:r>
              <a:rPr lang="zh-CN" altLang="en-US" b="1">
                <a:ea typeface="SimSun" pitchFamily="2" charset="-122"/>
              </a:rPr>
              <a:t>腓利门 </a:t>
            </a:r>
            <a:r>
              <a:rPr lang="en-US" altLang="zh-CN" b="1">
                <a:ea typeface="SimSun" pitchFamily="2" charset="-122"/>
              </a:rPr>
              <a:t>(1</a:t>
            </a:r>
            <a:r>
              <a:rPr lang="zh-CN" altLang="en-US" b="1">
                <a:ea typeface="SimSun" pitchFamily="2" charset="-122"/>
              </a:rPr>
              <a:t>下</a:t>
            </a:r>
            <a:r>
              <a:rPr lang="en-US" altLang="zh-CN" b="1">
                <a:ea typeface="SimSun" pitchFamily="2" charset="-122"/>
              </a:rPr>
              <a:t>), </a:t>
            </a:r>
            <a:r>
              <a:rPr lang="zh-CN" altLang="en-US" b="1">
                <a:ea typeface="SimSun" pitchFamily="2" charset="-122"/>
              </a:rPr>
              <a:t>一位在歌罗西拥有奴仆的基督徒，是主要的受书人，但其他在他教会里的人也包括在内 </a:t>
            </a:r>
          </a:p>
          <a:p>
            <a:pPr algn="ctr" eaLnBrk="1" hangingPunct="1"/>
            <a:r>
              <a:rPr lang="en-US" altLang="zh-CN" b="1">
                <a:ea typeface="SimSun" pitchFamily="2" charset="-122"/>
              </a:rPr>
              <a:t>(2</a:t>
            </a:r>
            <a:r>
              <a:rPr lang="zh-CN" altLang="en-US" b="1">
                <a:ea typeface="SimSun" pitchFamily="2" charset="-122"/>
              </a:rPr>
              <a:t>节</a:t>
            </a:r>
            <a:r>
              <a:rPr lang="en-US" altLang="zh-CN" b="1">
                <a:ea typeface="SimSun" pitchFamily="2" charset="-122"/>
              </a:rPr>
              <a:t>). </a:t>
            </a:r>
            <a:endParaRPr lang="en-US" altLang="en-US" b="1"/>
          </a:p>
        </p:txBody>
      </p:sp>
      <p:sp>
        <p:nvSpPr>
          <p:cNvPr id="28678" name="Text Box 6"/>
          <p:cNvSpPr txBox="1">
            <a:spLocks noChangeArrowheads="1"/>
          </p:cNvSpPr>
          <p:nvPr/>
        </p:nvSpPr>
        <p:spPr bwMode="auto">
          <a:xfrm>
            <a:off x="152400" y="4579938"/>
            <a:ext cx="8763000" cy="1989137"/>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800" b="1">
                <a:ea typeface="SimSun" pitchFamily="2" charset="-122"/>
              </a:rPr>
              <a:t>场合</a:t>
            </a:r>
          </a:p>
          <a:p>
            <a:pPr algn="ctr" eaLnBrk="1" hangingPunct="1"/>
            <a:r>
              <a:rPr lang="zh-CN" altLang="en-US" b="1">
                <a:ea typeface="SimSun" pitchFamily="2" charset="-122"/>
              </a:rPr>
              <a:t>保罗第一次监禁于罗马的期间，他带领腓利门的逃往奴仆欧尼西慕信主</a:t>
            </a:r>
            <a:r>
              <a:rPr lang="en-US" altLang="zh-CN" b="1">
                <a:ea typeface="SimSun" pitchFamily="2" charset="-122"/>
              </a:rPr>
              <a:t>-</a:t>
            </a:r>
            <a:r>
              <a:rPr lang="zh-CN" altLang="en-US" b="1">
                <a:ea typeface="SimSun" pitchFamily="2" charset="-122"/>
              </a:rPr>
              <a:t>逃往之前，他做了一些对腓利门不公道的事件以及偷窃。这封写给腓利门的信是由欧尼西慕送到歌罗西，为要说服腓利门饶恕欧尼西慕。</a:t>
            </a:r>
            <a:endParaRPr lang="en-US" altLang="en-US" b="1"/>
          </a:p>
        </p:txBody>
      </p:sp>
      <p:sp>
        <p:nvSpPr>
          <p:cNvPr id="28679" name="AutoShape 7"/>
          <p:cNvSpPr>
            <a:spLocks noChangeArrowheads="1"/>
          </p:cNvSpPr>
          <p:nvPr/>
        </p:nvSpPr>
        <p:spPr bwMode="auto">
          <a:xfrm rot="534579">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28680" name="Text Box 8"/>
          <p:cNvSpPr txBox="1">
            <a:spLocks noChangeArrowheads="1"/>
          </p:cNvSpPr>
          <p:nvPr/>
        </p:nvSpPr>
        <p:spPr bwMode="auto">
          <a:xfrm>
            <a:off x="3124200" y="3352800"/>
            <a:ext cx="796925" cy="457200"/>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b="1">
                <a:solidFill>
                  <a:schemeClr val="bg1"/>
                </a:solidFill>
                <a:latin typeface="Times New Roman" pitchFamily="18" charset="0"/>
                <a:ea typeface="SimHei" pitchFamily="49" charset="-122"/>
              </a:rPr>
              <a:t>罗马</a:t>
            </a:r>
          </a:p>
        </p:txBody>
      </p:sp>
      <p:sp>
        <p:nvSpPr>
          <p:cNvPr id="28681" name="Text Box 9"/>
          <p:cNvSpPr txBox="1">
            <a:spLocks noChangeArrowheads="1"/>
          </p:cNvSpPr>
          <p:nvPr/>
        </p:nvSpPr>
        <p:spPr bwMode="auto">
          <a:xfrm>
            <a:off x="6172200" y="3581400"/>
            <a:ext cx="1409700" cy="457200"/>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b="1">
                <a:solidFill>
                  <a:schemeClr val="bg1"/>
                </a:solidFill>
                <a:latin typeface="Times New Roman" pitchFamily="18" charset="0"/>
                <a:ea typeface="SimHei" pitchFamily="49" charset="-122"/>
              </a:rPr>
              <a:t>歌罗西城</a:t>
            </a:r>
          </a:p>
        </p:txBody>
      </p:sp>
      <p:sp>
        <p:nvSpPr>
          <p:cNvPr id="180234" name="WordArt 10"/>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zh-CN" altLang="en-US"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rPr>
              <a:t>腓利门书</a:t>
            </a:r>
            <a:endParaRPr lang="en-GB" sz="3600" kern="10" spc="720" normalizeH="1">
              <a:ln w="19050" cap="sq">
                <a:solidFill>
                  <a:srgbClr val="99CCFF"/>
                </a:solidFill>
                <a:round/>
                <a:headEnd type="none" w="sm" len="sm"/>
                <a:tailEnd type="none" w="sm" len="sm"/>
              </a:ln>
              <a:solidFill>
                <a:srgbClr val="FF0000"/>
              </a:solidFill>
              <a:effectLst>
                <a:outerShdw dist="35921" dir="2700000" algn="ctr" rotWithShape="0">
                  <a:srgbClr val="990000">
                    <a:alpha val="74997"/>
                  </a:srgbClr>
                </a:outerShdw>
              </a:effectLst>
              <a:latin typeface="微软简隶书"/>
            </a:endParaRPr>
          </a:p>
        </p:txBody>
      </p:sp>
      <p:sp>
        <p:nvSpPr>
          <p:cNvPr id="180235" name="Rectangle 11"/>
          <p:cNvSpPr>
            <a:spLocks noGrp="1" noChangeArrowheads="1"/>
          </p:cNvSpPr>
          <p:nvPr>
            <p:ph type="title" idx="4294967295"/>
          </p:nvPr>
        </p:nvSpPr>
        <p:spPr>
          <a:xfrm>
            <a:off x="4195763" y="-20638"/>
            <a:ext cx="898525" cy="519113"/>
          </a:xfrm>
          <a:solidFill>
            <a:srgbClr val="000000"/>
          </a:solidFill>
        </p:spPr>
        <p:txBody>
          <a:bodyPr wrap="none" anchor="t">
            <a:spAutoFit/>
          </a:bodyPr>
          <a:lstStyle/>
          <a:p>
            <a:pPr algn="ctr" eaLnBrk="1" hangingPunct="1"/>
            <a:r>
              <a:rPr lang="zh-CN" altLang="en-US" sz="2800" b="1">
                <a:solidFill>
                  <a:srgbClr val="FFFFFF"/>
                </a:solidFill>
                <a:latin typeface="Arial" pitchFamily="34" charset="0"/>
                <a:ea typeface="SimSun" pitchFamily="2" charset="-122"/>
              </a:rPr>
              <a:t>情况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wipe(left)">
                                      <p:cBhvr>
                                        <p:cTn id="7" dur="500"/>
                                        <p:tgtEl>
                                          <p:spTgt spid="286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79"/>
                                        </p:tgtEl>
                                        <p:attrNameLst>
                                          <p:attrName>style.visibility</p:attrName>
                                        </p:attrNameLst>
                                      </p:cBhvr>
                                      <p:to>
                                        <p:strVal val="visible"/>
                                      </p:to>
                                    </p:set>
                                    <p:animEffect transition="in" filter="wipe(left)">
                                      <p:cBhvr>
                                        <p:cTn id="11" dur="500"/>
                                        <p:tgtEl>
                                          <p:spTgt spid="2867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681"/>
                                        </p:tgtEl>
                                        <p:attrNameLst>
                                          <p:attrName>style.visibility</p:attrName>
                                        </p:attrNameLst>
                                      </p:cBhvr>
                                      <p:to>
                                        <p:strVal val="visible"/>
                                      </p:to>
                                    </p:set>
                                    <p:animEffect transition="in" filter="wipe(left)">
                                      <p:cBhvr>
                                        <p:cTn id="15" dur="500"/>
                                        <p:tgtEl>
                                          <p:spTgt spid="286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8677"/>
                                        </p:tgtEl>
                                        <p:attrNameLst>
                                          <p:attrName>style.visibility</p:attrName>
                                        </p:attrNameLst>
                                      </p:cBhvr>
                                      <p:to>
                                        <p:strVal val="visible"/>
                                      </p:to>
                                    </p:set>
                                    <p:anim calcmode="lin" valueType="num">
                                      <p:cBhvr additive="base">
                                        <p:cTn id="20" dur="500" fill="hold"/>
                                        <p:tgtEl>
                                          <p:spTgt spid="28677"/>
                                        </p:tgtEl>
                                        <p:attrNameLst>
                                          <p:attrName>ppt_x</p:attrName>
                                        </p:attrNameLst>
                                      </p:cBhvr>
                                      <p:tavLst>
                                        <p:tav tm="0">
                                          <p:val>
                                            <p:strVal val="1+#ppt_w/2"/>
                                          </p:val>
                                        </p:tav>
                                        <p:tav tm="100000">
                                          <p:val>
                                            <p:strVal val="#ppt_x"/>
                                          </p:val>
                                        </p:tav>
                                      </p:tavLst>
                                    </p:anim>
                                    <p:anim calcmode="lin" valueType="num">
                                      <p:cBhvr additive="base">
                                        <p:cTn id="21"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8676"/>
                                        </p:tgtEl>
                                        <p:attrNameLst>
                                          <p:attrName>style.visibility</p:attrName>
                                        </p:attrNameLst>
                                      </p:cBhvr>
                                      <p:to>
                                        <p:strVal val="visible"/>
                                      </p:to>
                                    </p:set>
                                    <p:anim calcmode="lin" valueType="num">
                                      <p:cBhvr additive="base">
                                        <p:cTn id="26" dur="500" fill="hold"/>
                                        <p:tgtEl>
                                          <p:spTgt spid="28676"/>
                                        </p:tgtEl>
                                        <p:attrNameLst>
                                          <p:attrName>ppt_x</p:attrName>
                                        </p:attrNameLst>
                                      </p:cBhvr>
                                      <p:tavLst>
                                        <p:tav tm="0">
                                          <p:val>
                                            <p:strVal val="0-#ppt_w/2"/>
                                          </p:val>
                                        </p:tav>
                                        <p:tav tm="100000">
                                          <p:val>
                                            <p:strVal val="#ppt_x"/>
                                          </p:val>
                                        </p:tav>
                                      </p:tavLst>
                                    </p:anim>
                                    <p:anim calcmode="lin" valueType="num">
                                      <p:cBhvr additive="base">
                                        <p:cTn id="2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678"/>
                                        </p:tgtEl>
                                        <p:attrNameLst>
                                          <p:attrName>style.visibility</p:attrName>
                                        </p:attrNameLst>
                                      </p:cBhvr>
                                      <p:to>
                                        <p:strVal val="visible"/>
                                      </p:to>
                                    </p:set>
                                    <p:anim calcmode="lin" valueType="num">
                                      <p:cBhvr additive="base">
                                        <p:cTn id="32" dur="500" fill="hold"/>
                                        <p:tgtEl>
                                          <p:spTgt spid="28678"/>
                                        </p:tgtEl>
                                        <p:attrNameLst>
                                          <p:attrName>ppt_x</p:attrName>
                                        </p:attrNameLst>
                                      </p:cBhvr>
                                      <p:tavLst>
                                        <p:tav tm="0">
                                          <p:val>
                                            <p:strVal val="#ppt_x"/>
                                          </p:val>
                                        </p:tav>
                                        <p:tav tm="100000">
                                          <p:val>
                                            <p:strVal val="#ppt_x"/>
                                          </p:val>
                                        </p:tav>
                                      </p:tavLst>
                                    </p:anim>
                                    <p:anim calcmode="lin" valueType="num">
                                      <p:cBhvr additive="base">
                                        <p:cTn id="33"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P spid="28679" grpId="0" animBg="1"/>
      <p:bldP spid="28680" grpId="0" animBg="1"/>
      <p:bldP spid="286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ko-KR" altLang="en-US" sz="4800" b="1" dirty="0" err="1">
                <a:effectLst>
                  <a:glow rad="101600">
                    <a:schemeClr val="tx1">
                      <a:alpha val="99000"/>
                    </a:schemeClr>
                  </a:glow>
                </a:effectLst>
              </a:rPr>
              <a:t>主题</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00377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饶恕他人及寻求赦免</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腓利门</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8773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8297863"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247</a:t>
            </a:r>
          </a:p>
        </p:txBody>
      </p:sp>
      <p:sp>
        <p:nvSpPr>
          <p:cNvPr id="67587" name="Text Box 3"/>
          <p:cNvSpPr txBox="1">
            <a:spLocks noChangeArrowheads="1"/>
          </p:cNvSpPr>
          <p:nvPr/>
        </p:nvSpPr>
        <p:spPr bwMode="auto">
          <a:xfrm>
            <a:off x="152400" y="1368425"/>
            <a:ext cx="8801100" cy="2657475"/>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buFont typeface="Wingdings" pitchFamily="2" charset="2"/>
              <a:buChar char="Ø"/>
            </a:pPr>
            <a:r>
              <a:rPr lang="zh-CN" altLang="en-US" b="1">
                <a:solidFill>
                  <a:srgbClr val="000000"/>
                </a:solidFill>
                <a:ea typeface="SimSun" pitchFamily="2" charset="-122"/>
              </a:rPr>
              <a:t>保罗写给腓利门的简短的信展示了赦免犯罪的人以及寻求赦免的重要性为与神同步的必须抉择。</a:t>
            </a:r>
            <a:endParaRPr lang="en-US" altLang="zh-CN" b="1">
              <a:solidFill>
                <a:srgbClr val="000000"/>
              </a:solidFill>
              <a:ea typeface="SimSun" pitchFamily="2" charset="-122"/>
            </a:endParaRPr>
          </a:p>
          <a:p>
            <a:pPr algn="ctr" eaLnBrk="1" hangingPunct="1">
              <a:buFont typeface="Wingdings" pitchFamily="2" charset="2"/>
              <a:buNone/>
            </a:pPr>
            <a:r>
              <a:rPr lang="en-US" altLang="zh-CN" b="1">
                <a:solidFill>
                  <a:srgbClr val="000000"/>
                </a:solidFill>
                <a:ea typeface="SimSun" pitchFamily="2" charset="-122"/>
              </a:rPr>
              <a:t>  </a:t>
            </a:r>
          </a:p>
          <a:p>
            <a:pPr algn="ctr" eaLnBrk="1" hangingPunct="1">
              <a:buFont typeface="Wingdings" pitchFamily="2" charset="2"/>
              <a:buChar char="Ø"/>
            </a:pPr>
            <a:r>
              <a:rPr lang="zh-CN" altLang="en-US" b="1">
                <a:solidFill>
                  <a:srgbClr val="000000"/>
                </a:solidFill>
                <a:ea typeface="SimSun" pitchFamily="2" charset="-122"/>
              </a:rPr>
              <a:t>这封信从欧尼西慕与腓利门的透视来见解。</a:t>
            </a:r>
            <a:r>
              <a:rPr lang="en-US" altLang="zh-CN" b="1">
                <a:solidFill>
                  <a:srgbClr val="000000"/>
                </a:solidFill>
                <a:ea typeface="SimSun" pitchFamily="2" charset="-122"/>
              </a:rPr>
              <a:t> </a:t>
            </a:r>
          </a:p>
          <a:p>
            <a:pPr algn="ctr" eaLnBrk="1" hangingPunct="1">
              <a:buFont typeface="Wingdings" pitchFamily="2" charset="2"/>
              <a:buNone/>
            </a:pPr>
            <a:endParaRPr lang="en-US" altLang="zh-CN" b="1">
              <a:solidFill>
                <a:srgbClr val="000000"/>
              </a:solidFill>
              <a:ea typeface="SimSun" pitchFamily="2" charset="-122"/>
            </a:endParaRPr>
          </a:p>
          <a:p>
            <a:pPr algn="ctr" eaLnBrk="1" hangingPunct="1">
              <a:buFont typeface="Wingdings" pitchFamily="2" charset="2"/>
              <a:buChar char="Ø"/>
            </a:pPr>
            <a:r>
              <a:rPr lang="zh-CN" altLang="en-US" b="1">
                <a:solidFill>
                  <a:srgbClr val="000000"/>
                </a:solidFill>
                <a:ea typeface="SimSun" pitchFamily="2" charset="-122"/>
              </a:rPr>
              <a:t>这信件不单是给腓利门一个人而已。他向教会里的其他人致词并且在</a:t>
            </a:r>
            <a:r>
              <a:rPr lang="en-US" altLang="zh-CN" b="1">
                <a:solidFill>
                  <a:srgbClr val="000000"/>
                </a:solidFill>
                <a:ea typeface="SimSun" pitchFamily="2" charset="-122"/>
              </a:rPr>
              <a:t>25</a:t>
            </a:r>
            <a:r>
              <a:rPr lang="zh-CN" altLang="en-US" b="1">
                <a:solidFill>
                  <a:srgbClr val="000000"/>
                </a:solidFill>
                <a:ea typeface="SimSun" pitchFamily="2" charset="-122"/>
              </a:rPr>
              <a:t>节使用“你们”一词。</a:t>
            </a:r>
            <a:endParaRPr lang="en-US" altLang="zh-CN" b="1">
              <a:solidFill>
                <a:srgbClr val="000000"/>
              </a:solidFill>
              <a:ea typeface="SimSun" pitchFamily="2" charset="-122"/>
            </a:endParaRPr>
          </a:p>
        </p:txBody>
      </p:sp>
      <p:sp>
        <p:nvSpPr>
          <p:cNvPr id="242692" name="Rectangle 4"/>
          <p:cNvSpPr>
            <a:spLocks noGrp="1" noChangeArrowheads="1"/>
          </p:cNvSpPr>
          <p:nvPr>
            <p:ph type="title" idx="4294967295"/>
          </p:nvPr>
        </p:nvSpPr>
        <p:spPr>
          <a:xfrm>
            <a:off x="2819400" y="471488"/>
            <a:ext cx="2925763" cy="519112"/>
          </a:xfrm>
          <a:solidFill>
            <a:srgbClr val="000000"/>
          </a:solidFill>
        </p:spPr>
        <p:txBody>
          <a:bodyPr anchor="t">
            <a:spAutoFit/>
          </a:bodyPr>
          <a:lstStyle/>
          <a:p>
            <a:pPr algn="ctr" eaLnBrk="1" hangingPunct="1"/>
            <a:r>
              <a:rPr lang="zh-CN" altLang="en-US" sz="2800" b="1">
                <a:solidFill>
                  <a:srgbClr val="FFFFFF"/>
                </a:solidFill>
                <a:latin typeface="Arial Narrow" pitchFamily="34" charset="0"/>
                <a:ea typeface="SimSun" pitchFamily="2" charset="-122"/>
              </a:rPr>
              <a:t>透视</a:t>
            </a:r>
          </a:p>
        </p:txBody>
      </p:sp>
    </p:spTree>
    <p:extLst>
      <p:ext uri="{BB962C8B-B14F-4D97-AF65-F5344CB8AC3E}">
        <p14:creationId xmlns:p14="http://schemas.microsoft.com/office/powerpoint/2010/main" val="973063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腓利门</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宽恕</a:t>
            </a:r>
            <a:endParaRPr lang="en-US" sz="8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lvl="0"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ko-KR" altLang="en-US" sz="2000" b="1" kern="0" dirty="0" err="1">
                <a:solidFill>
                  <a:srgbClr val="FFFFFF"/>
                </a:solidFill>
                <a:effectLst>
                  <a:outerShdw blurRad="38100" dist="38100" dir="2700000" algn="tl">
                    <a:srgbClr val="000000"/>
                  </a:outerShdw>
                </a:effectLst>
                <a:latin typeface="Arial"/>
                <a:cs typeface="Arial"/>
              </a:rPr>
              <a:t>博士</a:t>
            </a:r>
            <a:r>
              <a:rPr lang="ko-KR" altLang="en-US" sz="2000" b="1" kern="0" dirty="0">
                <a:solidFill>
                  <a:srgbClr val="FFFFFF"/>
                </a:solidFill>
                <a:effectLst>
                  <a:outerShdw blurRad="38100" dist="38100" dir="2700000" algn="tl">
                    <a:srgbClr val="000000"/>
                  </a:outerShdw>
                </a:effectLst>
                <a:latin typeface="Arial"/>
                <a:cs typeface="Arial"/>
              </a:rPr>
              <a:t> </a:t>
            </a:r>
            <a:r>
              <a:rPr lang="en-US" altLang="ko-KR" sz="2000" b="1" kern="0" dirty="0">
                <a:solidFill>
                  <a:srgbClr val="FFFFFF"/>
                </a:solidFill>
                <a:effectLst>
                  <a:outerShdw blurRad="38100" dist="38100" dir="2700000" algn="tl">
                    <a:srgbClr val="000000"/>
                  </a:outerShdw>
                </a:effectLst>
                <a:latin typeface="Arial"/>
                <a:cs typeface="Arial"/>
              </a:rPr>
              <a:t>• </a:t>
            </a:r>
            <a:r>
              <a:rPr lang="ko-KR" altLang="en-US" sz="2000" b="1" kern="0" dirty="0" err="1">
                <a:solidFill>
                  <a:srgbClr val="FFFFFF"/>
                </a:solidFill>
                <a:effectLst>
                  <a:outerShdw blurRad="38100" dist="38100" dir="2700000" algn="tl">
                    <a:srgbClr val="000000"/>
                  </a:outerShdw>
                </a:effectLst>
                <a:latin typeface="Arial"/>
                <a:cs typeface="Arial"/>
              </a:rPr>
              <a:t>新加坡神学院</a:t>
            </a:r>
            <a:r>
              <a:rPr lang="ko-KR" altLang="en-US" sz="2000" b="1" kern="0" dirty="0">
                <a:solidFill>
                  <a:srgbClr val="FFFFFF"/>
                </a:solidFill>
                <a:effectLst>
                  <a:outerShdw blurRad="38100" dist="38100" dir="2700000" algn="tl">
                    <a:srgbClr val="000000"/>
                  </a:outerShdw>
                </a:effectLst>
                <a:latin typeface="Arial"/>
                <a:cs typeface="Arial"/>
              </a:rPr>
              <a:t> </a:t>
            </a:r>
            <a:r>
              <a:rPr lang="en-US" altLang="ko-KR" sz="2000" b="1" kern="0" dirty="0">
                <a:solidFill>
                  <a:srgbClr val="FFFFFF"/>
                </a:solidFill>
                <a:effectLst>
                  <a:outerShdw blurRad="38100" dist="38100" dir="2700000" algn="tl">
                    <a:srgbClr val="000000"/>
                  </a:outerShdw>
                </a:effectLst>
                <a:latin typeface="Arial"/>
                <a:cs typeface="Arial"/>
              </a:rPr>
              <a:t>• </a:t>
            </a: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064866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彭柯丽</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5112337" cy="6858000"/>
          </a:xfrm>
          <a:prstGeom prst="rect">
            <a:avLst/>
          </a:prstGeom>
        </p:spPr>
      </p:pic>
    </p:spTree>
    <p:extLst>
      <p:ext uri="{BB962C8B-B14F-4D97-AF65-F5344CB8AC3E}">
        <p14:creationId xmlns:p14="http://schemas.microsoft.com/office/powerpoint/2010/main" val="91052124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密室</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775848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彭柯丽</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28415169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看守</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犹太人</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2798980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德国看守</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0533" y="598843"/>
            <a:ext cx="7281334" cy="6214533"/>
          </a:xfrm>
          <a:prstGeom prst="rect">
            <a:avLst/>
          </a:prstGeom>
        </p:spPr>
      </p:pic>
    </p:spTree>
    <p:extLst>
      <p:ext uri="{BB962C8B-B14F-4D97-AF65-F5344CB8AC3E}">
        <p14:creationId xmlns:p14="http://schemas.microsoft.com/office/powerpoint/2010/main" val="81821731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The outstretched hand</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392449156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a:t>
            </a:r>
            <a:r>
              <a:rPr lang="zh-TW" altLang="en-US" sz="4800" b="1" i="1" dirty="0">
                <a:solidFill>
                  <a:srgbClr val="FFFF00"/>
                </a:solidFill>
                <a:effectLst>
                  <a:glow rad="127000">
                    <a:schemeClr val="tx1"/>
                  </a:glow>
                </a:effectLst>
                <a:latin typeface="Arial" charset="0"/>
                <a:ea typeface="ＭＳ Ｐゴシック" charset="0"/>
                <a:cs typeface="ＭＳ Ｐゴシック" charset="0"/>
              </a:rPr>
              <a:t>原谅</a:t>
            </a:r>
            <a:r>
              <a:rPr lang="zh-TW" altLang="en-US" sz="4800" b="1" i="1" dirty="0">
                <a:effectLst>
                  <a:glow rad="127000">
                    <a:schemeClr val="tx1"/>
                  </a:glow>
                </a:effectLst>
                <a:latin typeface="Arial" charset="0"/>
                <a:ea typeface="ＭＳ Ｐゴシック" charset="0"/>
                <a:cs typeface="ＭＳ Ｐゴシック" charset="0"/>
              </a:rPr>
              <a:t>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575927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a:extLst>
            <a:ext uri="{FAA26D3D-D897-4be2-8F04-BA451C77F1D7}">
              <ma14:placeholderFlag xmlns:ma14="http://schemas.microsoft.com/office/mac/drawingml/2011/main" xmlns="" val="1"/>
            </a:ext>
          </a:extLst>
        </p:spPr>
        <p:txBody>
          <a:bodyPr/>
          <a:lstStyle/>
          <a:p>
            <a:pPr>
              <a:defRPr/>
            </a:pPr>
            <a:r>
              <a:rPr lang="zh-TW" altLang="en-US" sz="4800" b="1" dirty="0">
                <a:solidFill>
                  <a:srgbClr val="FFFFFF"/>
                </a:solidFill>
                <a:effectLst>
                  <a:glow rad="165100">
                    <a:schemeClr val="tx1">
                      <a:alpha val="99000"/>
                    </a:schemeClr>
                  </a:glow>
                </a:effectLst>
                <a:ea typeface="ＭＳ Ｐゴシック" pitchFamily="-107" charset="-128"/>
              </a:rPr>
              <a:t>新约书中的章节</a:t>
            </a:r>
            <a:endParaRPr lang="en-US" sz="4800" b="1" dirty="0">
              <a:solidFill>
                <a:srgbClr val="FFFFFF"/>
              </a:solidFill>
              <a:effectLst>
                <a:glow rad="165100">
                  <a:schemeClr val="tx1">
                    <a:alpha val="99000"/>
                  </a:schemeClr>
                </a:glow>
              </a:effectLst>
              <a:ea typeface="ＭＳ Ｐゴシック" pitchFamily="-107" charset="-128"/>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73060" name="Group 7"/>
            <p:cNvGrpSpPr>
              <a:grpSpLocks/>
            </p:cNvGrpSpPr>
            <p:nvPr/>
          </p:nvGrpSpPr>
          <p:grpSpPr bwMode="auto">
            <a:xfrm>
              <a:off x="4283968" y="1844824"/>
              <a:ext cx="4680520" cy="1296144"/>
              <a:chOff x="4283968" y="1844824"/>
              <a:chExt cx="4680520" cy="1296144"/>
            </a:xfrm>
          </p:grpSpPr>
          <p:sp>
            <p:nvSpPr>
              <p:cNvPr id="17306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latin typeface="Times New Roman" pitchFamily="18" charset="0"/>
                </a:endParaRPr>
              </a:p>
            </p:txBody>
          </p:sp>
          <p:sp>
            <p:nvSpPr>
              <p:cNvPr id="17306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latin typeface="Times New Roman" pitchFamily="18"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zh-TW" altLang="en-US" sz="3200" b="1" dirty="0">
                  <a:solidFill>
                    <a:srgbClr val="FFFFFF"/>
                  </a:solidFill>
                  <a:effectLst>
                    <a:glow rad="165100">
                      <a:srgbClr val="000000">
                        <a:alpha val="99000"/>
                      </a:srgbClr>
                    </a:glow>
                  </a:effectLst>
                </a:rPr>
                <a:t>新约的四本“书”只有一章</a:t>
              </a:r>
              <a:endParaRPr lang="en-US" sz="3200" b="1" dirty="0">
                <a:solidFill>
                  <a:srgbClr val="FFFFFF"/>
                </a:solidFill>
                <a:effectLst>
                  <a:glow rad="165100">
                    <a:srgbClr val="000000">
                      <a:alpha val="99000"/>
                    </a:srgbClr>
                  </a:glow>
                </a:effectLs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600" b="1" dirty="0">
                <a:solidFill>
                  <a:srgbClr val="FFFFFF"/>
                </a:solidFill>
              </a:rPr>
              <a:t>“</a:t>
            </a:r>
            <a:r>
              <a:rPr lang="zh-CN" altLang="en-US" sz="3600" b="1" dirty="0">
                <a:solidFill>
                  <a:srgbClr val="FFFFFF"/>
                </a:solidFill>
              </a:rPr>
              <a:t>所以，你要是把我看作同伴，就接纳他好象接纳我一样。如果他使你受了损失，或欠你甚么，都记在我的帐上。</a:t>
            </a:r>
            <a:r>
              <a:rPr lang="en-US" sz="3600" b="1" dirty="0">
                <a:solidFill>
                  <a:srgbClr val="FFFFFF"/>
                </a:solidFill>
              </a:rPr>
              <a:t>” </a:t>
            </a:r>
          </a:p>
          <a:p>
            <a:pPr eaLnBrk="1" hangingPunct="1"/>
            <a:r>
              <a:rPr lang="en-US" sz="3600" b="1" dirty="0">
                <a:solidFill>
                  <a:srgbClr val="FFFFFF"/>
                </a:solidFill>
              </a:rPr>
              <a:t>(</a:t>
            </a:r>
            <a:r>
              <a:rPr lang="zh-CN" altLang="en-US" sz="3600" b="1" dirty="0">
                <a:solidFill>
                  <a:srgbClr val="FFFFFF"/>
                </a:solidFill>
              </a:rPr>
              <a:t>腓利门 </a:t>
            </a:r>
            <a:r>
              <a:rPr lang="en-US" sz="3600" b="1" dirty="0">
                <a:solidFill>
                  <a:srgbClr val="FFFFFF"/>
                </a:solidFill>
              </a:rPr>
              <a:t>17-18). </a:t>
            </a:r>
            <a:endParaRPr lang="en-US" sz="36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腓利门</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Tree>
    <p:extLst>
      <p:ext uri="{BB962C8B-B14F-4D97-AF65-F5344CB8AC3E}">
        <p14:creationId xmlns:p14="http://schemas.microsoft.com/office/powerpoint/2010/main" val="187639489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新约明信片的节</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6262169"/>
            <a:ext cx="6324601" cy="584775"/>
          </a:xfrm>
          <a:prstGeom prst="rect">
            <a:avLst/>
          </a:prstGeom>
          <a:noFill/>
        </p:spPr>
        <p:txBody>
          <a:bodyPr wrap="square" rtlCol="0">
            <a:spAutoFit/>
          </a:bodyPr>
          <a:lstStyle/>
          <a:p>
            <a:r>
              <a:rPr lang="zh-CN" altLang="en-US" sz="3200" b="1" dirty="0">
                <a:solidFill>
                  <a:srgbClr val="FFFFFF"/>
                </a:solidFill>
                <a:effectLst>
                  <a:glow rad="165100">
                    <a:schemeClr val="tx1">
                      <a:alpha val="99000"/>
                    </a:schemeClr>
                  </a:glow>
                </a:effectLst>
                <a:latin typeface="+mj-lt"/>
                <a:ea typeface="ＭＳ Ｐゴシック" pitchFamily="-107" charset="-128"/>
                <a:cs typeface="ＭＳ Ｐゴシック" pitchFamily="-107" charset="-128"/>
              </a:rPr>
              <a:t>腓利门        约贰       约叁     犹大</a:t>
            </a:r>
            <a:endParaRPr lang="en-GB" sz="3200" b="1" dirty="0">
              <a:solidFill>
                <a:srgbClr val="FFFFFF"/>
              </a:solidFill>
              <a:effectLst>
                <a:glow rad="165100">
                  <a:schemeClr val="tx1">
                    <a:alpha val="99000"/>
                  </a:schemeClr>
                </a:glow>
              </a:effectLst>
              <a:latin typeface="+mj-lt"/>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083230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新约的电子邮件</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6262169"/>
            <a:ext cx="6324601" cy="584775"/>
          </a:xfrm>
          <a:prstGeom prst="rect">
            <a:avLst/>
          </a:prstGeom>
          <a:noFill/>
        </p:spPr>
        <p:txBody>
          <a:bodyPr wrap="square" rtlCol="0">
            <a:spAutoFit/>
          </a:bodyPr>
          <a:lstStyle/>
          <a:p>
            <a:r>
              <a:rPr lang="zh-CN" altLang="en-US" sz="3200" b="1" dirty="0">
                <a:solidFill>
                  <a:srgbClr val="FFFFFF"/>
                </a:solidFill>
                <a:effectLst>
                  <a:glow rad="165100">
                    <a:schemeClr val="tx1">
                      <a:alpha val="99000"/>
                    </a:schemeClr>
                  </a:glow>
                </a:effectLst>
                <a:latin typeface="+mj-lt"/>
                <a:ea typeface="ＭＳ Ｐゴシック" pitchFamily="-107" charset="-128"/>
                <a:cs typeface="ＭＳ Ｐゴシック" pitchFamily="-107" charset="-128"/>
              </a:rPr>
              <a:t>腓利门        约贰       约叁     犹大</a:t>
            </a:r>
            <a:endParaRPr lang="en-GB" sz="3200" b="1" dirty="0">
              <a:solidFill>
                <a:srgbClr val="FFFFFF"/>
              </a:solidFill>
              <a:effectLst>
                <a:glow rad="165100">
                  <a:schemeClr val="tx1">
                    <a:alpha val="99000"/>
                  </a:schemeClr>
                </a:glow>
              </a:effectLst>
              <a:latin typeface="+mj-lt"/>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090590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cstate="screen">
            <a:lum bright="-20000"/>
            <a:extLst>
              <a:ext uri="{28A0092B-C50C-407E-A947-70E740481C1C}">
                <a14:useLocalDpi xmlns:a14="http://schemas.microsoft.com/office/drawing/2010/main" val="0"/>
              </a:ext>
            </a:extLst>
          </a:blip>
          <a:srcRect/>
          <a:stretch>
            <a:fillRect/>
          </a:stretch>
        </p:blipFill>
        <p:spPr bwMode="auto">
          <a:xfrm>
            <a:off x="-685800" y="28575"/>
            <a:ext cx="9829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7" name="Rectangle 3"/>
          <p:cNvSpPr>
            <a:spLocks noGrp="1" noChangeArrowheads="1"/>
          </p:cNvSpPr>
          <p:nvPr>
            <p:ph type="ctrTitle"/>
          </p:nvPr>
        </p:nvSpPr>
        <p:spPr>
          <a:xfrm>
            <a:off x="914400" y="-1600200"/>
            <a:ext cx="7772400" cy="1470025"/>
          </a:xfrm>
        </p:spPr>
        <p:txBody>
          <a:bodyPr/>
          <a:lstStyle/>
          <a:p>
            <a:pPr eaLnBrk="1" hangingPunct="1"/>
            <a:r>
              <a:rPr lang="zh-CN" altLang="en-US" b="0">
                <a:solidFill>
                  <a:schemeClr val="bg1"/>
                </a:solidFill>
                <a:ea typeface="SimSun" pitchFamily="2" charset="-122"/>
              </a:rPr>
              <a:t>给腓利门的明信片</a:t>
            </a:r>
            <a:endParaRPr lang="en-US" altLang="en-US" b="0">
              <a:solidFill>
                <a:schemeClr val="bg1"/>
              </a:solidFill>
              <a:ea typeface="SimSun" pitchFamily="2" charset="-122"/>
            </a:endParaRPr>
          </a:p>
        </p:txBody>
      </p:sp>
      <p:sp>
        <p:nvSpPr>
          <p:cNvPr id="23556" name="Text Box 4"/>
          <p:cNvSpPr txBox="1">
            <a:spLocks noChangeArrowheads="1"/>
          </p:cNvSpPr>
          <p:nvPr/>
        </p:nvSpPr>
        <p:spPr bwMode="auto">
          <a:xfrm rot="1133594">
            <a:off x="969963" y="2557463"/>
            <a:ext cx="59944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a:latin typeface="UBS Galatia" pitchFamily="2" charset="0"/>
              </a:rPr>
              <a:t>Παῦλος δέσµιος Χριστοῦ Ἰησοῦ καὶ Τιµόθεος ὁ ἀδελφὸς Φιλήµονι τῷ ἀγαπητῷ καὶ συνεργῷ ἡµῶν</a:t>
            </a:r>
            <a:r>
              <a:rPr lang="en-US" altLang="en-US">
                <a:latin typeface="UBS Galatia" pitchFamily="2" charset="0"/>
              </a:rPr>
              <a:t> </a:t>
            </a:r>
            <a:r>
              <a:rPr lang="en-US" altLang="en-US" sz="2000">
                <a:latin typeface="UBS Galatia" pitchFamily="2" charset="0"/>
              </a:rPr>
              <a:t>καὶ Ἀπφίᾳ τῇ ἀδελφῇ καὶ Ἀρχίππῳ τῷ</a:t>
            </a:r>
          </a:p>
          <a:p>
            <a:pPr eaLnBrk="1" hangingPunct="1"/>
            <a:r>
              <a:rPr lang="en-US" altLang="en-US" sz="2000">
                <a:latin typeface="UBS Galatia" pitchFamily="2" charset="0"/>
              </a:rPr>
              <a:t>συστρατιωτῃ ἡµῶν καὶ τῇ κατ· οἶκόν σου</a:t>
            </a:r>
          </a:p>
          <a:p>
            <a:pPr eaLnBrk="1" hangingPunct="1"/>
            <a:r>
              <a:rPr lang="en-US" altLang="en-US" sz="2000">
                <a:latin typeface="UBS Galatia" pitchFamily="2" charset="0"/>
              </a:rPr>
              <a:t>ἐκκλησίᾳ</a:t>
            </a:r>
          </a:p>
          <a:p>
            <a:pPr eaLnBrk="1" hangingPunct="1"/>
            <a:r>
              <a:rPr lang="en-US" altLang="en-US" sz="2000">
                <a:latin typeface="UBS Galatia" pitchFamily="2" charset="0"/>
              </a:rPr>
              <a:t>χάρις ὑµῖν καὶ εἰρήνη ἀπὸ θεοῦ πατρὸς</a:t>
            </a:r>
          </a:p>
          <a:p>
            <a:pPr eaLnBrk="1" hangingPunct="1"/>
            <a:r>
              <a:rPr lang="en-US" altLang="en-US" sz="2000">
                <a:latin typeface="UBS Galatia" pitchFamily="2" charset="0"/>
              </a:rPr>
              <a:t>ἡµῶν καὶ κυρίου Ἰησοῦ Χριστοῦ.</a:t>
            </a:r>
          </a:p>
        </p:txBody>
      </p:sp>
      <p:sp>
        <p:nvSpPr>
          <p:cNvPr id="23557" name="Text Box 5"/>
          <p:cNvSpPr txBox="1">
            <a:spLocks noChangeArrowheads="1"/>
          </p:cNvSpPr>
          <p:nvPr/>
        </p:nvSpPr>
        <p:spPr bwMode="auto">
          <a:xfrm rot="639179">
            <a:off x="2488186" y="784970"/>
            <a:ext cx="1101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dirty="0">
                <a:latin typeface="Garamond" pitchFamily="18" charset="0"/>
                <a:ea typeface="SimSun" pitchFamily="2" charset="-122"/>
              </a:rPr>
              <a:t>罗马</a:t>
            </a:r>
          </a:p>
        </p:txBody>
      </p:sp>
      <p:sp>
        <p:nvSpPr>
          <p:cNvPr id="23558" name="Text Box 6"/>
          <p:cNvSpPr txBox="1">
            <a:spLocks noChangeArrowheads="1"/>
          </p:cNvSpPr>
          <p:nvPr/>
        </p:nvSpPr>
        <p:spPr bwMode="auto">
          <a:xfrm>
            <a:off x="228600" y="5181600"/>
            <a:ext cx="4038600" cy="173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5400">
                <a:solidFill>
                  <a:schemeClr val="bg1"/>
                </a:solidFill>
                <a:latin typeface="Garamond" pitchFamily="18" charset="0"/>
                <a:ea typeface="SimSun" pitchFamily="2" charset="-122"/>
              </a:rPr>
              <a:t>给腓利门的明信片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3558"/>
                                        </p:tgtEl>
                                        <p:attrNameLst>
                                          <p:attrName>style.visibility</p:attrName>
                                        </p:attrNameLst>
                                      </p:cBhvr>
                                      <p:to>
                                        <p:strVal val="hidden"/>
                                      </p:to>
                                    </p:set>
                                  </p:childTnLst>
                                </p:cTn>
                              </p:par>
                            </p:childTnLst>
                          </p:cTn>
                        </p:par>
                        <p:par>
                          <p:cTn id="12" fill="hold" nodeType="afterGroup">
                            <p:stCondLst>
                              <p:cond delay="0"/>
                            </p:stCondLst>
                            <p:childTnLst>
                              <p:par>
                                <p:cTn id="13" presetID="35" presetClass="entr" presetSubtype="0" fill="hold" nodeType="afterEffect">
                                  <p:stCondLst>
                                    <p:cond delay="0"/>
                                  </p:stCondLst>
                                  <p:childTnLst>
                                    <p:set>
                                      <p:cBhvr>
                                        <p:cTn id="14" dur="1" fill="hold">
                                          <p:stCondLst>
                                            <p:cond delay="0"/>
                                          </p:stCondLst>
                                        </p:cTn>
                                        <p:tgtEl>
                                          <p:spTgt spid="23554"/>
                                        </p:tgtEl>
                                        <p:attrNameLst>
                                          <p:attrName>style.visibility</p:attrName>
                                        </p:attrNameLst>
                                      </p:cBhvr>
                                      <p:to>
                                        <p:strVal val="visible"/>
                                      </p:to>
                                    </p:set>
                                    <p:animEffect transition="in" filter="fade">
                                      <p:cBhvr>
                                        <p:cTn id="15" dur="3000"/>
                                        <p:tgtEl>
                                          <p:spTgt spid="23554"/>
                                        </p:tgtEl>
                                      </p:cBhvr>
                                    </p:animEffect>
                                    <p:anim calcmode="lin" valueType="num">
                                      <p:cBhvr>
                                        <p:cTn id="16" dur="3000" fill="hold"/>
                                        <p:tgtEl>
                                          <p:spTgt spid="23554"/>
                                        </p:tgtEl>
                                        <p:attrNameLst>
                                          <p:attrName>style.rotation</p:attrName>
                                        </p:attrNameLst>
                                      </p:cBhvr>
                                      <p:tavLst>
                                        <p:tav tm="0">
                                          <p:val>
                                            <p:fltVal val="720"/>
                                          </p:val>
                                        </p:tav>
                                        <p:tav tm="100000">
                                          <p:val>
                                            <p:fltVal val="0"/>
                                          </p:val>
                                        </p:tav>
                                      </p:tavLst>
                                    </p:anim>
                                    <p:anim calcmode="lin" valueType="num">
                                      <p:cBhvr>
                                        <p:cTn id="17" dur="3000" fill="hold"/>
                                        <p:tgtEl>
                                          <p:spTgt spid="23554"/>
                                        </p:tgtEl>
                                        <p:attrNameLst>
                                          <p:attrName>ppt_h</p:attrName>
                                        </p:attrNameLst>
                                      </p:cBhvr>
                                      <p:tavLst>
                                        <p:tav tm="0">
                                          <p:val>
                                            <p:fltVal val="0"/>
                                          </p:val>
                                        </p:tav>
                                        <p:tav tm="100000">
                                          <p:val>
                                            <p:strVal val="#ppt_h"/>
                                          </p:val>
                                        </p:tav>
                                      </p:tavLst>
                                    </p:anim>
                                    <p:anim calcmode="lin" valueType="num">
                                      <p:cBhvr>
                                        <p:cTn id="18" dur="3000" fill="hold"/>
                                        <p:tgtEl>
                                          <p:spTgt spid="2355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3"/>
                                            </p:cond>
                                          </p:stCondLst>
                                          <p:endCondLst>
                                            <p:cond evt="onStopAudio" delay="0">
                                              <p:tgtEl>
                                                <p:sldTgt/>
                                              </p:tgtEl>
                                            </p:cond>
                                          </p:endCondLst>
                                        </p:cTn>
                                        <p:tgtEl>
                                          <p:sndTgt r:embed="rId2" name="wind.wav"/>
                                        </p:tgtEl>
                                      </p:cMediaNode>
                                    </p:audio>
                                  </p:sub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23557"/>
                                        </p:tgtEl>
                                        <p:attrNameLst>
                                          <p:attrName>style.visibility</p:attrName>
                                        </p:attrNameLst>
                                      </p:cBhvr>
                                      <p:to>
                                        <p:strVal val="visible"/>
                                      </p:to>
                                    </p:set>
                                    <p:animEffect transition="in" filter="fade">
                                      <p:cBhvr>
                                        <p:cTn id="22" dur="2000"/>
                                        <p:tgtEl>
                                          <p:spTgt spid="23557"/>
                                        </p:tgtEl>
                                      </p:cBhvr>
                                    </p:animEffect>
                                    <p:anim calcmode="lin" valueType="num">
                                      <p:cBhvr>
                                        <p:cTn id="23" dur="2000" fill="hold"/>
                                        <p:tgtEl>
                                          <p:spTgt spid="23557"/>
                                        </p:tgtEl>
                                        <p:attrNameLst>
                                          <p:attrName>style.rotation</p:attrName>
                                        </p:attrNameLst>
                                      </p:cBhvr>
                                      <p:tavLst>
                                        <p:tav tm="0">
                                          <p:val>
                                            <p:fltVal val="720"/>
                                          </p:val>
                                        </p:tav>
                                        <p:tav tm="100000">
                                          <p:val>
                                            <p:fltVal val="0"/>
                                          </p:val>
                                        </p:tav>
                                      </p:tavLst>
                                    </p:anim>
                                    <p:anim calcmode="lin" valueType="num">
                                      <p:cBhvr>
                                        <p:cTn id="24" dur="2000" fill="hold"/>
                                        <p:tgtEl>
                                          <p:spTgt spid="23557"/>
                                        </p:tgtEl>
                                        <p:attrNameLst>
                                          <p:attrName>ppt_h</p:attrName>
                                        </p:attrNameLst>
                                      </p:cBhvr>
                                      <p:tavLst>
                                        <p:tav tm="0">
                                          <p:val>
                                            <p:fltVal val="0"/>
                                          </p:val>
                                        </p:tav>
                                        <p:tav tm="100000">
                                          <p:val>
                                            <p:strVal val="#ppt_h"/>
                                          </p:val>
                                        </p:tav>
                                      </p:tavLst>
                                    </p:anim>
                                    <p:anim calcmode="lin" valueType="num">
                                      <p:cBhvr>
                                        <p:cTn id="25" dur="2000" fill="hold"/>
                                        <p:tgtEl>
                                          <p:spTgt spid="23557"/>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23556"/>
                                        </p:tgtEl>
                                        <p:attrNameLst>
                                          <p:attrName>style.visibility</p:attrName>
                                        </p:attrNameLst>
                                      </p:cBhvr>
                                      <p:to>
                                        <p:strVal val="visible"/>
                                      </p:to>
                                    </p:set>
                                    <p:animEffect transition="in" filter="fade">
                                      <p:cBhvr>
                                        <p:cTn id="29"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P spid="23558"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1379676"/>
            <a:ext cx="9144000" cy="4893646"/>
          </a:xfrm>
          <a:prstGeom prst="rect">
            <a:avLst/>
          </a:prstGeom>
          <a:solidFill>
            <a:srgbClr val="E2C877"/>
          </a:solidFill>
          <a:ln w="9525">
            <a:solidFill>
              <a:schemeClr val="tx1"/>
            </a:solidFill>
            <a:miter lim="800000"/>
            <a:headEnd/>
            <a:tailEnd/>
          </a:ln>
        </p:spPr>
        <p:txBody>
          <a:bodyPr lIns="0" rIns="0" anchor="ctr">
            <a:spAutoFit/>
          </a:bodyPr>
          <a:lstStyle/>
          <a:p>
            <a:pPr eaLnBrk="1" hangingPunct="1"/>
            <a:r>
              <a:rPr 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 </a:t>
            </a:r>
            <a:r>
              <a:rPr lang="zh-CN" altLang="en-US" sz="1200" b="1" dirty="0">
                <a:solidFill>
                  <a:srgbClr val="000000"/>
                </a:solidFill>
                <a:latin typeface="Arial"/>
                <a:ea typeface="ＭＳ Ｐゴシック" charset="0"/>
                <a:cs typeface="Arial"/>
              </a:rPr>
              <a:t>为 基 督 耶 稣 被 囚 的 保 罗 ， 同 兄 弟 提 摩 太 写 信 给 我 们 所 亲 爱 的 同 工 腓 利 门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 </a:t>
            </a:r>
            <a:r>
              <a:rPr lang="zh-CN" altLang="en-US" sz="1200" b="1" dirty="0">
                <a:solidFill>
                  <a:srgbClr val="000000"/>
                </a:solidFill>
                <a:latin typeface="Arial"/>
                <a:ea typeface="ＭＳ Ｐゴシック" charset="0"/>
                <a:cs typeface="Arial"/>
              </a:rPr>
              <a:t>和 妹 子 亚 腓 亚 并 与 我 们 同 当 兵 的 亚 基 布 ， 以 及 在 你 家 的 教 会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3 </a:t>
            </a:r>
            <a:r>
              <a:rPr lang="zh-CN" altLang="en-US" sz="1200" b="1" dirty="0">
                <a:solidFill>
                  <a:srgbClr val="000000"/>
                </a:solidFill>
                <a:latin typeface="Arial"/>
                <a:ea typeface="ＭＳ Ｐゴシック" charset="0"/>
                <a:cs typeface="Arial"/>
              </a:rPr>
              <a:t>愿 恩 惠 、 平 安 从 神 我 们 的 父 和 主 耶 稣 基 督 归 与 你 们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4 </a:t>
            </a:r>
            <a:r>
              <a:rPr lang="zh-CN" altLang="en-US" sz="1200" b="1" dirty="0">
                <a:solidFill>
                  <a:srgbClr val="000000"/>
                </a:solidFill>
                <a:latin typeface="Arial"/>
                <a:ea typeface="ＭＳ Ｐゴシック" charset="0"/>
                <a:cs typeface="Arial"/>
              </a:rPr>
              <a:t>我 祷 告 的 时 候 提 到 你 ， 常 为 你 感 谢 我 的 神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5 </a:t>
            </a:r>
            <a:r>
              <a:rPr lang="zh-CN" altLang="en-US" sz="1200" b="1" dirty="0">
                <a:solidFill>
                  <a:srgbClr val="000000"/>
                </a:solidFill>
                <a:latin typeface="Arial"/>
                <a:ea typeface="ＭＳ Ｐゴシック" charset="0"/>
                <a:cs typeface="Arial"/>
              </a:rPr>
              <a:t>因 听 说 你 的 爱 心 并 你 向 主 耶 稣 和 众 圣 徒 的 信 心 （ 或 作 ： 因 听 说 你 向 主 耶 稣 和 众 圣 徒 有 爱 心 有 信 心 ）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6 </a:t>
            </a:r>
            <a:r>
              <a:rPr lang="zh-CN" altLang="en-US" sz="1200" b="1" dirty="0">
                <a:solidFill>
                  <a:srgbClr val="000000"/>
                </a:solidFill>
                <a:latin typeface="Arial"/>
                <a:ea typeface="ＭＳ Ｐゴシック" charset="0"/>
                <a:cs typeface="Arial"/>
              </a:rPr>
              <a:t>愿 你 与 人 所 同 有 的 信 心 显 出 功 效 ， 使 人 知 道 你 们 各 样 善 事 都 是 为 基 督 做 的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7 </a:t>
            </a:r>
            <a:r>
              <a:rPr lang="zh-CN" altLang="en-US" sz="1200" b="1" dirty="0">
                <a:solidFill>
                  <a:srgbClr val="000000"/>
                </a:solidFill>
                <a:latin typeface="Arial"/>
                <a:ea typeface="ＭＳ Ｐゴシック" charset="0"/>
                <a:cs typeface="Arial"/>
              </a:rPr>
              <a:t>兄 弟 阿 ， 我 为 你 的 爱 心 ， 大 有 快 乐 ， 大 得 安 慰 ， 因 众 圣 徒 的 心 从 你 得 了 畅 快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8 </a:t>
            </a:r>
            <a:r>
              <a:rPr lang="zh-CN" altLang="en-US" sz="1200" b="1" dirty="0">
                <a:solidFill>
                  <a:srgbClr val="000000"/>
                </a:solidFill>
                <a:latin typeface="Arial"/>
                <a:ea typeface="ＭＳ Ｐゴシック" charset="0"/>
                <a:cs typeface="Arial"/>
              </a:rPr>
              <a:t>我 虽 然 靠 着 基 督 能 放 胆 吩 咐 你 合 宜 的 事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9 </a:t>
            </a:r>
            <a:r>
              <a:rPr lang="zh-CN" altLang="en-US" sz="1200" b="1" dirty="0">
                <a:solidFill>
                  <a:srgbClr val="000000"/>
                </a:solidFill>
                <a:latin typeface="Arial"/>
                <a:ea typeface="ＭＳ Ｐゴシック" charset="0"/>
                <a:cs typeface="Arial"/>
              </a:rPr>
              <a:t>然 而 像 我 这 有 年 纪 的 保 罗 ， 现 在 又 是 为 基 督 耶 稣 被 囚 的 ， 宁 可 凭 着 爱 心 求 你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10 </a:t>
            </a:r>
            <a:r>
              <a:rPr lang="zh-CN" altLang="en-US" sz="1200" b="1" dirty="0">
                <a:solidFill>
                  <a:srgbClr val="000000"/>
                </a:solidFill>
                <a:latin typeface="Arial"/>
                <a:ea typeface="ＭＳ Ｐゴシック" charset="0"/>
                <a:cs typeface="Arial"/>
              </a:rPr>
              <a:t>就 是 为 我 在 捆 锁 中 所 生 的 儿 子 阿 尼 西 母 （ 就 是 有 益 处 的 意 思 ） 求 你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11 </a:t>
            </a:r>
            <a:r>
              <a:rPr lang="zh-CN" altLang="en-US" sz="1200" b="1" dirty="0">
                <a:solidFill>
                  <a:srgbClr val="000000"/>
                </a:solidFill>
                <a:latin typeface="Arial"/>
                <a:ea typeface="ＭＳ Ｐゴシック" charset="0"/>
                <a:cs typeface="Arial"/>
              </a:rPr>
              <a:t>他 从 前 与 你 没 有 益 处 ， 但 如 今 与 你 我 都 有 益 处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12 </a:t>
            </a:r>
            <a:r>
              <a:rPr lang="zh-CN" altLang="en-US" sz="1200" b="1" dirty="0">
                <a:solidFill>
                  <a:srgbClr val="000000"/>
                </a:solidFill>
                <a:latin typeface="Arial"/>
                <a:ea typeface="ＭＳ Ｐゴシック" charset="0"/>
                <a:cs typeface="Arial"/>
              </a:rPr>
              <a:t>我 现 在 打 发 他 亲 自 回 你 那 里 去 ， 他 是 我 心 上 的 人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13 </a:t>
            </a:r>
            <a:r>
              <a:rPr lang="zh-CN" altLang="en-US" sz="1200" b="1" dirty="0">
                <a:solidFill>
                  <a:srgbClr val="000000"/>
                </a:solidFill>
                <a:latin typeface="Arial"/>
                <a:ea typeface="ＭＳ Ｐゴシック" charset="0"/>
                <a:cs typeface="Arial"/>
              </a:rPr>
              <a:t>我 本 来 有 意 将 他 留 下 ， 在 我 为 福 音 所 受 的 捆 锁 中 替 你 伺 候 我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14 </a:t>
            </a:r>
            <a:r>
              <a:rPr lang="zh-CN" altLang="en-US" sz="1200" b="1" dirty="0">
                <a:solidFill>
                  <a:srgbClr val="000000"/>
                </a:solidFill>
                <a:latin typeface="Arial"/>
                <a:ea typeface="ＭＳ Ｐゴシック" charset="0"/>
                <a:cs typeface="Arial"/>
              </a:rPr>
              <a:t>但 不 知 道 你 的 意 思 ， 我 就 不 愿 意 这 样 行 ， 叫 你 的 善 行 不 是 出 於 勉 强 ， 乃 是 出 於 甘 心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15 </a:t>
            </a:r>
            <a:r>
              <a:rPr lang="zh-CN" altLang="en-US" sz="1200" b="1" dirty="0">
                <a:solidFill>
                  <a:srgbClr val="000000"/>
                </a:solidFill>
                <a:latin typeface="Arial"/>
                <a:ea typeface="ＭＳ Ｐゴシック" charset="0"/>
                <a:cs typeface="Arial"/>
              </a:rPr>
              <a:t>他 暂 时 离 开 你 ， 或 者 是 叫 你 永 远 得 着 他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16 </a:t>
            </a:r>
            <a:r>
              <a:rPr lang="zh-CN" altLang="en-US" sz="1200" b="1" dirty="0">
                <a:solidFill>
                  <a:srgbClr val="000000"/>
                </a:solidFill>
                <a:latin typeface="Arial"/>
                <a:ea typeface="ＭＳ Ｐゴシック" charset="0"/>
                <a:cs typeface="Arial"/>
              </a:rPr>
              <a:t>不 再 是 奴 仆 ， 乃 是 高 过 奴 仆 ， 是 亲 爱 的 兄 弟 。 在 我 实 在 是 如 此 ， 何 况 在 你 呢 ！ 这 也 不 拘 是 按 肉 体 说 ， 是 按 主 说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17 </a:t>
            </a:r>
            <a:r>
              <a:rPr lang="zh-CN" altLang="en-US" sz="1200" b="1" dirty="0">
                <a:solidFill>
                  <a:srgbClr val="000000"/>
                </a:solidFill>
                <a:latin typeface="Arial"/>
                <a:ea typeface="ＭＳ Ｐゴシック" charset="0"/>
                <a:cs typeface="Arial"/>
              </a:rPr>
              <a:t>你 若 以 我 为 同 伴 ， 就 收 纳 他 ， 如 同 收 纳 我 一 样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18 </a:t>
            </a:r>
            <a:r>
              <a:rPr lang="zh-CN" altLang="en-US" sz="1200" b="1" dirty="0">
                <a:solidFill>
                  <a:srgbClr val="000000"/>
                </a:solidFill>
                <a:latin typeface="Arial"/>
                <a:ea typeface="ＭＳ Ｐゴシック" charset="0"/>
                <a:cs typeface="Arial"/>
              </a:rPr>
              <a:t>他 若 亏 负 你 ， 或 欠 你 甚 麽 ， 都 归 在 我 的 账 上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19 </a:t>
            </a:r>
            <a:r>
              <a:rPr lang="zh-CN" altLang="en-US" sz="1200" b="1" dirty="0">
                <a:solidFill>
                  <a:srgbClr val="000000"/>
                </a:solidFill>
                <a:latin typeface="Arial"/>
                <a:ea typeface="ＭＳ Ｐゴシック" charset="0"/>
                <a:cs typeface="Arial"/>
              </a:rPr>
              <a:t>我 必 偿 还 。 这 是 我 保 罗 亲 笔 写 的 。 我 并 不 用 对 你 说 ， 连 你 自 己 也 是 亏 欠 於 我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20 </a:t>
            </a:r>
            <a:r>
              <a:rPr lang="zh-CN" altLang="en-US" sz="1200" b="1" dirty="0">
                <a:solidFill>
                  <a:srgbClr val="000000"/>
                </a:solidFill>
                <a:latin typeface="Arial"/>
                <a:ea typeface="ＭＳ Ｐゴシック" charset="0"/>
                <a:cs typeface="Arial"/>
              </a:rPr>
              <a:t>兄 弟 阿 ， 望 你 使 我 在 主 里 因 你 得 快 乐 （ 或 作 ： 益 处 ） 并 望 你 使 我 的 心 在 基 督 里 得 畅 快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21 </a:t>
            </a:r>
            <a:r>
              <a:rPr lang="zh-CN" altLang="en-US" sz="1200" b="1" dirty="0">
                <a:solidFill>
                  <a:srgbClr val="000000"/>
                </a:solidFill>
                <a:latin typeface="Arial"/>
                <a:ea typeface="ＭＳ Ｐゴシック" charset="0"/>
                <a:cs typeface="Arial"/>
              </a:rPr>
              <a:t>我 写 信 给 你 ， 深 信 你 必 顺 服 ， 知 道 你 所 要 行 的 ， 必 过 於 我 所 说 的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22 </a:t>
            </a:r>
            <a:r>
              <a:rPr lang="zh-CN" altLang="en-US" sz="1200" b="1" dirty="0">
                <a:solidFill>
                  <a:srgbClr val="000000"/>
                </a:solidFill>
                <a:latin typeface="Arial"/>
                <a:ea typeface="ＭＳ Ｐゴシック" charset="0"/>
                <a:cs typeface="Arial"/>
              </a:rPr>
              <a:t>此 外 你 还 要 给 我 预 备 住 处 ； 因 为 我 盼 望 藉 着 你 们 的 祷 告 ， 必 蒙 恩 到 你 们 那 里 去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23 </a:t>
            </a:r>
            <a:r>
              <a:rPr lang="zh-CN" altLang="en-US" sz="1200" b="1" dirty="0">
                <a:solidFill>
                  <a:srgbClr val="000000"/>
                </a:solidFill>
                <a:latin typeface="Arial"/>
                <a:ea typeface="ＭＳ Ｐゴシック" charset="0"/>
                <a:cs typeface="Arial"/>
              </a:rPr>
              <a:t>为 基 督 耶 稣 与 我 同 坐 监 的 以 巴 弗 问 你 安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24 </a:t>
            </a:r>
            <a:r>
              <a:rPr lang="zh-CN" altLang="en-US" sz="1200" b="1" dirty="0">
                <a:solidFill>
                  <a:srgbClr val="000000"/>
                </a:solidFill>
                <a:latin typeface="Arial"/>
                <a:ea typeface="ＭＳ Ｐゴシック" charset="0"/>
                <a:cs typeface="Arial"/>
              </a:rPr>
              <a:t>与 我 同 工 的 马 可 、 亚 里 达 古 、 底 马 、 路 加 、 也 都 问 你 安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25 </a:t>
            </a:r>
            <a:r>
              <a:rPr lang="zh-CN" altLang="en-US" sz="1200" b="1" dirty="0">
                <a:solidFill>
                  <a:srgbClr val="000000"/>
                </a:solidFill>
                <a:latin typeface="Arial"/>
                <a:ea typeface="ＭＳ Ｐゴシック" charset="0"/>
                <a:cs typeface="Arial"/>
              </a:rPr>
              <a:t>愿 我 们 主 耶 稣 基 督 的 恩 常 在 你 的 心 里 。 阿 们 ！</a:t>
            </a:r>
          </a:p>
        </p:txBody>
      </p:sp>
      <p:sp>
        <p:nvSpPr>
          <p:cNvPr id="161794" name="Rectangle 3"/>
          <p:cNvSpPr>
            <a:spLocks noGrp="1" noChangeArrowheads="1"/>
          </p:cNvSpPr>
          <p:nvPr>
            <p:ph type="title"/>
          </p:nvPr>
        </p:nvSpPr>
        <p:spPr>
          <a:xfrm>
            <a:off x="76200" y="360040"/>
            <a:ext cx="9067800" cy="548680"/>
          </a:xfrm>
        </p:spPr>
        <p:txBody>
          <a:bodyPr/>
          <a:lstStyle/>
          <a:p>
            <a:pPr eaLnBrk="1" hangingPunct="1"/>
            <a:r>
              <a:rPr lang="en-US" altLang="zh-CN" b="1" dirty="0">
                <a:solidFill>
                  <a:srgbClr val="FFFFFF"/>
                </a:solidFill>
                <a:cs typeface="Arial"/>
              </a:rPr>
              <a:t>. </a:t>
            </a:r>
            <a:r>
              <a:rPr lang="zh-CN" altLang="en-US" b="1" dirty="0">
                <a:solidFill>
                  <a:srgbClr val="FFFFFF"/>
                </a:solidFill>
                <a:cs typeface="Arial"/>
              </a:rPr>
              <a:t>特征 </a:t>
            </a:r>
            <a:r>
              <a:rPr lang="en-US" altLang="zh-CN" b="1" dirty="0">
                <a:solidFill>
                  <a:srgbClr val="FFFFFF"/>
                </a:solidFill>
                <a:cs typeface="Arial"/>
              </a:rPr>
              <a:t>.</a:t>
            </a:r>
            <a:endParaRPr lang="en-US" b="1" dirty="0">
              <a:solidFill>
                <a:srgbClr val="FFFFFF"/>
              </a:solidFill>
              <a:latin typeface="Arial"/>
              <a:cs typeface="Arial"/>
            </a:endParaRPr>
          </a:p>
        </p:txBody>
      </p:sp>
      <p:sp>
        <p:nvSpPr>
          <p:cNvPr id="32772" name="Text Box 4"/>
          <p:cNvSpPr txBox="1">
            <a:spLocks noChangeArrowheads="1"/>
          </p:cNvSpPr>
          <p:nvPr/>
        </p:nvSpPr>
        <p:spPr bwMode="auto">
          <a:xfrm rot="-1888990">
            <a:off x="2286992" y="3386465"/>
            <a:ext cx="4193777" cy="52322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dirty="0">
                <a:solidFill>
                  <a:srgbClr val="CC0000"/>
                </a:solidFill>
                <a:latin typeface="Arial"/>
                <a:cs typeface="Arial"/>
              </a:rPr>
              <a:t>保罗最简短的书信（</a:t>
            </a:r>
            <a:r>
              <a:rPr lang="en-US" altLang="zh-CN" sz="2800" b="1" dirty="0">
                <a:solidFill>
                  <a:srgbClr val="CC0000"/>
                </a:solidFill>
                <a:latin typeface="Arial"/>
                <a:cs typeface="Arial"/>
              </a:rPr>
              <a:t>25</a:t>
            </a:r>
            <a:r>
              <a:rPr lang="zh-CN" altLang="en-US" sz="2800" b="1" dirty="0">
                <a:solidFill>
                  <a:srgbClr val="CC0000"/>
                </a:solidFill>
                <a:latin typeface="Arial"/>
                <a:cs typeface="Arial"/>
              </a:rPr>
              <a:t>节）</a:t>
            </a:r>
          </a:p>
        </p:txBody>
      </p:sp>
      <p:sp>
        <p:nvSpPr>
          <p:cNvPr id="161796"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Arial"/>
                <a:cs typeface="Arial"/>
              </a:rPr>
              <a:t>246</a:t>
            </a:r>
          </a:p>
        </p:txBody>
      </p:sp>
    </p:spTree>
    <p:extLst>
      <p:ext uri="{BB962C8B-B14F-4D97-AF65-F5344CB8AC3E}">
        <p14:creationId xmlns:p14="http://schemas.microsoft.com/office/powerpoint/2010/main" val="18042798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37796" y="29469"/>
            <a:ext cx="550620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为基督耶稣被</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囚禁的保罗，</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和提摩太弟兄，写信给我们所爱的，又一同作工的腓利门，</a:t>
            </a:r>
            <a:r>
              <a:rPr lang="zh-CN" altLang="en-US" b="1" baseline="30000" dirty="0">
                <a:effectLst>
                  <a:glow rad="127000">
                    <a:schemeClr val="tx1"/>
                  </a:glow>
                </a:effectLst>
                <a:latin typeface="Arial" charset="0"/>
                <a:ea typeface="ＭＳ Ｐゴシック" charset="0"/>
                <a:cs typeface="ＭＳ Ｐゴシック" charset="0"/>
              </a:rPr>
              <a:t>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和亚腓亚姊妹，并我们的战友亚基布，以及在你</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家里的教会。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254523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愿恩惠平安从我们的父　神和主耶稣基督临到你们。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 y="3429000"/>
            <a:ext cx="9158628" cy="3429000"/>
          </a:xfrm>
          <a:prstGeom prst="rect">
            <a:avLst/>
          </a:prstGeom>
        </p:spPr>
      </p:pic>
    </p:spTree>
    <p:extLst>
      <p:ext uri="{BB962C8B-B14F-4D97-AF65-F5344CB8AC3E}">
        <p14:creationId xmlns:p14="http://schemas.microsoft.com/office/powerpoint/2010/main" val="3278971005"/>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我听见你对主耶稣和众圣徒有爱心和信心，我每逢祷告提到你的时候，</a:t>
            </a:r>
            <a:br>
              <a:rPr lang="en-GB"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就常常感谢我的　神。</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0847084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愿你与众人分享你的信心的时候，会产生功效，使我们可以知道在我们中间的一切善事，都是为基督作的。 </a:t>
            </a:r>
            <a:r>
              <a:rPr lang="en-US" altLang="zh-CN" b="1" dirty="0">
                <a:effectLst>
                  <a:glow rad="127000">
                    <a:schemeClr val="tx1"/>
                  </a:glow>
                </a:effectLst>
                <a:latin typeface="Arial" charset="0"/>
                <a:ea typeface="ＭＳ Ｐゴシック" charset="0"/>
                <a:cs typeface="ＭＳ Ｐゴシック" charset="0"/>
              </a:rPr>
              <a:t>7 </a:t>
            </a:r>
            <a:r>
              <a:rPr lang="zh-CN" altLang="en-US" b="1" dirty="0">
                <a:effectLst>
                  <a:glow rad="127000">
                    <a:schemeClr val="tx1"/>
                  </a:glow>
                </a:effectLst>
                <a:latin typeface="Arial" charset="0"/>
                <a:ea typeface="ＭＳ Ｐゴシック" charset="0"/>
                <a:cs typeface="ＭＳ Ｐゴシック" charset="0"/>
              </a:rPr>
              <a:t>弟兄啊，众圣徒的心既然从你得到舒畅，我也因你的爱心，得到更大的喜乐和安慰。</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CNVS).</a:t>
            </a:r>
          </a:p>
        </p:txBody>
      </p:sp>
    </p:spTree>
    <p:extLst>
      <p:ext uri="{BB962C8B-B14F-4D97-AF65-F5344CB8AC3E}">
        <p14:creationId xmlns:p14="http://schemas.microsoft.com/office/powerpoint/2010/main" val="125963837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我在基督里虽然可以放胆吩咐你作应作的事， </a:t>
            </a:r>
            <a:r>
              <a:rPr lang="en-US" altLang="zh-CN" sz="5400" b="1" baseline="30000" dirty="0">
                <a:effectLst>
                  <a:glow rad="127000">
                    <a:schemeClr val="tx1"/>
                  </a:glow>
                </a:effectLst>
                <a:latin typeface="Arial" charset="0"/>
                <a:ea typeface="ＭＳ Ｐゴシック" charset="0"/>
                <a:cs typeface="ＭＳ Ｐゴシック" charset="0"/>
              </a:rPr>
              <a:t>9</a:t>
            </a:r>
            <a:r>
              <a:rPr lang="en-US" altLang="zh-CN"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然而像我这上了年纪的保罗，现在又是为基督耶稣被囚禁的，宁愿凭着爱心请求你</a:t>
            </a:r>
            <a:r>
              <a:rPr lang="ru-RU"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(vv. 8-9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5539066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就是为我在囚禁时所生的儿子欧尼西慕求你； </a:t>
            </a:r>
            <a:r>
              <a:rPr lang="en-US" altLang="zh-CN" sz="4800" b="1" baseline="30000" dirty="0">
                <a:effectLst>
                  <a:glow rad="127000">
                    <a:schemeClr val="tx1"/>
                  </a:glow>
                </a:effectLst>
                <a:latin typeface="Arial" charset="0"/>
                <a:ea typeface="ＭＳ Ｐゴシック" charset="0"/>
                <a:cs typeface="ＭＳ Ｐゴシック" charset="0"/>
              </a:rPr>
              <a:t>11</a:t>
            </a:r>
            <a:r>
              <a:rPr lang="en-US" altLang="zh-CN"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他从前对你没有甚么好处，但现在对你我都有好处。</a:t>
            </a:r>
            <a:endParaRPr lang="en-US" sz="48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altLang="zh-CN" sz="40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我现在打发他亲自回到你那里去；他是我所心爱的。</a:t>
            </a:r>
            <a:endParaRPr lang="en-GB" altLang="zh-CN" sz="4800"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(vv. 10-12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191839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WordArt 5"/>
          <p:cNvSpPr>
            <a:spLocks noChangeArrowheads="1" noChangeShapeType="1" noTextEdit="1"/>
          </p:cNvSpPr>
          <p:nvPr/>
        </p:nvSpPr>
        <p:spPr bwMode="auto">
          <a:xfrm>
            <a:off x="1388865" y="1"/>
            <a:ext cx="6414238" cy="762000"/>
          </a:xfrm>
          <a:prstGeom prst="rect">
            <a:avLst/>
          </a:prstGeom>
        </p:spPr>
        <p:txBody>
          <a:bodyPr wrap="none" fromWordArt="1">
            <a:prstTxWarp prst="textPlain">
              <a:avLst>
                <a:gd name="adj" fmla="val 50000"/>
              </a:avLst>
            </a:prstTxWarp>
          </a:bodyPr>
          <a:lstStyle/>
          <a:p>
            <a:pPr algn="ctr"/>
            <a:r>
              <a:rPr lang="zh-TW" alt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摘要声明</a:t>
            </a:r>
            <a:endPar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Crossroads International Church Singapore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cicfamily.com &amp; BibleStudyDownloads.org</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
        <p:nvSpPr>
          <p:cNvPr id="3" name="Rectangle 2"/>
          <p:cNvSpPr/>
          <p:nvPr/>
        </p:nvSpPr>
        <p:spPr>
          <a:xfrm>
            <a:off x="534688" y="992857"/>
            <a:ext cx="8187409" cy="2554545"/>
          </a:xfrm>
          <a:prstGeom prst="rect">
            <a:avLst/>
          </a:prstGeom>
          <a:solidFill>
            <a:schemeClr val="bg1">
              <a:alpha val="50000"/>
            </a:schemeClr>
          </a:solidFill>
        </p:spPr>
        <p:txBody>
          <a:bodyPr wrap="square">
            <a:spAutoFit/>
          </a:bodyPr>
          <a:lstStyle/>
          <a:p>
            <a:pPr algn="ctr" defTabSz="457200" eaLnBrk="1" fontAlgn="auto" hangingPunct="1">
              <a:spcBef>
                <a:spcPts val="0"/>
              </a:spcBef>
              <a:spcAft>
                <a:spcPts val="0"/>
              </a:spcAft>
            </a:pPr>
            <a:r>
              <a:rPr lang="zh-TW" altLang="en-US" sz="4000" b="1" dirty="0">
                <a:solidFill>
                  <a:srgbClr val="000000"/>
                </a:solidFill>
                <a:latin typeface="Arial"/>
                <a:ea typeface="ＭＳ Ｐゴシック" charset="0"/>
              </a:rPr>
              <a:t>保罗要求基督徒奴隶主腓利门原谅他失控但悔改的奴隶</a:t>
            </a:r>
            <a:r>
              <a:rPr lang="en-US" altLang="zh-TW" sz="4000" b="1" dirty="0" err="1">
                <a:solidFill>
                  <a:srgbClr val="000000"/>
                </a:solidFill>
                <a:latin typeface="Arial"/>
                <a:ea typeface="ＭＳ Ｐゴシック" charset="0"/>
              </a:rPr>
              <a:t>Onesimus</a:t>
            </a:r>
            <a:r>
              <a:rPr lang="zh-TW" altLang="en-US" sz="4000" b="1" dirty="0">
                <a:solidFill>
                  <a:srgbClr val="000000"/>
                </a:solidFill>
                <a:latin typeface="Arial"/>
                <a:ea typeface="ＭＳ Ｐゴシック" charset="0"/>
              </a:rPr>
              <a:t>，保罗带领基督回到腓利门，作为基督徒兄弟教导如何宽恕和被宽恕。</a:t>
            </a:r>
            <a:endParaRPr lang="en-US" sz="4000" dirty="0">
              <a:solidFill>
                <a:srgbClr val="000000"/>
              </a:solidFill>
              <a:latin typeface="Arial"/>
              <a:ea typeface="ＭＳ Ｐゴシック" charset="0"/>
            </a:endParaRPr>
          </a:p>
        </p:txBody>
      </p:sp>
    </p:spTree>
    <p:extLst>
      <p:ext uri="{BB962C8B-B14F-4D97-AF65-F5344CB8AC3E}">
        <p14:creationId xmlns:p14="http://schemas.microsoft.com/office/powerpoint/2010/main" val="3825604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我本来想把他留在我这里，使他在我为福音被囚禁时，可以替你服事我。</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但还没有得到你的同意，我就不愿意这样作，好叫你的善行不是出于勉强，而是出于甘心。</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13-14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1740171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也许他暂时离开你，正是为了使你永远得着他， </a:t>
            </a:r>
            <a:r>
              <a:rPr lang="en-US" altLang="zh-CN" sz="4800" b="1" dirty="0">
                <a:effectLst>
                  <a:glow rad="127000">
                    <a:schemeClr val="tx1"/>
                  </a:glow>
                </a:effectLst>
                <a:latin typeface="Arial" charset="0"/>
                <a:ea typeface="ＭＳ Ｐゴシック" charset="0"/>
                <a:cs typeface="ＭＳ Ｐゴシック" charset="0"/>
              </a:rPr>
              <a:t>16 </a:t>
            </a:r>
            <a:r>
              <a:rPr lang="zh-CN" altLang="en-US" sz="4800" b="1" dirty="0">
                <a:effectLst>
                  <a:glow rad="127000">
                    <a:schemeClr val="tx1"/>
                  </a:glow>
                </a:effectLst>
                <a:latin typeface="Arial" charset="0"/>
                <a:ea typeface="ＭＳ Ｐゴシック" charset="0"/>
                <a:cs typeface="ＭＳ Ｐゴシック" charset="0"/>
              </a:rPr>
              <a:t>不再是奴隶，而是高过奴隶，是亲爱的弟兄。对我固然是这样，对你来说，不论按肉身或在主内的关系，</a:t>
            </a:r>
            <a:br>
              <a:rPr lang="en-GB"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更是这样。</a:t>
            </a:r>
            <a:r>
              <a:rPr lang="ru-RU"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0295091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Text Box 4"/>
          <p:cNvSpPr txBox="1">
            <a:spLocks noChangeArrowheads="1"/>
          </p:cNvSpPr>
          <p:nvPr/>
        </p:nvSpPr>
        <p:spPr bwMode="auto">
          <a:xfrm>
            <a:off x="179512" y="3645024"/>
            <a:ext cx="7200800" cy="156966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dirty="0">
                <a:solidFill>
                  <a:srgbClr val="000000"/>
                </a:solidFill>
                <a:cs typeface="Arial" charset="0"/>
              </a:rPr>
              <a:t>第</a:t>
            </a:r>
            <a:r>
              <a:rPr lang="en-US" altLang="zh-CN" sz="3200" b="1" dirty="0">
                <a:solidFill>
                  <a:srgbClr val="000000"/>
                </a:solidFill>
                <a:cs typeface="Arial" charset="0"/>
              </a:rPr>
              <a:t>17</a:t>
            </a:r>
            <a:r>
              <a:rPr lang="zh-CN" altLang="en-US" sz="3200" b="1" dirty="0">
                <a:solidFill>
                  <a:srgbClr val="000000"/>
                </a:solidFill>
                <a:cs typeface="Arial" charset="0"/>
              </a:rPr>
              <a:t>节</a:t>
            </a:r>
            <a:endParaRPr lang="en-US" altLang="zh-CN" sz="3200" b="1" dirty="0">
              <a:solidFill>
                <a:srgbClr val="000000"/>
              </a:solidFill>
              <a:cs typeface="Arial" charset="0"/>
            </a:endParaRPr>
          </a:p>
          <a:p>
            <a:pPr eaLnBrk="1" hangingPunct="1"/>
            <a:r>
              <a:rPr lang="ru-RU" altLang="zh-CN" sz="3200" b="1" dirty="0">
                <a:solidFill>
                  <a:srgbClr val="000000"/>
                </a:solidFill>
                <a:cs typeface="Arial" charset="0"/>
              </a:rPr>
              <a:t>"</a:t>
            </a:r>
            <a:r>
              <a:rPr lang="zh-CN" altLang="en-US" sz="3200" b="1" dirty="0">
                <a:solidFill>
                  <a:srgbClr val="000000"/>
                </a:solidFill>
                <a:cs typeface="Arial" charset="0"/>
              </a:rPr>
              <a:t>所以，你要是把我看作同伴，就接纳他好象接纳我一样。 </a:t>
            </a:r>
            <a:r>
              <a:rPr lang="ru-RU" altLang="zh-CN" sz="3200" b="1" dirty="0">
                <a:solidFill>
                  <a:srgbClr val="000000"/>
                </a:solidFill>
                <a:cs typeface="Arial" charset="0"/>
              </a:rPr>
              <a:t>"</a:t>
            </a:r>
            <a:r>
              <a:rPr lang="en-US" altLang="zh-CN" sz="3200" b="1" dirty="0">
                <a:solidFill>
                  <a:srgbClr val="000000"/>
                </a:solidFill>
                <a:cs typeface="Arial" charset="0"/>
              </a:rPr>
              <a:t> </a:t>
            </a:r>
            <a:endParaRPr lang="en-US" sz="32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Tree>
    <p:extLst>
      <p:ext uri="{BB962C8B-B14F-4D97-AF65-F5344CB8AC3E}">
        <p14:creationId xmlns:p14="http://schemas.microsoft.com/office/powerpoint/2010/main" val="3086322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如果他使你受了损失，或欠你甚么，都记在我的帐上。</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379389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31"/>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我必偿还”，这是我保罗亲手写的。用不着我说，甚至你的生命，你也是欠我的</a:t>
            </a:r>
            <a:r>
              <a:rPr lang="en-US" sz="3600" b="1" dirty="0">
                <a:effectLst>
                  <a:glow rad="127000">
                    <a:schemeClr val="tx1"/>
                  </a:glow>
                </a:effectLst>
                <a:latin typeface="Capitals"/>
                <a:ea typeface="ＭＳ Ｐゴシック" charset="0"/>
                <a:cs typeface="Capitals"/>
              </a:rPr>
              <a:t>!</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8549423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所以弟兄啊！让我在主里得到你的帮助，使我的心在基督里得着畅快。</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21</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我深信你会听从，也知道你所作的必超过我所说的，因此才写信给你</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5710122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同时，还请你为我预备住的地方，因为我盼望借着你们的祷告，可以获得释放到你们那里去。</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6370504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为基督耶稣的缘故和我一同坐监的以巴弗， </a:t>
            </a:r>
            <a:r>
              <a:rPr lang="en-US" altLang="zh-CN" sz="4000" b="1" dirty="0">
                <a:effectLst>
                  <a:glow rad="127000">
                    <a:schemeClr val="tx1"/>
                  </a:glow>
                </a:effectLst>
                <a:latin typeface="Arial" charset="0"/>
                <a:ea typeface="ＭＳ Ｐゴシック" charset="0"/>
                <a:cs typeface="ＭＳ Ｐゴシック" charset="0"/>
              </a:rPr>
              <a:t>24 </a:t>
            </a:r>
            <a:r>
              <a:rPr lang="zh-CN" altLang="en-US" sz="4000" b="1" dirty="0">
                <a:effectLst>
                  <a:glow rad="127000">
                    <a:schemeClr val="tx1"/>
                  </a:glow>
                </a:effectLst>
                <a:latin typeface="Arial" charset="0"/>
                <a:ea typeface="ＭＳ Ｐゴシック" charset="0"/>
                <a:cs typeface="ＭＳ Ｐゴシック" charset="0"/>
              </a:rPr>
              <a:t>以及我的同工马可、亚里达古、底马、路加都问候你。</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(vv. 23-24 </a:t>
            </a:r>
            <a:r>
              <a:rPr lang="en-US" altLang="zh-CN" sz="3600" b="1" dirty="0">
                <a:effectLst>
                  <a:glow rad="127000">
                    <a:schemeClr val="tx1"/>
                  </a:glow>
                </a:effectLst>
                <a:latin typeface="Arial" charset="0"/>
                <a:ea typeface="ＭＳ Ｐゴシック" charset="0"/>
                <a:cs typeface="ＭＳ Ｐゴシック" charset="0"/>
              </a:rPr>
              <a:t>CNVS</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2537007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愿主耶稣基督的恩惠常与你们同在。</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25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153608733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a:t>
            </a:r>
            <a:r>
              <a:rPr lang="zh-TW" altLang="en-US" sz="4800" b="1" i="1" dirty="0">
                <a:solidFill>
                  <a:srgbClr val="FFFF00"/>
                </a:solidFill>
                <a:effectLst>
                  <a:glow rad="127000">
                    <a:schemeClr val="tx1"/>
                  </a:glow>
                </a:effectLst>
                <a:latin typeface="Arial" charset="0"/>
                <a:ea typeface="ＭＳ Ｐゴシック" charset="0"/>
                <a:cs typeface="ＭＳ Ｐゴシック" charset="0"/>
              </a:rPr>
              <a:t>原谅</a:t>
            </a:r>
            <a:r>
              <a:rPr lang="zh-TW" altLang="en-US" sz="4800" b="1" i="1" dirty="0">
                <a:effectLst>
                  <a:glow rad="127000">
                    <a:schemeClr val="tx1"/>
                  </a:glow>
                </a:effectLst>
                <a:latin typeface="Arial" charset="0"/>
                <a:ea typeface="ＭＳ Ｐゴシック" charset="0"/>
                <a:cs typeface="ＭＳ Ｐゴシック" charset="0"/>
              </a:rPr>
              <a:t>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366464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TW" altLang="en-US" sz="3600" b="1" dirty="0">
                <a:solidFill>
                  <a:srgbClr val="FFFFFF"/>
                </a:solidFill>
                <a:effectLst>
                  <a:glow rad="127000">
                    <a:srgbClr val="000000"/>
                  </a:glow>
                </a:effectLst>
                <a:latin typeface="Arial"/>
                <a:cs typeface="Arial"/>
              </a:rPr>
              <a:t>腓利门王国声明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2800" b="1" dirty="0">
                <a:solidFill>
                  <a:srgbClr val="FFFFFF"/>
                </a:solidFill>
                <a:effectLst>
                  <a:glow rad="127000">
                    <a:srgbClr val="000000"/>
                  </a:glow>
                </a:effectLst>
                <a:latin typeface="Arial" charset="0"/>
                <a:ea typeface="ＭＳ Ｐゴシック" charset="0"/>
                <a:cs typeface="ＭＳ Ｐゴシック" charset="0"/>
              </a:rPr>
              <a:t>具有讽刺意味的是，罗马监禁</a:t>
            </a:r>
            <a:r>
              <a:rPr lang="en-GB" altLang="zh-TW" sz="2800" b="1" dirty="0" err="1">
                <a:solidFill>
                  <a:srgbClr val="FFFFFF"/>
                </a:solidFill>
                <a:effectLst>
                  <a:glow rad="127000">
                    <a:srgbClr val="000000"/>
                  </a:glow>
                </a:effectLst>
                <a:latin typeface="Arial" charset="0"/>
                <a:ea typeface="ＭＳ Ｐゴシック" charset="0"/>
                <a:cs typeface="ＭＳ Ｐゴシック" charset="0"/>
              </a:rPr>
              <a:t>Onesimus</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犯下反对皇帝尼禄的罪行，而罗马则囚禁保罗效忠国王耶稣，但通过保罗</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阿尼西姆斯发现耶稣是真正的国王。</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br>
              <a:rPr lang="en-US" b="1" dirty="0">
                <a:solidFill>
                  <a:srgbClr val="FFFFFF"/>
                </a:solidFill>
                <a:cs typeface="Arial" charset="0"/>
              </a:rPr>
            </a:br>
            <a:r>
              <a:rPr lang="en-US" b="1" dirty="0">
                <a:solidFill>
                  <a:srgbClr val="FFFFFF"/>
                </a:solidFill>
                <a:cs typeface="Arial" charset="0"/>
              </a:rPr>
              <a:t>237</a:t>
            </a:r>
          </a:p>
        </p:txBody>
      </p:sp>
    </p:spTree>
    <p:extLst>
      <p:ext uri="{BB962C8B-B14F-4D97-AF65-F5344CB8AC3E}">
        <p14:creationId xmlns:p14="http://schemas.microsoft.com/office/powerpoint/2010/main" val="136397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腓利门</a:t>
            </a:r>
            <a:r>
              <a:rPr lang="en-US" sz="8800" b="1" dirty="0">
                <a:effectLst>
                  <a:glow rad="127000">
                    <a:schemeClr val="tx1"/>
                  </a:glow>
                </a:effectLst>
                <a:latin typeface="Arial" charset="0"/>
                <a:ea typeface="ＭＳ Ｐゴシック" charset="0"/>
                <a:cs typeface="ＭＳ Ｐゴシック" charset="0"/>
              </a:rPr>
              <a:t> 1-7</a:t>
            </a:r>
          </a:p>
        </p:txBody>
      </p:sp>
    </p:spTree>
    <p:extLst>
      <p:ext uri="{BB962C8B-B14F-4D97-AF65-F5344CB8AC3E}">
        <p14:creationId xmlns:p14="http://schemas.microsoft.com/office/powerpoint/2010/main" val="14877299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altLang="zh-TW" sz="4800" b="1" dirty="0">
                <a:solidFill>
                  <a:schemeClr val="tx1"/>
                </a:solidFill>
                <a:latin typeface="Arial" charset="0"/>
                <a:ea typeface="ＭＳ Ｐゴシック" charset="0"/>
                <a:cs typeface="ＭＳ Ｐゴシック" charset="0"/>
              </a:rPr>
              <a:t>I.</a:t>
            </a:r>
            <a:r>
              <a:rPr lang="zh-TW" altLang="en-US" sz="4800" b="1" dirty="0">
                <a:solidFill>
                  <a:schemeClr val="tx1"/>
                </a:solidFill>
                <a:latin typeface="Arial" charset="0"/>
                <a:ea typeface="ＭＳ Ｐゴシック" charset="0"/>
                <a:cs typeface="ＭＳ Ｐゴシック" charset="0"/>
              </a:rPr>
              <a:t>开始以尽可能最好的方式看待人们（</a:t>
            </a:r>
            <a:r>
              <a:rPr lang="en-US" altLang="zh-TW" sz="4800" b="1" dirty="0">
                <a:solidFill>
                  <a:schemeClr val="tx1"/>
                </a:solidFill>
                <a:latin typeface="Arial" charset="0"/>
                <a:ea typeface="ＭＳ Ｐゴシック" charset="0"/>
                <a:cs typeface="ＭＳ Ｐゴシック" charset="0"/>
              </a:rPr>
              <a:t>1-7</a:t>
            </a:r>
            <a:r>
              <a:rPr lang="zh-TW" altLang="en-US" sz="4800" b="1" dirty="0">
                <a:solidFill>
                  <a:schemeClr val="tx1"/>
                </a:solidFill>
                <a:latin typeface="Arial" charset="0"/>
                <a:ea typeface="ＭＳ Ｐゴシック" charset="0"/>
                <a:cs typeface="ＭＳ Ｐゴシック" charset="0"/>
              </a:rPr>
              <a:t>）。</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992583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37796" y="29469"/>
            <a:ext cx="550620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为基督耶稣</a:t>
            </a:r>
            <a:r>
              <a:rPr lang="zh-CN" altLang="en-US" b="1" dirty="0">
                <a:solidFill>
                  <a:srgbClr val="FFFF00"/>
                </a:solidFill>
                <a:effectLst>
                  <a:glow rad="127000">
                    <a:schemeClr val="tx1"/>
                  </a:glow>
                </a:effectLst>
                <a:latin typeface="Arial" charset="0"/>
                <a:ea typeface="ＭＳ Ｐゴシック" charset="0"/>
                <a:cs typeface="ＭＳ Ｐゴシック" charset="0"/>
              </a:rPr>
              <a:t>被</a:t>
            </a:r>
            <a:br>
              <a:rPr lang="en-GB" altLang="zh-CN" b="1" dirty="0">
                <a:solidFill>
                  <a:srgbClr val="FFFF00"/>
                </a:solidFill>
                <a:effectLst>
                  <a:glow rad="127000">
                    <a:schemeClr val="tx1"/>
                  </a:glow>
                </a:effectLst>
                <a:latin typeface="Arial" charset="0"/>
                <a:ea typeface="ＭＳ Ｐゴシック" charset="0"/>
                <a:cs typeface="ＭＳ Ｐゴシック" charset="0"/>
              </a:rPr>
            </a:br>
            <a:r>
              <a:rPr lang="zh-CN" altLang="en-US" b="1" dirty="0">
                <a:solidFill>
                  <a:srgbClr val="FFFF00"/>
                </a:solidFill>
                <a:effectLst>
                  <a:glow rad="127000">
                    <a:schemeClr val="tx1"/>
                  </a:glow>
                </a:effectLst>
                <a:latin typeface="Arial" charset="0"/>
                <a:ea typeface="ＭＳ Ｐゴシック" charset="0"/>
                <a:cs typeface="ＭＳ Ｐゴシック" charset="0"/>
              </a:rPr>
              <a:t>囚禁</a:t>
            </a:r>
            <a:r>
              <a:rPr lang="zh-CN" altLang="en-US" b="1" dirty="0">
                <a:effectLst>
                  <a:glow rad="127000">
                    <a:schemeClr val="tx1"/>
                  </a:glow>
                </a:effectLst>
                <a:latin typeface="Arial" charset="0"/>
                <a:ea typeface="ＭＳ Ｐゴシック" charset="0"/>
                <a:cs typeface="ＭＳ Ｐゴシック" charset="0"/>
              </a:rPr>
              <a:t>的保罗，</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和提摩太</a:t>
            </a:r>
            <a:r>
              <a:rPr lang="zh-CN" altLang="en-US" b="1" dirty="0">
                <a:solidFill>
                  <a:srgbClr val="FFFF00"/>
                </a:solidFill>
                <a:effectLst>
                  <a:glow rad="127000">
                    <a:schemeClr val="tx1"/>
                  </a:glow>
                </a:effectLst>
                <a:latin typeface="Arial" charset="0"/>
                <a:ea typeface="ＭＳ Ｐゴシック" charset="0"/>
                <a:cs typeface="ＭＳ Ｐゴシック" charset="0"/>
              </a:rPr>
              <a:t>弟兄</a:t>
            </a:r>
            <a:r>
              <a:rPr lang="zh-CN" altLang="en-US" b="1" dirty="0">
                <a:effectLst>
                  <a:glow rad="127000">
                    <a:schemeClr val="tx1"/>
                  </a:glow>
                </a:effectLst>
                <a:latin typeface="Arial" charset="0"/>
                <a:ea typeface="ＭＳ Ｐゴシック" charset="0"/>
                <a:cs typeface="ＭＳ Ｐゴシック" charset="0"/>
              </a:rPr>
              <a:t>，写信给我们所爱的，又一</a:t>
            </a:r>
            <a:r>
              <a:rPr lang="zh-CN" altLang="en-US" b="1" dirty="0">
                <a:solidFill>
                  <a:srgbClr val="FFFF00"/>
                </a:solidFill>
                <a:effectLst>
                  <a:glow rad="127000">
                    <a:schemeClr val="tx1"/>
                  </a:glow>
                </a:effectLst>
                <a:latin typeface="Arial" charset="0"/>
                <a:ea typeface="ＭＳ Ｐゴシック" charset="0"/>
                <a:cs typeface="ＭＳ Ｐゴシック" charset="0"/>
              </a:rPr>
              <a:t>同作工</a:t>
            </a:r>
            <a:r>
              <a:rPr lang="zh-CN" altLang="en-US" b="1" dirty="0">
                <a:effectLst>
                  <a:glow rad="127000">
                    <a:schemeClr val="tx1"/>
                  </a:glow>
                </a:effectLst>
                <a:latin typeface="Arial" charset="0"/>
                <a:ea typeface="ＭＳ Ｐゴシック" charset="0"/>
                <a:cs typeface="ＭＳ Ｐゴシック" charset="0"/>
              </a:rPr>
              <a:t>的腓利门，</a:t>
            </a:r>
            <a:r>
              <a:rPr lang="zh-CN" altLang="en-US" b="1" baseline="30000" dirty="0">
                <a:effectLst>
                  <a:glow rad="127000">
                    <a:schemeClr val="tx1"/>
                  </a:glow>
                </a:effectLst>
                <a:latin typeface="Arial" charset="0"/>
                <a:ea typeface="ＭＳ Ｐゴシック" charset="0"/>
                <a:cs typeface="ＭＳ Ｐゴシック" charset="0"/>
              </a:rPr>
              <a:t>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和亚腓亚</a:t>
            </a:r>
            <a:r>
              <a:rPr lang="zh-CN" altLang="en-US" b="1" dirty="0">
                <a:solidFill>
                  <a:srgbClr val="FFFF00"/>
                </a:solidFill>
                <a:effectLst>
                  <a:glow rad="127000">
                    <a:schemeClr val="tx1"/>
                  </a:glow>
                </a:effectLst>
                <a:latin typeface="Arial" charset="0"/>
                <a:ea typeface="ＭＳ Ｐゴシック" charset="0"/>
                <a:cs typeface="ＭＳ Ｐゴシック" charset="0"/>
              </a:rPr>
              <a:t>姊妹</a:t>
            </a:r>
            <a:r>
              <a:rPr lang="zh-CN" altLang="en-US" b="1" dirty="0">
                <a:effectLst>
                  <a:glow rad="127000">
                    <a:schemeClr val="tx1"/>
                  </a:glow>
                </a:effectLst>
                <a:latin typeface="Arial" charset="0"/>
                <a:ea typeface="ＭＳ Ｐゴシック" charset="0"/>
                <a:cs typeface="ＭＳ Ｐゴシック" charset="0"/>
              </a:rPr>
              <a:t>，并我们的</a:t>
            </a:r>
            <a:r>
              <a:rPr lang="zh-CN" altLang="en-US" b="1" dirty="0">
                <a:solidFill>
                  <a:srgbClr val="FFFF00"/>
                </a:solidFill>
                <a:effectLst>
                  <a:glow rad="127000">
                    <a:schemeClr val="tx1"/>
                  </a:glow>
                </a:effectLst>
                <a:latin typeface="Arial" charset="0"/>
                <a:ea typeface="ＭＳ Ｐゴシック" charset="0"/>
                <a:cs typeface="ＭＳ Ｐゴシック" charset="0"/>
              </a:rPr>
              <a:t>战友</a:t>
            </a:r>
            <a:r>
              <a:rPr lang="zh-CN" altLang="en-US" b="1" dirty="0">
                <a:effectLst>
                  <a:glow rad="127000">
                    <a:schemeClr val="tx1"/>
                  </a:glow>
                </a:effectLst>
                <a:latin typeface="Arial" charset="0"/>
                <a:ea typeface="ＭＳ Ｐゴシック" charset="0"/>
                <a:cs typeface="ＭＳ Ｐゴシック" charset="0"/>
              </a:rPr>
              <a:t>亚基布，以及在你</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家里的教会。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0834210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4" y="0"/>
            <a:ext cx="91425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en-US" altLang="zh-CN" sz="4400" dirty="0">
                <a:solidFill>
                  <a:schemeClr val="bg1"/>
                </a:solidFill>
                <a:effectLst>
                  <a:glow rad="228600">
                    <a:schemeClr val="tx1"/>
                  </a:glow>
                </a:effectLst>
                <a:latin typeface="Arial" charset="0"/>
              </a:rPr>
              <a:t>. </a:t>
            </a:r>
            <a:r>
              <a:rPr lang="zh-CN" altLang="en-US" sz="4400" dirty="0">
                <a:solidFill>
                  <a:schemeClr val="bg1"/>
                </a:solidFill>
                <a:effectLst>
                  <a:glow rad="228600">
                    <a:schemeClr val="tx1"/>
                  </a:glow>
                </a:effectLst>
                <a:latin typeface="Arial" charset="0"/>
              </a:rPr>
              <a:t>作者 </a:t>
            </a:r>
            <a:r>
              <a:rPr lang="en-US" altLang="zh-CN" sz="4400" dirty="0">
                <a:solidFill>
                  <a:schemeClr val="bg1"/>
                </a:solidFill>
                <a:effectLst>
                  <a:glow rad="228600">
                    <a:schemeClr val="tx1"/>
                  </a:glow>
                </a:effectLst>
                <a:latin typeface="Arial" charset="0"/>
              </a:rPr>
              <a:t>.</a:t>
            </a:r>
            <a:endParaRPr lang="en-US" sz="4400" dirty="0">
              <a:solidFill>
                <a:schemeClr val="bg1"/>
              </a:solidFill>
              <a:effectLst>
                <a:glow rad="228600">
                  <a:schemeClr val="tx1"/>
                </a:glow>
              </a:effectLst>
              <a:latin typeface="Arial" charset="0"/>
            </a:endParaRPr>
          </a:p>
        </p:txBody>
      </p:sp>
      <p:sp>
        <p:nvSpPr>
          <p:cNvPr id="24580" name="Text Box 4"/>
          <p:cNvSpPr txBox="1">
            <a:spLocks noChangeArrowheads="1"/>
          </p:cNvSpPr>
          <p:nvPr/>
        </p:nvSpPr>
        <p:spPr bwMode="auto">
          <a:xfrm>
            <a:off x="666750" y="1981200"/>
            <a:ext cx="7867650" cy="483209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r>
              <a:rPr lang="zh-CN" altLang="en-US" sz="2800" b="1" dirty="0">
                <a:solidFill>
                  <a:srgbClr val="FFFFFF"/>
                </a:solidFill>
                <a:effectLst>
                  <a:glow rad="228600">
                    <a:srgbClr val="000000"/>
                  </a:glow>
                  <a:outerShdw blurRad="38100" dist="38100" dir="2700000" algn="tl">
                    <a:srgbClr val="DDDDDD"/>
                  </a:outerShdw>
                </a:effectLst>
                <a:latin typeface="Arial"/>
                <a:cs typeface="Arial"/>
              </a:rPr>
              <a:t>第一节</a:t>
            </a:r>
            <a:endParaRPr lang="en-US" altLang="zh-CN"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r>
              <a:rPr lang="zh-CN" altLang="en-US" sz="2800" b="1" dirty="0">
                <a:solidFill>
                  <a:srgbClr val="FFFFFF"/>
                </a:solidFill>
                <a:effectLst>
                  <a:glow rad="228600">
                    <a:srgbClr val="000000"/>
                  </a:glow>
                  <a:outerShdw blurRad="38100" dist="38100" dir="2700000" algn="tl">
                    <a:srgbClr val="DDDDDD"/>
                  </a:outerShdw>
                </a:effectLst>
                <a:latin typeface="Arial"/>
                <a:cs typeface="Arial"/>
              </a:rPr>
              <a:t>保罗</a:t>
            </a:r>
            <a:r>
              <a:rPr lang="en-US" sz="2800" b="1" dirty="0">
                <a:solidFill>
                  <a:srgbClr val="FFFFFF"/>
                </a:solidFill>
                <a:effectLst>
                  <a:glow rad="228600">
                    <a:srgbClr val="000000"/>
                  </a:glow>
                  <a:outerShdw blurRad="38100" dist="38100" dir="2700000" algn="tl">
                    <a:srgbClr val="DDDDDD"/>
                  </a:outerShdw>
                </a:effectLst>
                <a:latin typeface="Arial"/>
                <a:cs typeface="Arial"/>
              </a:rPr>
              <a:t> ………………………….….</a:t>
            </a:r>
          </a:p>
          <a:p>
            <a:pPr eaLnBrk="1" hangingPunct="1">
              <a:defRPr/>
            </a:pP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zh-CN" altLang="en-US" sz="2800" b="1" dirty="0">
                <a:solidFill>
                  <a:srgbClr val="FFFFFF"/>
                </a:solidFill>
                <a:effectLst>
                  <a:glow rad="228600">
                    <a:srgbClr val="000000"/>
                  </a:glow>
                  <a:outerShdw blurRad="38100" dist="38100" dir="2700000" algn="tl">
                    <a:srgbClr val="DDDDDD"/>
                  </a:outerShdw>
                </a:effectLst>
                <a:latin typeface="Arial"/>
                <a:ea typeface="宋体" charset="0"/>
                <a:cs typeface="Arial"/>
              </a:rPr>
              <a:t>第九节</a:t>
            </a: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r>
              <a:rPr lang="zh-CN" altLang="en-US" sz="2800" b="1" dirty="0">
                <a:solidFill>
                  <a:srgbClr val="FFFFFF"/>
                </a:solidFill>
                <a:effectLst>
                  <a:glow rad="228600">
                    <a:srgbClr val="000000"/>
                  </a:glow>
                  <a:outerShdw blurRad="38100" dist="38100" dir="2700000" algn="tl">
                    <a:srgbClr val="DDDDDD"/>
                  </a:outerShdw>
                </a:effectLst>
                <a:latin typeface="Arial"/>
                <a:ea typeface="宋体" charset="0"/>
                <a:cs typeface="Arial"/>
              </a:rPr>
              <a:t>保罗</a:t>
            </a: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p>
          <a:p>
            <a:pPr eaLnBrk="1" hangingPunct="1">
              <a:defRPr/>
            </a:pP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zh-CN" altLang="en-US" sz="2800" b="1" dirty="0">
                <a:solidFill>
                  <a:srgbClr val="FFFFFF"/>
                </a:solidFill>
                <a:effectLst>
                  <a:glow rad="228600">
                    <a:srgbClr val="000000"/>
                  </a:glow>
                  <a:outerShdw blurRad="38100" dist="38100" dir="2700000" algn="tl">
                    <a:srgbClr val="DDDDDD"/>
                  </a:outerShdw>
                </a:effectLst>
                <a:latin typeface="Arial"/>
                <a:ea typeface="宋体" charset="0"/>
                <a:cs typeface="Arial"/>
              </a:rPr>
              <a:t>第十九节</a:t>
            </a: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r>
              <a:rPr lang="zh-CN" altLang="en-US" sz="2800" b="1" dirty="0">
                <a:solidFill>
                  <a:srgbClr val="FFFFFF"/>
                </a:solidFill>
                <a:effectLst>
                  <a:glow rad="228600">
                    <a:srgbClr val="000000"/>
                  </a:glow>
                  <a:outerShdw blurRad="38100" dist="38100" dir="2700000" algn="tl">
                    <a:srgbClr val="DDDDDD"/>
                  </a:outerShdw>
                </a:effectLst>
                <a:latin typeface="Arial"/>
                <a:ea typeface="宋体" charset="0"/>
                <a:cs typeface="Arial"/>
              </a:rPr>
              <a:t>保罗</a:t>
            </a: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p:txBody>
      </p:sp>
      <p:sp>
        <p:nvSpPr>
          <p:cNvPr id="24581" name="Text Box 5"/>
          <p:cNvSpPr txBox="1">
            <a:spLocks noChangeArrowheads="1"/>
          </p:cNvSpPr>
          <p:nvPr/>
        </p:nvSpPr>
        <p:spPr bwMode="auto">
          <a:xfrm>
            <a:off x="1971675" y="1416050"/>
            <a:ext cx="121379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000" b="1" dirty="0">
                <a:solidFill>
                  <a:srgbClr val="FFFFFF"/>
                </a:solidFill>
                <a:effectLst>
                  <a:glow rad="228600">
                    <a:srgbClr val="000000"/>
                  </a:glow>
                </a:effectLst>
                <a:cs typeface="Arial" charset="0"/>
              </a:rPr>
              <a:t>保罗</a:t>
            </a:r>
          </a:p>
        </p:txBody>
      </p:sp>
      <p:sp>
        <p:nvSpPr>
          <p:cNvPr id="140293" name="Text Box 6"/>
          <p:cNvSpPr txBox="1">
            <a:spLocks noChangeArrowheads="1"/>
          </p:cNvSpPr>
          <p:nvPr/>
        </p:nvSpPr>
        <p:spPr bwMode="auto">
          <a:xfrm>
            <a:off x="8002588" y="228600"/>
            <a:ext cx="7837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effectLst>
                  <a:glow rad="228600">
                    <a:srgbClr val="000000"/>
                  </a:glow>
                </a:effectLst>
                <a:cs typeface="Arial" charset="0"/>
              </a:rPr>
              <a:t>246</a:t>
            </a:r>
          </a:p>
        </p:txBody>
      </p:sp>
    </p:spTree>
    <p:extLst>
      <p:ext uri="{BB962C8B-B14F-4D97-AF65-F5344CB8AC3E}">
        <p14:creationId xmlns:p14="http://schemas.microsoft.com/office/powerpoint/2010/main" val="80222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par>
                                <p:cTn id="8" presetID="45" presetClass="entr" presetSubtype="0" fill="hold" nodeType="withEffect">
                                  <p:stCondLst>
                                    <p:cond delay="0"/>
                                  </p:stCondLst>
                                  <p:iterate type="lt">
                                    <p:tmPct val="10000"/>
                                  </p:iterate>
                                  <p:childTnLst>
                                    <p:set>
                                      <p:cBhvr>
                                        <p:cTn id="9" dur="1" fill="hold">
                                          <p:stCondLst>
                                            <p:cond delay="0"/>
                                          </p:stCondLst>
                                        </p:cTn>
                                        <p:tgtEl>
                                          <p:spTgt spid="24580">
                                            <p:txEl>
                                              <p:pRg st="2" end="2"/>
                                            </p:txEl>
                                          </p:spTgt>
                                        </p:tgtEl>
                                        <p:attrNameLst>
                                          <p:attrName>style.visibility</p:attrName>
                                        </p:attrNameLst>
                                      </p:cBhvr>
                                      <p:to>
                                        <p:strVal val="visible"/>
                                      </p:to>
                                    </p:set>
                                    <p:animEffect transition="in" filter="fade">
                                      <p:cBhvr>
                                        <p:cTn id="10" dur="1000"/>
                                        <p:tgtEl>
                                          <p:spTgt spid="24580">
                                            <p:txEl>
                                              <p:pRg st="2" end="2"/>
                                            </p:txEl>
                                          </p:spTgt>
                                        </p:tgtEl>
                                      </p:cBhvr>
                                    </p:animEffect>
                                    <p:anim calcmode="lin" valueType="num">
                                      <p:cBhvr>
                                        <p:cTn id="11"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2" dur="1000" fill="hold"/>
                                        <p:tgtEl>
                                          <p:spTgt spid="24580">
                                            <p:txEl>
                                              <p:pRg st="2" end="2"/>
                                            </p:txEl>
                                          </p:spTgt>
                                        </p:tgtEl>
                                        <p:attrNameLst>
                                          <p:attrName>ppt_h</p:attrName>
                                        </p:attrNameLst>
                                      </p:cBhvr>
                                      <p:tavLst>
                                        <p:tav tm="0">
                                          <p:val>
                                            <p:strVal val="#ppt_h"/>
                                          </p:val>
                                        </p:tav>
                                        <p:tav tm="100000">
                                          <p:val>
                                            <p:strVal val="#ppt_h"/>
                                          </p:val>
                                        </p:tav>
                                      </p:tavLst>
                                    </p:anim>
                                  </p:childTnLst>
                                </p:cTn>
                              </p:par>
                              <p:par>
                                <p:cTn id="13" presetID="45" presetClass="entr" presetSubtype="0" fill="hold" nodeType="withEffect">
                                  <p:stCondLst>
                                    <p:cond delay="0"/>
                                  </p:stCondLst>
                                  <p:iterate type="lt">
                                    <p:tmPct val="10000"/>
                                  </p:iterate>
                                  <p:childTnLst>
                                    <p:set>
                                      <p:cBhvr>
                                        <p:cTn id="14" dur="1" fill="hold">
                                          <p:stCondLst>
                                            <p:cond delay="0"/>
                                          </p:stCondLst>
                                        </p:cTn>
                                        <p:tgtEl>
                                          <p:spTgt spid="24580">
                                            <p:txEl>
                                              <p:pRg st="3" end="3"/>
                                            </p:txEl>
                                          </p:spTgt>
                                        </p:tgtEl>
                                        <p:attrNameLst>
                                          <p:attrName>style.visibility</p:attrName>
                                        </p:attrNameLst>
                                      </p:cBhvr>
                                      <p:to>
                                        <p:strVal val="visible"/>
                                      </p:to>
                                    </p:set>
                                    <p:animEffect transition="in" filter="fade">
                                      <p:cBhvr>
                                        <p:cTn id="15" dur="1000"/>
                                        <p:tgtEl>
                                          <p:spTgt spid="24580">
                                            <p:txEl>
                                              <p:pRg st="3" end="3"/>
                                            </p:txEl>
                                          </p:spTgt>
                                        </p:tgtEl>
                                      </p:cBhvr>
                                    </p:animEffect>
                                    <p:anim calcmode="lin" valueType="num">
                                      <p:cBhvr>
                                        <p:cTn id="16"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7"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24580">
                                            <p:txEl>
                                              <p:pRg st="5" end="5"/>
                                            </p:txEl>
                                          </p:spTgt>
                                        </p:tgtEl>
                                        <p:attrNameLst>
                                          <p:attrName>style.visibility</p:attrName>
                                        </p:attrNameLst>
                                      </p:cBhvr>
                                      <p:to>
                                        <p:strVal val="visible"/>
                                      </p:to>
                                    </p:set>
                                    <p:animEffect transition="in" filter="fade">
                                      <p:cBhvr>
                                        <p:cTn id="20" dur="1000"/>
                                        <p:tgtEl>
                                          <p:spTgt spid="24580">
                                            <p:txEl>
                                              <p:pRg st="5" end="5"/>
                                            </p:txEl>
                                          </p:spTgt>
                                        </p:tgtEl>
                                      </p:cBhvr>
                                    </p:animEffect>
                                    <p:anim calcmode="lin" valueType="num">
                                      <p:cBhvr>
                                        <p:cTn id="21"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2"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0"/>
                                  </p:stCondLst>
                                  <p:iterate type="lt">
                                    <p:tmPct val="10000"/>
                                  </p:iterate>
                                  <p:childTnLst>
                                    <p:set>
                                      <p:cBhvr>
                                        <p:cTn id="24" dur="1" fill="hold">
                                          <p:stCondLst>
                                            <p:cond delay="0"/>
                                          </p:stCondLst>
                                        </p:cTn>
                                        <p:tgtEl>
                                          <p:spTgt spid="24580">
                                            <p:txEl>
                                              <p:pRg st="6" end="6"/>
                                            </p:txEl>
                                          </p:spTgt>
                                        </p:tgtEl>
                                        <p:attrNameLst>
                                          <p:attrName>style.visibility</p:attrName>
                                        </p:attrNameLst>
                                      </p:cBhvr>
                                      <p:to>
                                        <p:strVal val="visible"/>
                                      </p:to>
                                    </p:set>
                                    <p:animEffect transition="in" filter="fade">
                                      <p:cBhvr>
                                        <p:cTn id="25" dur="1000"/>
                                        <p:tgtEl>
                                          <p:spTgt spid="24580">
                                            <p:txEl>
                                              <p:pRg st="6" end="6"/>
                                            </p:txEl>
                                          </p:spTgt>
                                        </p:tgtEl>
                                      </p:cBhvr>
                                    </p:animEffect>
                                    <p:anim calcmode="lin" valueType="num">
                                      <p:cBhvr>
                                        <p:cTn id="26"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7"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iterate type="lt">
                                    <p:tmPct val="10000"/>
                                  </p:iterate>
                                  <p:childTnLst>
                                    <p:set>
                                      <p:cBhvr>
                                        <p:cTn id="29" dur="1" fill="hold">
                                          <p:stCondLst>
                                            <p:cond delay="0"/>
                                          </p:stCondLst>
                                        </p:cTn>
                                        <p:tgtEl>
                                          <p:spTgt spid="24580">
                                            <p:txEl>
                                              <p:pRg st="8" end="8"/>
                                            </p:txEl>
                                          </p:spTgt>
                                        </p:tgtEl>
                                        <p:attrNameLst>
                                          <p:attrName>style.visibility</p:attrName>
                                        </p:attrNameLst>
                                      </p:cBhvr>
                                      <p:to>
                                        <p:strVal val="visible"/>
                                      </p:to>
                                    </p:set>
                                    <p:animEffect transition="in" filter="fade">
                                      <p:cBhvr>
                                        <p:cTn id="30" dur="1000"/>
                                        <p:tgtEl>
                                          <p:spTgt spid="24580">
                                            <p:txEl>
                                              <p:pRg st="8" end="8"/>
                                            </p:txEl>
                                          </p:spTgt>
                                        </p:tgtEl>
                                      </p:cBhvr>
                                    </p:animEffect>
                                    <p:anim calcmode="lin" valueType="num">
                                      <p:cBhvr>
                                        <p:cTn id="31"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2"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24580">
                                            <p:txEl>
                                              <p:pRg st="9" end="9"/>
                                            </p:txEl>
                                          </p:spTgt>
                                        </p:tgtEl>
                                        <p:attrNameLst>
                                          <p:attrName>style.visibility</p:attrName>
                                        </p:attrNameLst>
                                      </p:cBhvr>
                                      <p:to>
                                        <p:strVal val="visible"/>
                                      </p:to>
                                    </p:set>
                                    <p:animEffect transition="in" filter="fade">
                                      <p:cBhvr>
                                        <p:cTn id="35" dur="1000"/>
                                        <p:tgtEl>
                                          <p:spTgt spid="24580">
                                            <p:txEl>
                                              <p:pRg st="9" end="9"/>
                                            </p:txEl>
                                          </p:spTgt>
                                        </p:tgtEl>
                                      </p:cBhvr>
                                    </p:animEffect>
                                    <p:anim calcmode="lin" valueType="num">
                                      <p:cBhvr>
                                        <p:cTn id="36"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7"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24581"/>
                                        </p:tgtEl>
                                        <p:attrNameLst>
                                          <p:attrName>style.visibility</p:attrName>
                                        </p:attrNameLst>
                                      </p:cBhvr>
                                      <p:to>
                                        <p:strVal val="visible"/>
                                      </p:to>
                                    </p:set>
                                    <p:animScale>
                                      <p:cBhvr>
                                        <p:cTn id="42"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24581"/>
                                        </p:tgtEl>
                                        <p:attrNameLst>
                                          <p:attrName>ppt_x</p:attrName>
                                          <p:attrName>ppt_y</p:attrName>
                                        </p:attrNameLst>
                                      </p:cBhvr>
                                    </p:animMotion>
                                    <p:animEffect transition="in" filter="fade">
                                      <p:cBhvr>
                                        <p:cTn id="44"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88640"/>
            <a:ext cx="1927131" cy="707886"/>
          </a:xfrm>
          <a:noFill/>
          <a:ln>
            <a:noFill/>
          </a:ln>
        </p:spPr>
        <p:txBody>
          <a:bodyPr wrap="none">
            <a:spAutoFit/>
          </a:bodyPr>
          <a:lstStyle/>
          <a:p>
            <a:pPr algn="l" eaLnBrk="1" hangingPunct="1"/>
            <a:r>
              <a:rPr lang="en-US" kern="1200" dirty="0">
                <a:solidFill>
                  <a:srgbClr val="FFFFFF"/>
                </a:solidFill>
                <a:effectLst>
                  <a:glow rad="228600">
                    <a:schemeClr val="tx1"/>
                  </a:glow>
                </a:effectLst>
                <a:latin typeface="Arial"/>
                <a:cs typeface="Arial"/>
              </a:rPr>
              <a:t>. </a:t>
            </a:r>
            <a:r>
              <a:rPr lang="zh-CN" altLang="en-US" kern="1200" dirty="0">
                <a:solidFill>
                  <a:srgbClr val="FFFFFF"/>
                </a:solidFill>
                <a:effectLst>
                  <a:glow rad="228600">
                    <a:schemeClr val="tx1"/>
                  </a:glow>
                </a:effectLst>
                <a:latin typeface="Arial"/>
                <a:cs typeface="Arial"/>
              </a:rPr>
              <a:t>日期</a:t>
            </a:r>
            <a:r>
              <a:rPr lang="en-US" kern="1200" dirty="0">
                <a:solidFill>
                  <a:srgbClr val="FFFFFF"/>
                </a:solidFill>
                <a:effectLst>
                  <a:glow rad="228600">
                    <a:schemeClr val="tx1"/>
                  </a:glow>
                </a:effectLst>
                <a:latin typeface="Arial"/>
                <a:cs typeface="Arial"/>
              </a:rPr>
              <a:t> . </a:t>
            </a:r>
          </a:p>
        </p:txBody>
      </p:sp>
      <p:sp>
        <p:nvSpPr>
          <p:cNvPr id="25604" name="Text Box 4"/>
          <p:cNvSpPr txBox="1">
            <a:spLocks noChangeArrowheads="1"/>
          </p:cNvSpPr>
          <p:nvPr/>
        </p:nvSpPr>
        <p:spPr bwMode="auto">
          <a:xfrm>
            <a:off x="467544" y="5157192"/>
            <a:ext cx="8355454"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200" b="1" dirty="0">
                <a:solidFill>
                  <a:srgbClr val="FFFFFF"/>
                </a:solidFill>
                <a:effectLst>
                  <a:glow rad="228600">
                    <a:srgbClr val="000000"/>
                  </a:glow>
                </a:effectLst>
                <a:latin typeface="Arial"/>
                <a:cs typeface="Arial"/>
              </a:rPr>
              <a:t> </a:t>
            </a:r>
            <a:r>
              <a:rPr lang="zh-CN" altLang="en-US" sz="3200" b="1" dirty="0">
                <a:solidFill>
                  <a:srgbClr val="FFFFFF"/>
                </a:solidFill>
                <a:effectLst>
                  <a:glow rad="228600">
                    <a:srgbClr val="000000"/>
                  </a:glow>
                </a:effectLst>
                <a:latin typeface="Arial"/>
                <a:cs typeface="Arial"/>
              </a:rPr>
              <a:t>保罗囚禁于罗马时</a:t>
            </a:r>
          </a:p>
          <a:p>
            <a:pPr eaLnBrk="1" hangingPunct="1">
              <a:buFontTx/>
              <a:buChar char="•"/>
            </a:pPr>
            <a:r>
              <a:rPr lang="zh-CN" altLang="en-US" sz="3200" b="1" dirty="0">
                <a:solidFill>
                  <a:srgbClr val="FFFFFF"/>
                </a:solidFill>
                <a:effectLst>
                  <a:glow rad="228600">
                    <a:srgbClr val="000000"/>
                  </a:glow>
                </a:effectLst>
                <a:latin typeface="Arial"/>
                <a:cs typeface="Arial"/>
              </a:rPr>
              <a:t> 夏季 主后 </a:t>
            </a:r>
            <a:r>
              <a:rPr lang="en-US" altLang="zh-CN" sz="3200" b="1" dirty="0">
                <a:solidFill>
                  <a:srgbClr val="FFFFFF"/>
                </a:solidFill>
                <a:effectLst>
                  <a:glow rad="228600">
                    <a:srgbClr val="000000"/>
                  </a:glow>
                </a:effectLst>
                <a:latin typeface="Arial"/>
                <a:cs typeface="Arial"/>
              </a:rPr>
              <a:t>61</a:t>
            </a:r>
          </a:p>
        </p:txBody>
      </p:sp>
      <p:sp>
        <p:nvSpPr>
          <p:cNvPr id="141316" name="Text Box 5"/>
          <p:cNvSpPr txBox="1">
            <a:spLocks noChangeArrowheads="1"/>
          </p:cNvSpPr>
          <p:nvPr/>
        </p:nvSpPr>
        <p:spPr bwMode="auto">
          <a:xfrm>
            <a:off x="8338318" y="87015"/>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r>
              <a:rPr lang="en-US" sz="2400" dirty="0">
                <a:effectLst>
                  <a:glow rad="228600">
                    <a:srgbClr val="000000"/>
                  </a:glow>
                </a:effectLst>
                <a:latin typeface="Arial"/>
                <a:ea typeface="ＭＳ Ｐゴシック" charset="0"/>
                <a:cs typeface="Arial"/>
              </a:rPr>
              <a:t>246</a:t>
            </a:r>
            <a:endParaRPr lang="en-US" dirty="0">
              <a:effectLst>
                <a:glow rad="228600">
                  <a:srgbClr val="000000"/>
                </a:glow>
              </a:effectLst>
              <a:latin typeface="Arial"/>
              <a:ea typeface="ＭＳ Ｐゴシック" charset="0"/>
              <a:cs typeface="Arial"/>
            </a:endParaRPr>
          </a:p>
        </p:txBody>
      </p:sp>
    </p:spTree>
    <p:extLst>
      <p:ext uri="{BB962C8B-B14F-4D97-AF65-F5344CB8AC3E}">
        <p14:creationId xmlns:p14="http://schemas.microsoft.com/office/powerpoint/2010/main" val="14808380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4">
                                            <p:txEl>
                                              <p:pRg st="1" end="1"/>
                                            </p:txEl>
                                          </p:spTgt>
                                        </p:tgtEl>
                                        <p:attrNameLst>
                                          <p:attrName>style.visibility</p:attrName>
                                        </p:attrNameLst>
                                      </p:cBhvr>
                                      <p:to>
                                        <p:strVal val="visible"/>
                                      </p:to>
                                    </p:set>
                                    <p:animEffect transition="in" filter="fade">
                                      <p:cBhvr>
                                        <p:cTn id="12" dur="2000"/>
                                        <p:tgtEl>
                                          <p:spTgt spid="256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dirty="0">
                <a:solidFill>
                  <a:schemeClr val="bg1"/>
                </a:solidFill>
                <a:effectLst>
                  <a:glow rad="241300">
                    <a:schemeClr val="tx1"/>
                  </a:glow>
                </a:effectLst>
                <a:latin typeface="Arial" charset="0"/>
              </a:rPr>
              <a:t>. </a:t>
            </a:r>
            <a:r>
              <a:rPr lang="zh-CN" altLang="en-US" dirty="0">
                <a:solidFill>
                  <a:schemeClr val="bg1"/>
                </a:solidFill>
                <a:effectLst>
                  <a:glow rad="241300">
                    <a:schemeClr val="tx1"/>
                  </a:glow>
                </a:effectLst>
                <a:latin typeface="Arial" charset="0"/>
              </a:rPr>
              <a:t>受书人</a:t>
            </a:r>
            <a:r>
              <a:rPr lang="en-US" dirty="0">
                <a:solidFill>
                  <a:schemeClr val="bg1"/>
                </a:solidFill>
                <a:effectLst>
                  <a:glow rad="241300">
                    <a:schemeClr val="tx1"/>
                  </a:glow>
                </a:effectLst>
                <a:latin typeface="Arial" charset="0"/>
              </a:rPr>
              <a:t>.</a:t>
            </a:r>
          </a:p>
        </p:txBody>
      </p:sp>
      <p:sp>
        <p:nvSpPr>
          <p:cNvPr id="120835" name="Text Box 4"/>
          <p:cNvSpPr txBox="1">
            <a:spLocks noChangeArrowheads="1"/>
          </p:cNvSpPr>
          <p:nvPr/>
        </p:nvSpPr>
        <p:spPr bwMode="auto">
          <a:xfrm>
            <a:off x="827461" y="2398236"/>
            <a:ext cx="2952451"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dirty="0">
                <a:solidFill>
                  <a:srgbClr val="FFFFFF"/>
                </a:solidFill>
                <a:effectLst>
                  <a:glow rad="241300">
                    <a:srgbClr val="000000"/>
                  </a:glow>
                </a:effectLst>
                <a:cs typeface="Arial" charset="0"/>
              </a:rPr>
              <a:t>腓利门是</a:t>
            </a:r>
          </a:p>
          <a:p>
            <a:pPr eaLnBrk="1" hangingPunct="1">
              <a:defRPr/>
            </a:pPr>
            <a:r>
              <a:rPr lang="zh-CN" altLang="en-US" sz="4000" b="1" dirty="0">
                <a:solidFill>
                  <a:srgbClr val="FFFFFF"/>
                </a:solidFill>
                <a:effectLst>
                  <a:glow rad="241300">
                    <a:srgbClr val="000000"/>
                  </a:glow>
                </a:effectLst>
                <a:cs typeface="Arial" charset="0"/>
              </a:rPr>
              <a:t>歌罗西城</a:t>
            </a:r>
            <a:endParaRPr lang="en-US" altLang="zh-CN" sz="4000" b="1" dirty="0">
              <a:solidFill>
                <a:srgbClr val="FFFFFF"/>
              </a:solidFill>
              <a:effectLst>
                <a:glow rad="241300">
                  <a:srgbClr val="000000"/>
                </a:glow>
              </a:effectLst>
              <a:cs typeface="Arial" charset="0"/>
            </a:endParaRPr>
          </a:p>
          <a:p>
            <a:pPr eaLnBrk="1" hangingPunct="1">
              <a:defRPr/>
            </a:pPr>
            <a:r>
              <a:rPr lang="zh-CN" altLang="en-US" sz="4000" b="1" dirty="0">
                <a:solidFill>
                  <a:srgbClr val="FFFFFF"/>
                </a:solidFill>
                <a:effectLst>
                  <a:glow rad="241300">
                    <a:srgbClr val="000000"/>
                  </a:glow>
                </a:effectLst>
                <a:cs typeface="Arial" charset="0"/>
              </a:rPr>
              <a:t>的富有</a:t>
            </a:r>
            <a:endParaRPr lang="en-US" altLang="zh-CN" sz="4000" b="1" dirty="0">
              <a:solidFill>
                <a:srgbClr val="FFFFFF"/>
              </a:solidFill>
              <a:effectLst>
                <a:glow rad="241300">
                  <a:srgbClr val="000000"/>
                </a:glow>
              </a:effectLst>
              <a:cs typeface="Arial" charset="0"/>
            </a:endParaRPr>
          </a:p>
          <a:p>
            <a:pPr eaLnBrk="1" hangingPunct="1">
              <a:defRPr/>
            </a:pPr>
            <a:r>
              <a:rPr lang="zh-CN" altLang="en-US" sz="4000" b="1" dirty="0">
                <a:solidFill>
                  <a:srgbClr val="FFFFFF"/>
                </a:solidFill>
                <a:effectLst>
                  <a:glow rad="241300">
                    <a:srgbClr val="000000"/>
                  </a:glow>
                </a:effectLst>
                <a:cs typeface="Arial" charset="0"/>
              </a:rPr>
              <a:t>基督徒</a:t>
            </a:r>
            <a:endParaRPr lang="en-US" sz="4000" b="1" dirty="0">
              <a:solidFill>
                <a:srgbClr val="FFFFFF"/>
              </a:solidFill>
              <a:effectLst>
                <a:glow rad="241300">
                  <a:srgbClr val="000000"/>
                </a:glow>
              </a:effectLst>
              <a:cs typeface="Arial" charset="0"/>
            </a:endParaRP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241300">
                    <a:srgbClr val="000000"/>
                  </a:glow>
                </a:effectLst>
                <a:cs typeface="Arial" charset="0"/>
              </a:rPr>
              <a:t>246</a:t>
            </a:r>
          </a:p>
        </p:txBody>
      </p:sp>
    </p:spTree>
    <p:extLst>
      <p:ext uri="{BB962C8B-B14F-4D97-AF65-F5344CB8AC3E}">
        <p14:creationId xmlns:p14="http://schemas.microsoft.com/office/powerpoint/2010/main" val="1613183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en-US" altLang="zh-CN" dirty="0">
                <a:solidFill>
                  <a:schemeClr val="tx1"/>
                </a:solidFill>
                <a:latin typeface="Arial" charset="0"/>
              </a:rPr>
              <a:t>. </a:t>
            </a:r>
            <a:r>
              <a:rPr lang="zh-CN" altLang="en-US" dirty="0">
                <a:solidFill>
                  <a:schemeClr val="tx1"/>
                </a:solidFill>
                <a:latin typeface="Arial" charset="0"/>
              </a:rPr>
              <a:t>受书人 </a:t>
            </a:r>
            <a:r>
              <a:rPr lang="en-US" altLang="zh-CN" dirty="0">
                <a:solidFill>
                  <a:schemeClr val="tx1"/>
                </a:solidFill>
                <a:latin typeface="Arial" charset="0"/>
              </a:rPr>
              <a:t>.</a:t>
            </a:r>
            <a:endParaRPr lang="en-US" dirty="0">
              <a:solidFill>
                <a:schemeClr val="tx1"/>
              </a:solidFill>
              <a:latin typeface="Arial" charset="0"/>
            </a:endParaRPr>
          </a:p>
        </p:txBody>
      </p:sp>
      <p:sp>
        <p:nvSpPr>
          <p:cNvPr id="142339" name="Text Box 4"/>
          <p:cNvSpPr txBox="1">
            <a:spLocks noChangeArrowheads="1"/>
          </p:cNvSpPr>
          <p:nvPr/>
        </p:nvSpPr>
        <p:spPr bwMode="auto">
          <a:xfrm>
            <a:off x="228600" y="1082154"/>
            <a:ext cx="5351512"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u="sng" dirty="0">
                <a:solidFill>
                  <a:srgbClr val="000000"/>
                </a:solidFill>
                <a:cs typeface="Arial" charset="0"/>
              </a:rPr>
              <a:t>主要受书人 </a:t>
            </a:r>
            <a:r>
              <a:rPr lang="en-US" altLang="zh-CN" sz="2800" b="1" u="sng" dirty="0">
                <a:solidFill>
                  <a:srgbClr val="000000"/>
                </a:solidFill>
                <a:cs typeface="Arial" charset="0"/>
              </a:rPr>
              <a:t>: </a:t>
            </a:r>
            <a:r>
              <a:rPr lang="zh-CN" altLang="en-US" sz="2800" b="1" u="sng" dirty="0">
                <a:solidFill>
                  <a:srgbClr val="000000"/>
                </a:solidFill>
                <a:cs typeface="Arial" charset="0"/>
              </a:rPr>
              <a:t>腓利门</a:t>
            </a:r>
          </a:p>
          <a:p>
            <a:pPr eaLnBrk="1" hangingPunct="1"/>
            <a:r>
              <a:rPr lang="zh-CN" altLang="en-US" sz="2000" b="1" dirty="0">
                <a:solidFill>
                  <a:srgbClr val="000000"/>
                </a:solidFill>
                <a:cs typeface="Arial" charset="0"/>
              </a:rPr>
              <a:t>歌罗西城的富有基督徒 </a:t>
            </a:r>
          </a:p>
          <a:p>
            <a:pPr eaLnBrk="1" hangingPunct="1"/>
            <a:endParaRPr lang="en-US" altLang="zh-CN" b="1" dirty="0">
              <a:solidFill>
                <a:srgbClr val="000000"/>
              </a:solidFill>
              <a:cs typeface="Arial" charset="0"/>
            </a:endParaRPr>
          </a:p>
          <a:p>
            <a:pPr eaLnBrk="1" hangingPunct="1"/>
            <a:r>
              <a:rPr lang="zh-CN" altLang="en-US" b="1" dirty="0">
                <a:solidFill>
                  <a:srgbClr val="000000"/>
                </a:solidFill>
                <a:cs typeface="Arial" charset="0"/>
              </a:rPr>
              <a:t>第</a:t>
            </a:r>
            <a:r>
              <a:rPr lang="en-US" altLang="zh-CN" b="1" dirty="0">
                <a:solidFill>
                  <a:srgbClr val="000000"/>
                </a:solidFill>
                <a:cs typeface="Arial" charset="0"/>
              </a:rPr>
              <a:t>1</a:t>
            </a:r>
            <a:r>
              <a:rPr lang="zh-CN" altLang="en-US" b="1" dirty="0">
                <a:solidFill>
                  <a:srgbClr val="000000"/>
                </a:solidFill>
                <a:cs typeface="Arial" charset="0"/>
              </a:rPr>
              <a:t>下节 </a:t>
            </a:r>
            <a:r>
              <a:rPr lang="en-US" altLang="zh-CN" b="1" dirty="0">
                <a:solidFill>
                  <a:srgbClr val="000000"/>
                </a:solidFill>
                <a:cs typeface="Arial" charset="0"/>
              </a:rPr>
              <a:t>– </a:t>
            </a:r>
            <a:r>
              <a:rPr lang="zh-CN" altLang="en-US" b="1" dirty="0">
                <a:solidFill>
                  <a:srgbClr val="000000"/>
                </a:solidFill>
                <a:cs typeface="Arial" charset="0"/>
              </a:rPr>
              <a:t>给</a:t>
            </a:r>
            <a:r>
              <a:rPr lang="zh-CN" altLang="en-US" b="1" dirty="0">
                <a:solidFill>
                  <a:srgbClr val="0000FF"/>
                </a:solidFill>
                <a:cs typeface="Arial" charset="0"/>
              </a:rPr>
              <a:t>我们所爱的，又一同作工</a:t>
            </a:r>
            <a:r>
              <a:rPr lang="zh-CN" altLang="en-US" b="1" dirty="0">
                <a:solidFill>
                  <a:srgbClr val="000000"/>
                </a:solidFill>
                <a:cs typeface="Arial" charset="0"/>
              </a:rPr>
              <a:t>的腓利门</a:t>
            </a:r>
            <a:endParaRPr lang="en-US" altLang="zh-CN" b="1" dirty="0">
              <a:solidFill>
                <a:srgbClr val="000000"/>
              </a:solidFill>
              <a:cs typeface="Arial" charset="0"/>
            </a:endParaRPr>
          </a:p>
          <a:p>
            <a:pPr eaLnBrk="1" hangingPunct="1"/>
            <a:endParaRPr lang="en-US" altLang="zh-CN" sz="2800" b="1" dirty="0">
              <a:solidFill>
                <a:srgbClr val="000000"/>
              </a:solidFill>
              <a:cs typeface="Arial" charset="0"/>
            </a:endParaRPr>
          </a:p>
          <a:p>
            <a:pPr eaLnBrk="1" hangingPunct="1"/>
            <a:r>
              <a:rPr lang="zh-CN" altLang="en-US" sz="2800" b="1" u="sng" dirty="0">
                <a:solidFill>
                  <a:srgbClr val="000000"/>
                </a:solidFill>
                <a:cs typeface="Arial" charset="0"/>
              </a:rPr>
              <a:t>其他 </a:t>
            </a:r>
            <a:r>
              <a:rPr lang="en-US" altLang="zh-CN" sz="2800" b="1" u="sng" dirty="0">
                <a:solidFill>
                  <a:srgbClr val="000000"/>
                </a:solidFill>
                <a:cs typeface="Arial" charset="0"/>
              </a:rPr>
              <a:t>: </a:t>
            </a:r>
            <a:r>
              <a:rPr lang="zh-CN" altLang="en-US" sz="2800" b="1" u="sng" dirty="0">
                <a:solidFill>
                  <a:srgbClr val="000000"/>
                </a:solidFill>
                <a:cs typeface="Arial" charset="0"/>
              </a:rPr>
              <a:t>教会会友</a:t>
            </a:r>
          </a:p>
          <a:p>
            <a:pPr eaLnBrk="1" hangingPunct="1"/>
            <a:endParaRPr lang="en-US" altLang="zh-CN" sz="2800" b="1" dirty="0">
              <a:solidFill>
                <a:srgbClr val="000000"/>
              </a:solidFill>
              <a:cs typeface="Arial" charset="0"/>
            </a:endParaRPr>
          </a:p>
          <a:p>
            <a:pPr eaLnBrk="1" hangingPunct="1"/>
            <a:r>
              <a:rPr lang="zh-CN" altLang="en-US" b="1" dirty="0">
                <a:solidFill>
                  <a:srgbClr val="000000"/>
                </a:solidFill>
                <a:cs typeface="Arial" charset="0"/>
              </a:rPr>
              <a:t>第</a:t>
            </a:r>
            <a:r>
              <a:rPr lang="en-US" altLang="zh-CN" b="1" dirty="0">
                <a:solidFill>
                  <a:srgbClr val="000000"/>
                </a:solidFill>
                <a:cs typeface="Arial" charset="0"/>
              </a:rPr>
              <a:t>2</a:t>
            </a:r>
            <a:r>
              <a:rPr lang="zh-CN" altLang="en-US" b="1" dirty="0">
                <a:solidFill>
                  <a:srgbClr val="000000"/>
                </a:solidFill>
                <a:cs typeface="Arial" charset="0"/>
              </a:rPr>
              <a:t>节 </a:t>
            </a:r>
            <a:r>
              <a:rPr lang="en-US" altLang="zh-CN" b="1" dirty="0">
                <a:solidFill>
                  <a:srgbClr val="000000"/>
                </a:solidFill>
                <a:cs typeface="Arial" charset="0"/>
              </a:rPr>
              <a:t>– </a:t>
            </a:r>
            <a:r>
              <a:rPr lang="zh-CN" altLang="en-US" b="1" dirty="0">
                <a:solidFill>
                  <a:srgbClr val="000000"/>
                </a:solidFill>
                <a:cs typeface="Arial" charset="0"/>
              </a:rPr>
              <a:t>给亚腓亚</a:t>
            </a:r>
            <a:r>
              <a:rPr lang="zh-CN" altLang="en-US" b="1" dirty="0">
                <a:solidFill>
                  <a:srgbClr val="0000FF"/>
                </a:solidFill>
                <a:cs typeface="Arial" charset="0"/>
              </a:rPr>
              <a:t>姐妹</a:t>
            </a:r>
            <a:r>
              <a:rPr lang="zh-CN" altLang="en-US" b="1" dirty="0">
                <a:solidFill>
                  <a:srgbClr val="000000"/>
                </a:solidFill>
                <a:cs typeface="Arial" charset="0"/>
              </a:rPr>
              <a:t>，并我们的</a:t>
            </a:r>
            <a:r>
              <a:rPr lang="zh-CN" altLang="en-US" b="1" dirty="0">
                <a:solidFill>
                  <a:srgbClr val="0000FF"/>
                </a:solidFill>
                <a:cs typeface="Arial" charset="0"/>
              </a:rPr>
              <a:t>战友</a:t>
            </a:r>
            <a:r>
              <a:rPr lang="zh-CN" altLang="en-US" b="1" dirty="0">
                <a:solidFill>
                  <a:srgbClr val="000000"/>
                </a:solidFill>
                <a:cs typeface="Arial" charset="0"/>
              </a:rPr>
              <a:t>亚基布，以及在</a:t>
            </a:r>
            <a:r>
              <a:rPr lang="zh-CN" altLang="en-US" b="1" dirty="0">
                <a:solidFill>
                  <a:srgbClr val="0000FF"/>
                </a:solidFill>
                <a:cs typeface="Arial" charset="0"/>
              </a:rPr>
              <a:t>你家里的教会</a:t>
            </a:r>
            <a:r>
              <a:rPr lang="zh-CN" altLang="en-US" b="1" dirty="0">
                <a:solidFill>
                  <a:srgbClr val="000000"/>
                </a:solidFill>
                <a:cs typeface="Arial" charset="0"/>
              </a:rPr>
              <a:t>。</a:t>
            </a:r>
            <a:endParaRPr lang="en-US" b="1" i="1" dirty="0">
              <a:solidFill>
                <a:srgbClr val="000000"/>
              </a:solidFill>
              <a:cs typeface="Arial" charset="0"/>
            </a:endParaRPr>
          </a:p>
        </p:txBody>
      </p:sp>
      <p:sp>
        <p:nvSpPr>
          <p:cNvPr id="142340" name="Text Box 5"/>
          <p:cNvSpPr txBox="1">
            <a:spLocks noChangeArrowheads="1"/>
          </p:cNvSpPr>
          <p:nvPr/>
        </p:nvSpPr>
        <p:spPr bwMode="auto">
          <a:xfrm>
            <a:off x="8002588" y="2286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cs typeface="Arial" charset="0"/>
              </a:rPr>
              <a:t>246</a:t>
            </a:r>
          </a:p>
        </p:txBody>
      </p:sp>
    </p:spTree>
    <p:extLst>
      <p:ext uri="{BB962C8B-B14F-4D97-AF65-F5344CB8AC3E}">
        <p14:creationId xmlns:p14="http://schemas.microsoft.com/office/powerpoint/2010/main" val="14544772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愿恩惠平安从我们的父　神和主耶稣基督临到你们。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 y="3429000"/>
            <a:ext cx="9158628" cy="3429000"/>
          </a:xfrm>
          <a:prstGeom prst="rect">
            <a:avLst/>
          </a:prstGeom>
        </p:spPr>
      </p:pic>
    </p:spTree>
    <p:extLst>
      <p:ext uri="{BB962C8B-B14F-4D97-AF65-F5344CB8AC3E}">
        <p14:creationId xmlns:p14="http://schemas.microsoft.com/office/powerpoint/2010/main" val="3686228874"/>
      </p:ext>
    </p:extLst>
  </p:cSld>
  <p:clrMapOvr>
    <a:overrideClrMapping bg1="lt1" tx1="dk1" bg2="lt2" tx2="dk2" accent1="accent1" accent2="accent2" accent3="accent3" accent4="accent4" accent5="accent5" accent6="accent6" hlink="hlink" folHlink="folHlink"/>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我听见你对主耶稣和众圣徒有爱心和信心，我每逢祷告提到你的时候，</a:t>
            </a:r>
            <a:br>
              <a:rPr lang="en-GB"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就常常感谢我的　神。</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156055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愿你与众人分享你的信心的时候，会产生功效，使我们可以知道在我们中间的一切善事，都是为基督作的。 </a:t>
            </a:r>
            <a:r>
              <a:rPr lang="en-US" altLang="zh-CN" b="1" dirty="0">
                <a:effectLst>
                  <a:glow rad="127000">
                    <a:schemeClr val="tx1"/>
                  </a:glow>
                </a:effectLst>
                <a:latin typeface="Arial" charset="0"/>
                <a:ea typeface="ＭＳ Ｐゴシック" charset="0"/>
                <a:cs typeface="ＭＳ Ｐゴシック" charset="0"/>
              </a:rPr>
              <a:t>7 </a:t>
            </a:r>
            <a:r>
              <a:rPr lang="zh-CN" altLang="en-US" b="1" dirty="0">
                <a:solidFill>
                  <a:srgbClr val="FFFF00"/>
                </a:solidFill>
                <a:effectLst>
                  <a:glow rad="127000">
                    <a:schemeClr val="tx1"/>
                  </a:glow>
                </a:effectLst>
                <a:latin typeface="Arial" charset="0"/>
                <a:ea typeface="ＭＳ Ｐゴシック" charset="0"/>
                <a:cs typeface="ＭＳ Ｐゴシック" charset="0"/>
              </a:rPr>
              <a:t>弟兄啊，众圣徒的心既然从你得到舒畅，我也因你的爱心，得到更大的喜乐和安慰。</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CNVS).</a:t>
            </a:r>
          </a:p>
        </p:txBody>
      </p:sp>
    </p:spTree>
    <p:extLst>
      <p:ext uri="{BB962C8B-B14F-4D97-AF65-F5344CB8AC3E}">
        <p14:creationId xmlns:p14="http://schemas.microsoft.com/office/powerpoint/2010/main" val="1614634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TW" altLang="en-US" sz="3600" b="1" dirty="0">
                <a:solidFill>
                  <a:schemeClr val="bg1"/>
                </a:solidFill>
                <a:effectLst>
                  <a:glow rad="101600">
                    <a:schemeClr val="tx1">
                      <a:alpha val="99000"/>
                    </a:schemeClr>
                  </a:glow>
                </a:effectLst>
                <a:latin typeface="Arial"/>
                <a:cs typeface="Arial"/>
              </a:rPr>
              <a:t>腓利门的契约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2800" b="1" dirty="0">
                <a:solidFill>
                  <a:srgbClr val="FFFFFF"/>
                </a:solidFill>
                <a:effectLst>
                  <a:glow rad="127000">
                    <a:srgbClr val="000000"/>
                  </a:glow>
                </a:effectLst>
                <a:latin typeface="Arial" charset="0"/>
                <a:ea typeface="ＭＳ Ｐゴシック" charset="0"/>
                <a:cs typeface="ＭＳ Ｐゴシック" charset="0"/>
              </a:rPr>
              <a:t>家庭教会的概念很大，保罗很可能写了所有者</a:t>
            </a:r>
            <a:r>
              <a:rPr lang="zh-TW" altLang="en-US" sz="2800" b="1" dirty="0">
                <a:effectLst>
                  <a:glow rad="101600">
                    <a:schemeClr val="tx1">
                      <a:alpha val="99000"/>
                    </a:schemeClr>
                  </a:glow>
                </a:effectLst>
              </a:rPr>
              <a:t>腓利门</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，房子亚腓亚姊妹的女主人和他们的儿子，关键长老亚基布（</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1-2</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Tree>
    <p:extLst>
      <p:ext uri="{BB962C8B-B14F-4D97-AF65-F5344CB8AC3E}">
        <p14:creationId xmlns:p14="http://schemas.microsoft.com/office/powerpoint/2010/main" val="1064442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4876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dirty="0">
                <a:solidFill>
                  <a:schemeClr val="bg1"/>
                </a:solidFill>
                <a:effectLst>
                  <a:glow rad="241300">
                    <a:schemeClr val="tx1"/>
                  </a:glow>
                </a:effectLst>
                <a:latin typeface="Arial" charset="0"/>
              </a:rPr>
              <a:t>. </a:t>
            </a:r>
            <a:r>
              <a:rPr lang="zh-TW" altLang="en-US" dirty="0">
                <a:solidFill>
                  <a:schemeClr val="bg1"/>
                </a:solidFill>
                <a:effectLst>
                  <a:glow rad="241300">
                    <a:schemeClr val="tx1"/>
                  </a:glow>
                </a:effectLst>
                <a:latin typeface="Arial" charset="0"/>
              </a:rPr>
              <a:t>场合</a:t>
            </a:r>
            <a:r>
              <a:rPr lang="en-US" dirty="0">
                <a:solidFill>
                  <a:schemeClr val="bg1"/>
                </a:solidFill>
                <a:effectLst>
                  <a:glow rad="241300">
                    <a:schemeClr val="tx1"/>
                  </a:glow>
                </a:effectLst>
                <a:latin typeface="Arial" charset="0"/>
              </a:rPr>
              <a:t>.</a:t>
            </a:r>
          </a:p>
        </p:txBody>
      </p:sp>
      <p:sp>
        <p:nvSpPr>
          <p:cNvPr id="120835" name="Text Box 4"/>
          <p:cNvSpPr txBox="1">
            <a:spLocks noChangeArrowheads="1"/>
          </p:cNvSpPr>
          <p:nvPr/>
        </p:nvSpPr>
        <p:spPr bwMode="auto">
          <a:xfrm>
            <a:off x="827461" y="2398236"/>
            <a:ext cx="2952451"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TW" altLang="en-US" sz="4000" b="1" dirty="0">
                <a:solidFill>
                  <a:srgbClr val="FFFFFF"/>
                </a:solidFill>
                <a:effectLst>
                  <a:glow rad="241300">
                    <a:srgbClr val="000000"/>
                  </a:glow>
                </a:effectLst>
                <a:cs typeface="Arial" charset="0"/>
              </a:rPr>
              <a:t>腓利门拥有一个名叫欧尼西慕</a:t>
            </a:r>
            <a:endParaRPr lang="en-US" sz="4000" b="1" dirty="0">
              <a:solidFill>
                <a:srgbClr val="FFFFFF"/>
              </a:solidFill>
              <a:effectLst>
                <a:glow rad="241300">
                  <a:srgbClr val="000000"/>
                </a:glow>
              </a:effectLst>
              <a:cs typeface="Arial" charset="0"/>
            </a:endParaRPr>
          </a:p>
          <a:p>
            <a:pPr eaLnBrk="1" hangingPunct="1">
              <a:defRPr/>
            </a:pPr>
            <a:r>
              <a:rPr lang="zh-TW" altLang="en-US" sz="4000" b="1" dirty="0">
                <a:solidFill>
                  <a:srgbClr val="FFFFFF"/>
                </a:solidFill>
                <a:effectLst>
                  <a:glow rad="241300">
                    <a:srgbClr val="000000"/>
                  </a:glow>
                </a:effectLst>
                <a:cs typeface="Arial" charset="0"/>
              </a:rPr>
              <a:t>的奴隶</a:t>
            </a:r>
            <a:r>
              <a:rPr lang="en-GB" altLang="zh-TW" sz="4000" b="1" dirty="0">
                <a:solidFill>
                  <a:srgbClr val="FFFFFF"/>
                </a:solidFill>
                <a:effectLst>
                  <a:glow rad="241300">
                    <a:srgbClr val="000000"/>
                  </a:glow>
                </a:effectLst>
                <a:cs typeface="Arial" charset="0"/>
              </a:rPr>
              <a:t>. </a:t>
            </a:r>
            <a:endParaRPr lang="en-US" sz="4000" b="1" dirty="0">
              <a:solidFill>
                <a:srgbClr val="FFFFFF"/>
              </a:solidFill>
              <a:effectLst>
                <a:glow rad="241300">
                  <a:srgbClr val="000000"/>
                </a:glow>
              </a:effectLst>
              <a:cs typeface="Arial" charset="0"/>
            </a:endParaRP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241300">
                    <a:srgbClr val="000000"/>
                  </a:glow>
                </a:effectLst>
                <a:cs typeface="Arial" charset="0"/>
              </a:rPr>
              <a:t>246</a:t>
            </a:r>
          </a:p>
        </p:txBody>
      </p:sp>
    </p:spTree>
    <p:extLst>
      <p:ext uri="{BB962C8B-B14F-4D97-AF65-F5344CB8AC3E}">
        <p14:creationId xmlns:p14="http://schemas.microsoft.com/office/powerpoint/2010/main" val="3090208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a:t>
            </a:r>
            <a:r>
              <a:rPr lang="zh-TW" altLang="en-US" sz="4800" b="1" i="1" dirty="0">
                <a:solidFill>
                  <a:srgbClr val="FFFF00"/>
                </a:solidFill>
                <a:effectLst>
                  <a:glow rad="127000">
                    <a:schemeClr val="tx1"/>
                  </a:glow>
                </a:effectLst>
                <a:latin typeface="Arial" charset="0"/>
                <a:ea typeface="ＭＳ Ｐゴシック" charset="0"/>
                <a:cs typeface="ＭＳ Ｐゴシック" charset="0"/>
              </a:rPr>
              <a:t>原谅</a:t>
            </a:r>
            <a:r>
              <a:rPr lang="zh-TW" altLang="en-US" sz="4800" b="1" i="1" dirty="0">
                <a:effectLst>
                  <a:glow rad="127000">
                    <a:schemeClr val="tx1"/>
                  </a:glow>
                </a:effectLst>
                <a:latin typeface="Arial" charset="0"/>
                <a:ea typeface="ＭＳ Ｐゴシック" charset="0"/>
                <a:cs typeface="ＭＳ Ｐゴシック" charset="0"/>
              </a:rPr>
              <a:t>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417494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altLang="zh-TW" sz="4800" b="1" dirty="0">
                <a:solidFill>
                  <a:schemeClr val="tx1"/>
                </a:solidFill>
                <a:latin typeface="Arial" charset="0"/>
                <a:ea typeface="ＭＳ Ｐゴシック" charset="0"/>
                <a:cs typeface="ＭＳ Ｐゴシック" charset="0"/>
              </a:rPr>
              <a:t>I.</a:t>
            </a:r>
            <a:r>
              <a:rPr lang="zh-TW" altLang="en-US" sz="4800" b="1" dirty="0">
                <a:solidFill>
                  <a:schemeClr val="tx1"/>
                </a:solidFill>
                <a:latin typeface="Arial" charset="0"/>
                <a:ea typeface="ＭＳ Ｐゴシック" charset="0"/>
                <a:cs typeface="ＭＳ Ｐゴシック" charset="0"/>
              </a:rPr>
              <a:t>开始以尽可能最好的方式看待人们（</a:t>
            </a:r>
            <a:r>
              <a:rPr lang="en-US" altLang="zh-TW" sz="4800" b="1" dirty="0">
                <a:solidFill>
                  <a:schemeClr val="tx1"/>
                </a:solidFill>
                <a:latin typeface="Arial" charset="0"/>
                <a:ea typeface="ＭＳ Ｐゴシック" charset="0"/>
                <a:cs typeface="ＭＳ Ｐゴシック" charset="0"/>
              </a:rPr>
              <a:t>1-7</a:t>
            </a:r>
            <a:r>
              <a:rPr lang="zh-TW" altLang="en-US" sz="4800" b="1" dirty="0">
                <a:solidFill>
                  <a:schemeClr val="tx1"/>
                </a:solidFill>
                <a:latin typeface="Arial" charset="0"/>
                <a:ea typeface="ＭＳ Ｐゴシック" charset="0"/>
                <a:cs typeface="ＭＳ Ｐゴシック" charset="0"/>
              </a:rPr>
              <a:t>）。</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402677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腓利门</a:t>
            </a:r>
            <a:r>
              <a:rPr lang="en-US" sz="8800" b="1" dirty="0">
                <a:effectLst>
                  <a:glow rad="127000">
                    <a:schemeClr val="tx1"/>
                  </a:glow>
                </a:effectLst>
                <a:latin typeface="Arial" charset="0"/>
                <a:ea typeface="ＭＳ Ｐゴシック" charset="0"/>
                <a:cs typeface="ＭＳ Ｐゴシック" charset="0"/>
              </a:rPr>
              <a:t> 8-21</a:t>
            </a:r>
          </a:p>
        </p:txBody>
      </p:sp>
    </p:spTree>
    <p:extLst>
      <p:ext uri="{BB962C8B-B14F-4D97-AF65-F5344CB8AC3E}">
        <p14:creationId xmlns:p14="http://schemas.microsoft.com/office/powerpoint/2010/main" val="1045332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r>
              <a:rPr lang="en-US" altLang="zh-TW" b="1" dirty="0">
                <a:solidFill>
                  <a:schemeClr val="tx2"/>
                </a:solidFill>
                <a:effectLst>
                  <a:glow rad="127000">
                    <a:schemeClr val="bg1"/>
                  </a:glow>
                </a:effectLst>
                <a:latin typeface="Arial" charset="0"/>
                <a:ea typeface="ＭＳ Ｐゴシック" charset="0"/>
                <a:cs typeface="ＭＳ Ｐゴシック" charset="0"/>
              </a:rPr>
              <a:t>II</a:t>
            </a:r>
            <a:r>
              <a:rPr lang="zh-TW" altLang="en-US" b="1" dirty="0">
                <a:solidFill>
                  <a:schemeClr val="tx2"/>
                </a:solidFill>
                <a:effectLst>
                  <a:glow rad="127000">
                    <a:schemeClr val="bg1"/>
                  </a:glow>
                </a:effectLst>
                <a:latin typeface="Arial" charset="0"/>
                <a:ea typeface="ＭＳ Ｐゴシック" charset="0"/>
                <a:cs typeface="ＭＳ Ｐゴシック" charset="0"/>
              </a:rPr>
              <a:t>。 保罗呼吁腓利门原谅他的回归失控的奴隶欧尼西慕</a:t>
            </a:r>
            <a:br>
              <a:rPr lang="zh-TW" altLang="en-US" b="1" dirty="0">
                <a:solidFill>
                  <a:schemeClr val="tx2"/>
                </a:solidFill>
                <a:effectLst>
                  <a:glow rad="127000">
                    <a:schemeClr val="bg1"/>
                  </a:glow>
                </a:effectLst>
                <a:latin typeface="Arial" charset="0"/>
                <a:ea typeface="ＭＳ Ｐゴシック" charset="0"/>
                <a:cs typeface="ＭＳ Ｐゴシック" charset="0"/>
              </a:rPr>
            </a:br>
            <a:r>
              <a:rPr lang="zh-TW" altLang="en-US" b="1" dirty="0">
                <a:solidFill>
                  <a:schemeClr val="tx2"/>
                </a:solidFill>
                <a:effectLst>
                  <a:glow rad="127000">
                    <a:schemeClr val="bg1"/>
                  </a:glow>
                </a:effectLst>
                <a:latin typeface="Arial" charset="0"/>
                <a:ea typeface="ＭＳ Ｐゴシック" charset="0"/>
                <a:cs typeface="ＭＳ Ｐゴシック" charset="0"/>
              </a:rPr>
              <a:t>（</a:t>
            </a:r>
            <a:r>
              <a:rPr lang="en-US" altLang="zh-TW" b="1" dirty="0">
                <a:solidFill>
                  <a:schemeClr val="tx2"/>
                </a:solidFill>
                <a:effectLst>
                  <a:glow rad="127000">
                    <a:schemeClr val="bg1"/>
                  </a:glow>
                </a:effectLst>
                <a:latin typeface="Arial" charset="0"/>
                <a:ea typeface="ＭＳ Ｐゴシック" charset="0"/>
                <a:cs typeface="ＭＳ Ｐゴシック" charset="0"/>
              </a:rPr>
              <a:t>8-21</a:t>
            </a:r>
            <a:r>
              <a:rPr lang="zh-TW" altLang="en-US"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6513656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我在基督里虽然可以放胆吩咐你作应作的事， </a:t>
            </a:r>
            <a:r>
              <a:rPr lang="en-US" altLang="zh-CN" sz="5400" b="1" baseline="30000" dirty="0">
                <a:effectLst>
                  <a:glow rad="127000">
                    <a:schemeClr val="tx1"/>
                  </a:glow>
                </a:effectLst>
                <a:latin typeface="Arial" charset="0"/>
                <a:ea typeface="ＭＳ Ｐゴシック" charset="0"/>
                <a:cs typeface="ＭＳ Ｐゴシック" charset="0"/>
              </a:rPr>
              <a:t>9</a:t>
            </a:r>
            <a:r>
              <a:rPr lang="en-US" altLang="zh-CN"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然而像我这上了年纪的保罗，现在又是为基督耶稣被囚禁的，宁愿凭着爱心请求你</a:t>
            </a:r>
            <a:r>
              <a:rPr lang="ru-RU"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(vv. 8-9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2946616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zh-TW" altLang="en-US" b="1" dirty="0">
                <a:solidFill>
                  <a:schemeClr val="tx2"/>
                </a:solidFill>
                <a:effectLst>
                  <a:glow rad="127000">
                    <a:schemeClr val="bg1"/>
                  </a:glow>
                </a:effectLst>
                <a:latin typeface="Arial" charset="0"/>
                <a:ea typeface="ＭＳ Ｐゴシック" charset="0"/>
                <a:cs typeface="ＭＳ Ｐゴシック" charset="0"/>
              </a:rPr>
              <a:t>欧尼西慕</a:t>
            </a:r>
            <a:br>
              <a:rPr lang="zh-TW" altLang="en-US" b="1" dirty="0">
                <a:solidFill>
                  <a:schemeClr val="tx2"/>
                </a:solidFill>
                <a:effectLst>
                  <a:glow rad="127000">
                    <a:schemeClr val="bg1"/>
                  </a:glow>
                </a:effectLst>
                <a:latin typeface="Arial" charset="0"/>
                <a:ea typeface="ＭＳ Ｐゴシック" charset="0"/>
                <a:cs typeface="ＭＳ Ｐゴシック" charset="0"/>
              </a:rPr>
            </a:br>
            <a:r>
              <a:rPr lang="zh-TW" altLang="en-US" b="1" dirty="0">
                <a:solidFill>
                  <a:schemeClr val="tx2"/>
                </a:solidFill>
                <a:effectLst>
                  <a:glow rad="127000">
                    <a:schemeClr val="bg1"/>
                  </a:glow>
                </a:effectLst>
                <a:latin typeface="Arial" charset="0"/>
                <a:ea typeface="ＭＳ Ｐゴシック" charset="0"/>
                <a:cs typeface="ＭＳ Ｐゴシック" charset="0"/>
              </a:rPr>
              <a:t>逃跑了</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016906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50800"/>
            <a:ext cx="928846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zh-TW" altLang="en-US" sz="4000" b="1" dirty="0">
                <a:solidFill>
                  <a:srgbClr val="FFFFFF"/>
                </a:solidFill>
                <a:effectLst>
                  <a:outerShdw blurRad="38100" dist="38100" dir="2700000" algn="tl">
                    <a:srgbClr val="000000">
                      <a:alpha val="43137"/>
                    </a:srgbClr>
                  </a:outerShdw>
                </a:effectLst>
              </a:rPr>
              <a:t>欧尼西慕斯对腓利门做了不公正和被盗</a:t>
            </a:r>
            <a:endParaRPr lang="en-US" sz="4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80852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r>
              <a:rPr lang="zh-CN" altLang="en-US" sz="4000" b="1" dirty="0">
                <a:solidFill>
                  <a:srgbClr val="FFFFFF"/>
                </a:solidFill>
                <a:effectLst>
                  <a:outerShdw blurRad="38100" dist="38100" dir="2700000" algn="tl">
                    <a:srgbClr val="000000"/>
                  </a:outerShdw>
                </a:effectLst>
              </a:rPr>
              <a:t>罗马帝国的奴隶制</a:t>
            </a:r>
            <a:endParaRPr lang="en-US" altLang="en-US" sz="4000" b="1" dirty="0">
              <a:solidFill>
                <a:srgbClr val="FFFFFF"/>
              </a:solidFill>
              <a:effectLst>
                <a:outerShdw blurRad="38100" dist="38100" dir="2700000" algn="tl">
                  <a:srgbClr val="000000"/>
                </a:outerShdw>
              </a:effectLst>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0"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 y="11906"/>
            <a:ext cx="914400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91" name="Rectangle 11"/>
          <p:cNvSpPr>
            <a:spLocks noChangeArrowheads="1"/>
          </p:cNvSpPr>
          <p:nvPr/>
        </p:nvSpPr>
        <p:spPr bwMode="auto">
          <a:xfrm>
            <a:off x="3429000" y="1143000"/>
            <a:ext cx="2209800" cy="52578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Garamond" pitchFamily="18"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zh-TW" altLang="en-US" sz="5400">
                <a:ea typeface="新細明體" charset="0"/>
                <a:cs typeface="新細明體" charset="0"/>
              </a:rPr>
              <a:t>社会阶层</a:t>
            </a:r>
          </a:p>
        </p:txBody>
      </p:sp>
      <p:sp>
        <p:nvSpPr>
          <p:cNvPr id="46083" name="Rectangle 3"/>
          <p:cNvSpPr>
            <a:spLocks noGrp="1" noChangeArrowheads="1"/>
          </p:cNvSpPr>
          <p:nvPr>
            <p:ph type="body" idx="1"/>
          </p:nvPr>
        </p:nvSpPr>
        <p:spPr>
          <a:xfrm>
            <a:off x="3276600" y="1905000"/>
            <a:ext cx="5562600" cy="609600"/>
          </a:xfrm>
        </p:spPr>
        <p:txBody>
          <a:bodyPr/>
          <a:lstStyle/>
          <a:p>
            <a:pPr eaLnBrk="1" hangingPunct="1">
              <a:lnSpc>
                <a:spcPct val="90000"/>
              </a:lnSpc>
            </a:pPr>
            <a:r>
              <a:rPr lang="zh-CN" altLang="en-US" sz="2800" b="1">
                <a:ea typeface="SimSun" pitchFamily="2" charset="-122"/>
              </a:rPr>
              <a:t>骑术 </a:t>
            </a:r>
            <a:r>
              <a:rPr lang="en-US" altLang="zh-CN" sz="2800" b="1">
                <a:ea typeface="SimSun" pitchFamily="2" charset="-122"/>
              </a:rPr>
              <a:t>(</a:t>
            </a:r>
            <a:r>
              <a:rPr lang="zh-CN" altLang="en-US" sz="2800" b="1">
                <a:ea typeface="SimSun" pitchFamily="2" charset="-122"/>
              </a:rPr>
              <a:t>贵族</a:t>
            </a:r>
            <a:r>
              <a:rPr lang="en-US" altLang="zh-CN" sz="2800" b="1">
                <a:ea typeface="SimSun" pitchFamily="2" charset="-122"/>
              </a:rPr>
              <a:t>)</a:t>
            </a:r>
            <a:endParaRPr lang="en-US" altLang="zh-TW" sz="2800" b="1">
              <a:ea typeface="新細明體" charset="-120"/>
            </a:endParaRPr>
          </a:p>
        </p:txBody>
      </p:sp>
      <p:sp>
        <p:nvSpPr>
          <p:cNvPr id="46084" name="Rectangle 4"/>
          <p:cNvSpPr>
            <a:spLocks noChangeArrowheads="1"/>
          </p:cNvSpPr>
          <p:nvPr/>
        </p:nvSpPr>
        <p:spPr bwMode="auto">
          <a:xfrm>
            <a:off x="3276600" y="3073400"/>
            <a:ext cx="5562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FFCC00"/>
              </a:buClr>
              <a:buSzPct val="70000"/>
              <a:buFont typeface="Wingdings" charset="0"/>
              <a:buChar char="n"/>
              <a:defRPr/>
            </a:pPr>
            <a:r>
              <a:rPr lang="zh-TW" altLang="en-US" sz="2800" b="1">
                <a:solidFill>
                  <a:srgbClr val="FFFFFF"/>
                </a:solidFill>
                <a:effectLst>
                  <a:outerShdw blurRad="38100" dist="38100" dir="2700000" algn="tl">
                    <a:srgbClr val="000000"/>
                  </a:outerShdw>
                </a:effectLst>
                <a:latin typeface="Garamond" charset="0"/>
                <a:ea typeface="新細明體" charset="0"/>
                <a:cs typeface="新細明體" charset="0"/>
              </a:rPr>
              <a:t>中产阶层</a:t>
            </a:r>
          </a:p>
        </p:txBody>
      </p:sp>
      <p:sp>
        <p:nvSpPr>
          <p:cNvPr id="46085" name="Rectangle 5"/>
          <p:cNvSpPr>
            <a:spLocks noChangeArrowheads="1"/>
          </p:cNvSpPr>
          <p:nvPr/>
        </p:nvSpPr>
        <p:spPr bwMode="auto">
          <a:xfrm>
            <a:off x="3276600" y="4241800"/>
            <a:ext cx="5562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Clr>
                <a:srgbClr val="FFCC00"/>
              </a:buClr>
              <a:buSzPct val="70000"/>
              <a:buFont typeface="Wingdings" pitchFamily="2" charset="2"/>
              <a:buChar char="n"/>
            </a:pPr>
            <a:r>
              <a:rPr lang="zh-TW" altLang="en-US" sz="2800" b="1">
                <a:solidFill>
                  <a:srgbClr val="FFFFFF"/>
                </a:solidFill>
                <a:effectLst>
                  <a:outerShdw blurRad="38100" dist="38100" dir="2700000" algn="tl">
                    <a:srgbClr val="000000"/>
                  </a:outerShdw>
                </a:effectLst>
                <a:latin typeface="Garamond" pitchFamily="18" charset="0"/>
                <a:ea typeface="新細明體" charset="-120"/>
              </a:rPr>
              <a:t>平民</a:t>
            </a:r>
            <a:r>
              <a:rPr lang="en-US" altLang="zh-TW" sz="2800" b="1">
                <a:solidFill>
                  <a:srgbClr val="FFFFFF"/>
                </a:solidFill>
                <a:effectLst>
                  <a:outerShdw blurRad="38100" dist="38100" dir="2700000" algn="tl">
                    <a:srgbClr val="000000"/>
                  </a:outerShdw>
                </a:effectLst>
                <a:latin typeface="Garamond" pitchFamily="18" charset="0"/>
                <a:ea typeface="新細明體" charset="-120"/>
              </a:rPr>
              <a:t>(</a:t>
            </a:r>
            <a:r>
              <a:rPr lang="zh-TW" altLang="en-US" sz="2800" b="1">
                <a:solidFill>
                  <a:srgbClr val="FFFFFF"/>
                </a:solidFill>
                <a:effectLst>
                  <a:outerShdw blurRad="38100" dist="38100" dir="2700000" algn="tl">
                    <a:srgbClr val="000000"/>
                  </a:outerShdw>
                </a:effectLst>
                <a:latin typeface="Garamond" pitchFamily="18" charset="0"/>
                <a:ea typeface="新細明體" charset="-120"/>
              </a:rPr>
              <a:t>自由民</a:t>
            </a:r>
            <a:r>
              <a:rPr lang="en-US" altLang="zh-TW" sz="2800" b="1">
                <a:solidFill>
                  <a:srgbClr val="FFFFFF"/>
                </a:solidFill>
                <a:effectLst>
                  <a:outerShdw blurRad="38100" dist="38100" dir="2700000" algn="tl">
                    <a:srgbClr val="000000"/>
                  </a:outerShdw>
                </a:effectLst>
                <a:latin typeface="Garamond" pitchFamily="18" charset="0"/>
                <a:ea typeface="新細明體" charset="-120"/>
              </a:rPr>
              <a:t>)</a:t>
            </a:r>
          </a:p>
        </p:txBody>
      </p:sp>
      <p:sp>
        <p:nvSpPr>
          <p:cNvPr id="46086" name="Rectangle 6"/>
          <p:cNvSpPr>
            <a:spLocks noChangeArrowheads="1"/>
          </p:cNvSpPr>
          <p:nvPr/>
        </p:nvSpPr>
        <p:spPr bwMode="auto">
          <a:xfrm>
            <a:off x="3276600" y="5373688"/>
            <a:ext cx="5634038"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FFCC00"/>
              </a:buClr>
              <a:buSzPct val="70000"/>
              <a:buFont typeface="Wingdings" charset="0"/>
              <a:buChar char="n"/>
              <a:defRPr/>
            </a:pPr>
            <a:r>
              <a:rPr lang="zh-TW" altLang="en-US" sz="2800" b="1">
                <a:solidFill>
                  <a:srgbClr val="FFCC00"/>
                </a:solidFill>
                <a:effectLst>
                  <a:outerShdw blurRad="38100" dist="38100" dir="2700000" algn="tl">
                    <a:srgbClr val="000000"/>
                  </a:outerShdw>
                </a:effectLst>
                <a:latin typeface="Garamond" charset="0"/>
                <a:ea typeface="新細明體" charset="0"/>
                <a:cs typeface="新細明體" charset="0"/>
              </a:rPr>
              <a:t>   奴    隶</a:t>
            </a:r>
          </a:p>
        </p:txBody>
      </p:sp>
      <p:sp>
        <p:nvSpPr>
          <p:cNvPr id="46087" name="AutoShape 7"/>
          <p:cNvSpPr>
            <a:spLocks noChangeArrowheads="1"/>
          </p:cNvSpPr>
          <p:nvPr/>
        </p:nvSpPr>
        <p:spPr bwMode="auto">
          <a:xfrm rot="5400000">
            <a:off x="4191000" y="25146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solidFill>
                <a:srgbClr val="FFFFFF"/>
              </a:solidFill>
            </a:endParaRPr>
          </a:p>
        </p:txBody>
      </p:sp>
      <p:sp>
        <p:nvSpPr>
          <p:cNvPr id="46088" name="AutoShape 8"/>
          <p:cNvSpPr>
            <a:spLocks noChangeArrowheads="1"/>
          </p:cNvSpPr>
          <p:nvPr/>
        </p:nvSpPr>
        <p:spPr bwMode="auto">
          <a:xfrm rot="5400000">
            <a:off x="4191000" y="36957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solidFill>
                <a:srgbClr val="FFFFFF"/>
              </a:solidFill>
            </a:endParaRPr>
          </a:p>
        </p:txBody>
      </p:sp>
      <p:sp>
        <p:nvSpPr>
          <p:cNvPr id="46089" name="AutoShape 9"/>
          <p:cNvSpPr>
            <a:spLocks noChangeArrowheads="1"/>
          </p:cNvSpPr>
          <p:nvPr/>
        </p:nvSpPr>
        <p:spPr bwMode="auto">
          <a:xfrm rot="5400000">
            <a:off x="4191000" y="48768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solidFill>
                <a:srgbClr val="FFFFFF"/>
              </a:solidFill>
            </a:endParaRPr>
          </a:p>
        </p:txBody>
      </p:sp>
      <p:sp>
        <p:nvSpPr>
          <p:cNvPr id="46093" name="Text Box 13"/>
          <p:cNvSpPr txBox="1">
            <a:spLocks noChangeArrowheads="1"/>
          </p:cNvSpPr>
          <p:nvPr/>
        </p:nvSpPr>
        <p:spPr bwMode="auto">
          <a:xfrm>
            <a:off x="8534400" y="76200"/>
            <a:ext cx="523875"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ltLang="zh-TW" b="1">
                <a:solidFill>
                  <a:srgbClr val="FFFFFF"/>
                </a:solidFill>
                <a:latin typeface="Arial" charset="0"/>
                <a:ea typeface="新細明體" charset="0"/>
                <a:cs typeface="新細明體" charset="0"/>
              </a:rPr>
              <a:t>98</a:t>
            </a:r>
          </a:p>
        </p:txBody>
      </p:sp>
      <p:sp>
        <p:nvSpPr>
          <p:cNvPr id="2" name="文本框 1">
            <a:extLst>
              <a:ext uri="{FF2B5EF4-FFF2-40B4-BE49-F238E27FC236}">
                <a16:creationId xmlns:a16="http://schemas.microsoft.com/office/drawing/2014/main" id="{55FA448D-4938-EFB4-0849-BE25E1D98650}"/>
              </a:ext>
            </a:extLst>
          </p:cNvPr>
          <p:cNvSpPr txBox="1"/>
          <p:nvPr/>
        </p:nvSpPr>
        <p:spPr>
          <a:xfrm>
            <a:off x="403480" y="533400"/>
            <a:ext cx="2720720" cy="5601533"/>
          </a:xfrm>
          <a:prstGeom prst="rect">
            <a:avLst/>
          </a:prstGeom>
          <a:solidFill>
            <a:srgbClr val="EBE8AF"/>
          </a:solidFill>
        </p:spPr>
        <p:txBody>
          <a:bodyPr wrap="square" rtlCol="0">
            <a:spAutoFit/>
          </a:bodyPr>
          <a:lstStyle/>
          <a:p>
            <a:pPr algn="ctr"/>
            <a:r>
              <a:rPr lang="zh-CN" altLang="en-US" sz="3200" b="1" dirty="0">
                <a:solidFill>
                  <a:schemeClr val="bg2"/>
                </a:solidFill>
              </a:rPr>
              <a:t>新奴隶到货</a:t>
            </a:r>
            <a:endParaRPr lang="en-US" altLang="zh-CN" sz="3200" b="1" dirty="0">
              <a:solidFill>
                <a:schemeClr val="bg2"/>
              </a:solidFill>
            </a:endParaRPr>
          </a:p>
          <a:p>
            <a:pPr algn="ctr"/>
            <a:endParaRPr lang="zh-CN" altLang="en-US" dirty="0">
              <a:solidFill>
                <a:schemeClr val="bg2"/>
              </a:solidFill>
            </a:endParaRPr>
          </a:p>
          <a:p>
            <a:r>
              <a:rPr lang="en-US" altLang="zh-CN" sz="1600" dirty="0">
                <a:solidFill>
                  <a:schemeClr val="bg2"/>
                </a:solidFill>
              </a:rPr>
              <a:t>• </a:t>
            </a:r>
            <a:r>
              <a:rPr lang="zh-CN" altLang="en-US" sz="1600" b="1" dirty="0">
                <a:solidFill>
                  <a:schemeClr val="bg2"/>
                </a:solidFill>
              </a:rPr>
              <a:t>战俘</a:t>
            </a:r>
            <a:r>
              <a:rPr lang="en-US" altLang="zh-CN" sz="1600" dirty="0">
                <a:solidFill>
                  <a:schemeClr val="bg2"/>
                </a:solidFill>
              </a:rPr>
              <a:t>——</a:t>
            </a:r>
            <a:r>
              <a:rPr lang="zh-CN" altLang="en-US" sz="1600" dirty="0">
                <a:solidFill>
                  <a:schemeClr val="bg2"/>
                </a:solidFill>
              </a:rPr>
              <a:t>来自帝国的各个角落，甚至更远的地方！</a:t>
            </a:r>
          </a:p>
          <a:p>
            <a:r>
              <a:rPr lang="zh-CN" altLang="en-US" sz="1600" dirty="0">
                <a:solidFill>
                  <a:schemeClr val="bg2"/>
                </a:solidFill>
              </a:rPr>
              <a:t>有受过教育的</a:t>
            </a:r>
            <a:r>
              <a:rPr lang="zh-CN" altLang="en-US" sz="1600" b="1" dirty="0">
                <a:solidFill>
                  <a:schemeClr val="bg2"/>
                </a:solidFill>
              </a:rPr>
              <a:t>希腊奴隶</a:t>
            </a:r>
            <a:r>
              <a:rPr lang="zh-CN" altLang="en-US" sz="1600" dirty="0">
                <a:solidFill>
                  <a:schemeClr val="bg2"/>
                </a:solidFill>
              </a:rPr>
              <a:t>、强壮的</a:t>
            </a:r>
            <a:r>
              <a:rPr lang="zh-CN" altLang="en-US" sz="1600" b="1" dirty="0">
                <a:solidFill>
                  <a:schemeClr val="bg2"/>
                </a:solidFill>
              </a:rPr>
              <a:t>日耳曼和不列颠蛮族</a:t>
            </a:r>
            <a:r>
              <a:rPr lang="zh-CN" altLang="en-US" sz="1600" dirty="0">
                <a:solidFill>
                  <a:schemeClr val="bg2"/>
                </a:solidFill>
              </a:rPr>
              <a:t>，以及来自</a:t>
            </a:r>
            <a:r>
              <a:rPr lang="zh-CN" altLang="en-US" sz="1600" b="1" dirty="0">
                <a:solidFill>
                  <a:schemeClr val="bg2"/>
                </a:solidFill>
              </a:rPr>
              <a:t>埃及、非洲和印度</a:t>
            </a:r>
            <a:r>
              <a:rPr lang="zh-CN" altLang="en-US" sz="1600" dirty="0">
                <a:solidFill>
                  <a:schemeClr val="bg2"/>
                </a:solidFill>
              </a:rPr>
              <a:t>的奴隶。</a:t>
            </a:r>
            <a:endParaRPr lang="en-US" altLang="zh-CN" sz="1600" dirty="0">
              <a:solidFill>
                <a:schemeClr val="bg2"/>
              </a:solidFill>
            </a:endParaRPr>
          </a:p>
          <a:p>
            <a:endParaRPr lang="zh-CN" altLang="en-US" sz="1600" dirty="0">
              <a:solidFill>
                <a:schemeClr val="bg2"/>
              </a:solidFill>
            </a:endParaRPr>
          </a:p>
          <a:p>
            <a:r>
              <a:rPr lang="en-US" altLang="zh-CN" sz="1600" dirty="0">
                <a:solidFill>
                  <a:schemeClr val="bg2"/>
                </a:solidFill>
              </a:rPr>
              <a:t>• </a:t>
            </a:r>
            <a:r>
              <a:rPr lang="zh-CN" altLang="en-US" sz="1600" b="1" dirty="0">
                <a:solidFill>
                  <a:schemeClr val="bg2"/>
                </a:solidFill>
              </a:rPr>
              <a:t>新一批罪犯</a:t>
            </a:r>
            <a:r>
              <a:rPr lang="en-US" altLang="zh-CN" sz="1600" dirty="0">
                <a:solidFill>
                  <a:schemeClr val="bg2"/>
                </a:solidFill>
              </a:rPr>
              <a:t>——</a:t>
            </a:r>
            <a:r>
              <a:rPr lang="zh-CN" altLang="en-US" sz="1600" dirty="0">
                <a:solidFill>
                  <a:schemeClr val="bg2"/>
                </a:solidFill>
              </a:rPr>
              <a:t>大多数已被政府预定去</a:t>
            </a:r>
            <a:r>
              <a:rPr lang="zh-CN" altLang="en-US" sz="1600" b="1" dirty="0">
                <a:solidFill>
                  <a:schemeClr val="bg2"/>
                </a:solidFill>
              </a:rPr>
              <a:t>矿井劳作</a:t>
            </a:r>
            <a:r>
              <a:rPr lang="zh-CN" altLang="en-US" sz="1600" dirty="0">
                <a:solidFill>
                  <a:schemeClr val="bg2"/>
                </a:solidFill>
              </a:rPr>
              <a:t>、</a:t>
            </a:r>
            <a:r>
              <a:rPr lang="zh-CN" altLang="en-US" sz="1600" b="1" dirty="0">
                <a:solidFill>
                  <a:schemeClr val="bg2"/>
                </a:solidFill>
              </a:rPr>
              <a:t>清扫道路</a:t>
            </a:r>
            <a:r>
              <a:rPr lang="zh-CN" altLang="en-US" sz="1600" dirty="0">
                <a:solidFill>
                  <a:schemeClr val="bg2"/>
                </a:solidFill>
              </a:rPr>
              <a:t>或执行其他公共任务，但其中一些可供</a:t>
            </a:r>
            <a:r>
              <a:rPr lang="zh-CN" altLang="en-US" sz="1600" b="1" dirty="0">
                <a:solidFill>
                  <a:schemeClr val="bg2"/>
                </a:solidFill>
              </a:rPr>
              <a:t>私人买家</a:t>
            </a:r>
            <a:r>
              <a:rPr lang="zh-CN" altLang="en-US" sz="1600" dirty="0">
                <a:solidFill>
                  <a:schemeClr val="bg2"/>
                </a:solidFill>
              </a:rPr>
              <a:t>购买。</a:t>
            </a:r>
            <a:endParaRPr lang="en-US" altLang="zh-CN" sz="1600" dirty="0">
              <a:solidFill>
                <a:schemeClr val="bg2"/>
              </a:solidFill>
            </a:endParaRPr>
          </a:p>
          <a:p>
            <a:endParaRPr lang="zh-CN" altLang="en-US" sz="1600" dirty="0">
              <a:solidFill>
                <a:schemeClr val="bg2"/>
              </a:solidFill>
            </a:endParaRPr>
          </a:p>
          <a:p>
            <a:r>
              <a:rPr lang="en-US" altLang="zh-CN" sz="1600" dirty="0">
                <a:solidFill>
                  <a:schemeClr val="bg2"/>
                </a:solidFill>
              </a:rPr>
              <a:t>• </a:t>
            </a:r>
            <a:r>
              <a:rPr lang="zh-CN" altLang="en-US" sz="1600" dirty="0">
                <a:solidFill>
                  <a:schemeClr val="bg2"/>
                </a:solidFill>
              </a:rPr>
              <a:t>我们的奴隶</a:t>
            </a:r>
            <a:r>
              <a:rPr lang="zh-CN" altLang="en-US" sz="1600" b="1" dirty="0">
                <a:solidFill>
                  <a:schemeClr val="bg2"/>
                </a:solidFill>
              </a:rPr>
              <a:t>年龄和健康状况均已清楚列出</a:t>
            </a:r>
            <a:r>
              <a:rPr lang="zh-CN" altLang="en-US" sz="1600" dirty="0">
                <a:solidFill>
                  <a:schemeClr val="bg2"/>
                </a:solidFill>
              </a:rPr>
              <a:t>，并保证告知任何</a:t>
            </a:r>
            <a:r>
              <a:rPr lang="zh-CN" altLang="en-US" sz="1600" b="1" dirty="0">
                <a:solidFill>
                  <a:schemeClr val="bg2"/>
                </a:solidFill>
              </a:rPr>
              <a:t>跛足、静脉曲张或其他疾病</a:t>
            </a:r>
            <a:r>
              <a:rPr lang="zh-CN" altLang="en-US" sz="1600" dirty="0">
                <a:solidFill>
                  <a:schemeClr val="bg2"/>
                </a:solidFill>
              </a:rPr>
              <a:t>。</a:t>
            </a:r>
            <a:br>
              <a:rPr lang="zh-CN" altLang="en-US" sz="1600" dirty="0">
                <a:solidFill>
                  <a:schemeClr val="bg2"/>
                </a:solidFill>
              </a:rPr>
            </a:br>
            <a:endParaRPr lang="zh-CN" altLang="en-US" sz="1600" dirty="0">
              <a:solidFill>
                <a:schemeClr val="bg2"/>
              </a:solidFill>
            </a:endParaRPr>
          </a:p>
          <a:p>
            <a:r>
              <a:rPr lang="zh-CN" altLang="en-US" sz="1400" b="1" dirty="0">
                <a:solidFill>
                  <a:schemeClr val="bg2"/>
                </a:solidFill>
              </a:rPr>
              <a:t>奴隶市场，图拉真广场，罗马</a:t>
            </a:r>
            <a:endParaRPr lang="zh-CN" altLang="en-US" sz="1400" dirty="0">
              <a:solidFill>
                <a:schemeClr val="bg2"/>
              </a:solidFill>
            </a:endParaRPr>
          </a:p>
        </p:txBody>
      </p:sp>
      <p:sp>
        <p:nvSpPr>
          <p:cNvPr id="3" name="文本框 2">
            <a:extLst>
              <a:ext uri="{FF2B5EF4-FFF2-40B4-BE49-F238E27FC236}">
                <a16:creationId xmlns:a16="http://schemas.microsoft.com/office/drawing/2014/main" id="{F8A13AD4-2C67-41EF-5EF7-3E5006E9D150}"/>
              </a:ext>
            </a:extLst>
          </p:cNvPr>
          <p:cNvSpPr txBox="1"/>
          <p:nvPr/>
        </p:nvSpPr>
        <p:spPr>
          <a:xfrm>
            <a:off x="5661683" y="5888009"/>
            <a:ext cx="3462219" cy="461665"/>
          </a:xfrm>
          <a:prstGeom prst="rect">
            <a:avLst/>
          </a:prstGeom>
          <a:solidFill>
            <a:srgbClr val="EBE8AF"/>
          </a:solidFill>
        </p:spPr>
        <p:txBody>
          <a:bodyPr wrap="square" rtlCol="0">
            <a:spAutoFit/>
          </a:bodyPr>
          <a:lstStyle/>
          <a:p>
            <a:r>
              <a:rPr lang="zh-CN" altLang="en-US" sz="1200" b="1" dirty="0">
                <a:solidFill>
                  <a:schemeClr val="bg2"/>
                </a:solidFill>
              </a:rPr>
              <a:t>耐用性</a:t>
            </a:r>
            <a:endParaRPr lang="zh-CN" altLang="en-US" sz="1200" dirty="0">
              <a:solidFill>
                <a:schemeClr val="bg2"/>
              </a:solidFill>
            </a:endParaRPr>
          </a:p>
          <a:p>
            <a:r>
              <a:rPr lang="zh-CN" altLang="en-US" sz="1200" dirty="0">
                <a:solidFill>
                  <a:schemeClr val="bg2"/>
                </a:solidFill>
              </a:rPr>
              <a:t>强壮、健康的奴隶适用于</a:t>
            </a:r>
            <a:r>
              <a:rPr lang="zh-CN" altLang="en-US" sz="1200" b="1" dirty="0">
                <a:solidFill>
                  <a:schemeClr val="bg2"/>
                </a:solidFill>
              </a:rPr>
              <a:t>各种繁重的家务和农活</a:t>
            </a:r>
            <a:r>
              <a:rPr lang="zh-CN" altLang="en-US" sz="1200" dirty="0">
                <a:solidFill>
                  <a:schemeClr val="bg2"/>
                </a:solidFill>
              </a:rPr>
              <a:t>。</a:t>
            </a:r>
          </a:p>
        </p:txBody>
      </p:sp>
    </p:spTree>
    <p:extLst>
      <p:ext uri="{BB962C8B-B14F-4D97-AF65-F5344CB8AC3E}">
        <p14:creationId xmlns:p14="http://schemas.microsoft.com/office/powerpoint/2010/main" val="269024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TW" altLang="en-US" sz="3600" b="1" dirty="0">
                <a:solidFill>
                  <a:schemeClr val="bg1"/>
                </a:solidFill>
                <a:effectLst>
                  <a:glow rad="101600">
                    <a:schemeClr val="tx1">
                      <a:alpha val="99000"/>
                    </a:schemeClr>
                  </a:glow>
                </a:effectLst>
                <a:latin typeface="Arial"/>
                <a:cs typeface="Arial"/>
              </a:rPr>
              <a:t>腓利门的救赎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2800" b="1" dirty="0">
                <a:solidFill>
                  <a:srgbClr val="FFFFFF"/>
                </a:solidFill>
                <a:effectLst>
                  <a:glow rad="127000">
                    <a:srgbClr val="000000"/>
                  </a:glow>
                </a:effectLst>
                <a:latin typeface="Arial" charset="0"/>
                <a:ea typeface="ＭＳ Ｐゴシック" charset="0"/>
                <a:cs typeface="ＭＳ Ｐゴシック" charset="0"/>
              </a:rPr>
              <a:t>保罗在向保罗申请欧尼西慕的债务时暗示耶稣的赎罪死亡：“如果他做了任何错误或欠你任何东西，就把它指控给我”（</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17-18</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Tree>
    <p:extLst>
      <p:ext uri="{BB962C8B-B14F-4D97-AF65-F5344CB8AC3E}">
        <p14:creationId xmlns:p14="http://schemas.microsoft.com/office/powerpoint/2010/main" val="8767478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865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39825"/>
            <a:ext cx="8640762" cy="564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r>
              <a:rPr lang="zh-CN" altLang="en-US" sz="4000" b="1" dirty="0">
                <a:solidFill>
                  <a:srgbClr val="FFFFFF"/>
                </a:solidFill>
              </a:rPr>
              <a:t>罗马帝国的奴隶制</a:t>
            </a:r>
            <a:endParaRPr lang="en-US" altLang="en-US" sz="4000" b="1" dirty="0">
              <a:solidFill>
                <a:srgbClr val="FFFFFF"/>
              </a:solidFill>
            </a:endParaRPr>
          </a:p>
        </p:txBody>
      </p:sp>
      <p:sp>
        <p:nvSpPr>
          <p:cNvPr id="4" name="Title 1"/>
          <p:cNvSpPr txBox="1">
            <a:spLocks/>
          </p:cNvSpPr>
          <p:nvPr/>
        </p:nvSpPr>
        <p:spPr bwMode="auto">
          <a:xfrm>
            <a:off x="251520" y="2133600"/>
            <a:ext cx="8136904" cy="3384376"/>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defRPr/>
            </a:pPr>
            <a:r>
              <a:rPr lang="zh-TW" altLang="en-US" sz="3600" b="1" dirty="0">
                <a:solidFill>
                  <a:srgbClr val="FFFFFF"/>
                </a:solidFill>
                <a:effectLst>
                  <a:glow rad="203200">
                    <a:srgbClr val="000000"/>
                  </a:glow>
                </a:effectLst>
              </a:rPr>
              <a:t>“奴隶绝对是他主人的处置</a:t>
            </a:r>
            <a:r>
              <a:rPr lang="en-US" altLang="zh-TW" sz="3600" b="1" dirty="0">
                <a:solidFill>
                  <a:srgbClr val="FFFFFF"/>
                </a:solidFill>
                <a:effectLst>
                  <a:glow rad="203200">
                    <a:srgbClr val="000000"/>
                  </a:glow>
                </a:effectLst>
              </a:rPr>
              <a:t>; </a:t>
            </a:r>
            <a:r>
              <a:rPr lang="zh-TW" altLang="en-US" sz="3600" b="1" dirty="0">
                <a:solidFill>
                  <a:srgbClr val="FFFFFF"/>
                </a:solidFill>
                <a:effectLst>
                  <a:glow rad="203200">
                    <a:srgbClr val="000000"/>
                  </a:glow>
                </a:effectLst>
              </a:rPr>
              <a:t>对于最小的罪行，他可能被鞭打，肢解，钉在十字架上，</a:t>
            </a:r>
            <a:r>
              <a:rPr lang="en-US" altLang="zh-TW" sz="3600" b="1" dirty="0">
                <a:solidFill>
                  <a:srgbClr val="FFFFFF"/>
                </a:solidFill>
                <a:effectLst>
                  <a:glow rad="203200">
                    <a:srgbClr val="000000"/>
                  </a:glow>
                </a:effectLst>
              </a:rPr>
              <a:t>[</a:t>
            </a:r>
            <a:r>
              <a:rPr lang="zh-TW" altLang="en-US" sz="3600" b="1" dirty="0">
                <a:solidFill>
                  <a:srgbClr val="FFFFFF"/>
                </a:solidFill>
                <a:effectLst>
                  <a:glow rad="203200">
                    <a:srgbClr val="000000"/>
                  </a:glow>
                </a:effectLst>
              </a:rPr>
              <a:t>或</a:t>
            </a:r>
            <a:r>
              <a:rPr lang="en-US" altLang="zh-TW" sz="3600" b="1" dirty="0">
                <a:solidFill>
                  <a:srgbClr val="FFFFFF"/>
                </a:solidFill>
                <a:effectLst>
                  <a:glow rad="203200">
                    <a:srgbClr val="000000"/>
                  </a:glow>
                </a:effectLst>
              </a:rPr>
              <a:t>]</a:t>
            </a:r>
            <a:r>
              <a:rPr lang="zh-TW" altLang="en-US" sz="3600" b="1" dirty="0">
                <a:solidFill>
                  <a:srgbClr val="FFFFFF"/>
                </a:solidFill>
                <a:effectLst>
                  <a:glow rad="203200">
                    <a:srgbClr val="000000"/>
                  </a:glow>
                </a:effectLst>
              </a:rPr>
              <a:t>被扔到野兽身上“</a:t>
            </a:r>
            <a:r>
              <a:rPr lang="en-US" sz="2400" b="1" dirty="0">
                <a:solidFill>
                  <a:srgbClr val="FFFFFF"/>
                </a:solidFill>
                <a:effectLst>
                  <a:glow rad="203200">
                    <a:srgbClr val="000000"/>
                  </a:glow>
                </a:effectLst>
              </a:rPr>
              <a:t>(J. B. Lightfoot, </a:t>
            </a:r>
            <a:br>
              <a:rPr lang="en-US" sz="2400" b="1" dirty="0">
                <a:solidFill>
                  <a:srgbClr val="FFFFFF"/>
                </a:solidFill>
                <a:effectLst>
                  <a:glow rad="203200">
                    <a:srgbClr val="000000"/>
                  </a:glow>
                </a:effectLst>
              </a:rPr>
            </a:br>
            <a:r>
              <a:rPr lang="en-US" sz="2400" b="1" i="1" dirty="0">
                <a:solidFill>
                  <a:srgbClr val="FFFFFF"/>
                </a:solidFill>
                <a:effectLst>
                  <a:glow rad="203200">
                    <a:srgbClr val="000000"/>
                  </a:glow>
                </a:effectLst>
              </a:rPr>
              <a:t>Saint Paul’s Epistles to the </a:t>
            </a:r>
            <a:br>
              <a:rPr lang="en-US" sz="2400" b="1" i="1" dirty="0">
                <a:solidFill>
                  <a:srgbClr val="FFFFFF"/>
                </a:solidFill>
                <a:effectLst>
                  <a:glow rad="203200">
                    <a:srgbClr val="000000"/>
                  </a:glow>
                </a:effectLst>
              </a:rPr>
            </a:br>
            <a:r>
              <a:rPr lang="en-US" sz="2400" b="1" i="1" dirty="0">
                <a:solidFill>
                  <a:srgbClr val="FFFFFF"/>
                </a:solidFill>
                <a:effectLst>
                  <a:glow rad="203200">
                    <a:srgbClr val="000000"/>
                  </a:glow>
                </a:effectLst>
              </a:rPr>
              <a:t>Colossians and to Philemon</a:t>
            </a:r>
            <a:r>
              <a:rPr lang="en-US" sz="2400" b="1" dirty="0">
                <a:solidFill>
                  <a:srgbClr val="FFFFFF"/>
                </a:solidFill>
                <a:effectLst>
                  <a:glow rad="203200">
                    <a:srgbClr val="000000"/>
                  </a:glow>
                </a:effectLst>
              </a:rPr>
              <a:t>, 321) </a:t>
            </a:r>
          </a:p>
        </p:txBody>
      </p:sp>
      <p:sp>
        <p:nvSpPr>
          <p:cNvPr id="198661"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246</a:t>
            </a:r>
          </a:p>
        </p:txBody>
      </p:sp>
    </p:spTree>
    <p:extLst>
      <p:ext uri="{BB962C8B-B14F-4D97-AF65-F5344CB8AC3E}">
        <p14:creationId xmlns:p14="http://schemas.microsoft.com/office/powerpoint/2010/main" val="2187666141"/>
      </p:ext>
    </p:extLst>
  </p:cSld>
  <p:clrMapOvr>
    <a:overrideClrMapping bg1="dk2" tx1="lt1" bg2="dk1" tx2="lt2" accent1="accent1" accent2="accent2" accent3="accent3" accent4="accent4" accent5="accent5" accent6="accent6" hlink="hlink" folHlink="folHlink"/>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zh-CN" altLang="en-US" sz="4000" dirty="0">
                <a:ea typeface="SimSun" charset="0"/>
                <a:cs typeface="SimSun" charset="0"/>
              </a:rPr>
              <a:t>人口分类</a:t>
            </a:r>
            <a:endParaRPr lang="en-US" sz="4000" dirty="0">
              <a:latin typeface="Arial" charset="0"/>
            </a:endParaRPr>
          </a:p>
        </p:txBody>
      </p:sp>
      <p:graphicFrame>
        <p:nvGraphicFramePr>
          <p:cNvPr id="2" name="Object 1026"/>
          <p:cNvGraphicFramePr>
            <a:graphicFrameLocks noGrp="1" noChangeAspect="1"/>
          </p:cNvGraphicFramePr>
          <p:nvPr>
            <p:ph idx="1"/>
            <p:extLst>
              <p:ext uri="{D42A27DB-BD31-4B8C-83A1-F6EECF244321}">
                <p14:modId xmlns:p14="http://schemas.microsoft.com/office/powerpoint/2010/main" val="813763016"/>
              </p:ext>
            </p:extLst>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349249" y="3810000"/>
            <a:ext cx="18526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rPr>
              <a:t>Millions of People</a:t>
            </a: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itchFamily="-112" charset="0"/>
              <a:ea typeface="ＭＳ Ｐゴシック"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lvl="0" eaLnBrk="1" hangingPunct="1">
              <a:defRPr/>
            </a:pPr>
            <a:r>
              <a:rPr lang="ko-KR" altLang="en-US" sz="2400" kern="0" dirty="0" err="1">
                <a:solidFill>
                  <a:srgbClr val="000514"/>
                </a:solidFill>
                <a:effectLst/>
                <a:latin typeface="Arial" charset="0"/>
              </a:rPr>
              <a:t>奴隸</a:t>
            </a:r>
            <a:endParaRPr kumimoji="0" lang="en-US" sz="2400" b="1" i="0" u="none" strike="noStrike" kern="0" cap="none" spc="0" normalizeH="0" baseline="0" noProof="0" dirty="0">
              <a:ln>
                <a:noFill/>
              </a:ln>
              <a:solidFill>
                <a:srgbClr val="000514"/>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042345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Shack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3"/>
          <p:cNvSpPr>
            <a:spLocks noGrp="1" noChangeArrowheads="1"/>
          </p:cNvSpPr>
          <p:nvPr>
            <p:ph type="title"/>
          </p:nvPr>
        </p:nvSpPr>
        <p:spPr>
          <a:xfrm>
            <a:off x="601663" y="44450"/>
            <a:ext cx="7426325" cy="850900"/>
          </a:xfrm>
        </p:spPr>
        <p:txBody>
          <a:bodyPr/>
          <a:lstStyle/>
          <a:p>
            <a:pPr eaLnBrk="1" hangingPunct="1"/>
            <a:r>
              <a:rPr lang="en-US" altLang="en-US" dirty="0">
                <a:solidFill>
                  <a:schemeClr val="bg1"/>
                </a:solidFill>
                <a:latin typeface="Arial" pitchFamily="34" charset="0"/>
              </a:rPr>
              <a:t>. </a:t>
            </a:r>
            <a:r>
              <a:rPr lang="zh-TW" altLang="en-US" dirty="0">
                <a:solidFill>
                  <a:schemeClr val="bg1"/>
                </a:solidFill>
                <a:latin typeface="Arial" pitchFamily="34" charset="0"/>
              </a:rPr>
              <a:t>场合</a:t>
            </a:r>
            <a:r>
              <a:rPr lang="en-US" altLang="en-US" dirty="0">
                <a:solidFill>
                  <a:schemeClr val="bg1"/>
                </a:solidFill>
                <a:latin typeface="Arial" pitchFamily="34" charset="0"/>
              </a:rPr>
              <a:t>.</a:t>
            </a:r>
          </a:p>
        </p:txBody>
      </p:sp>
      <p:sp>
        <p:nvSpPr>
          <p:cNvPr id="184323" name="Text Box 4"/>
          <p:cNvSpPr txBox="1">
            <a:spLocks noChangeArrowheads="1"/>
          </p:cNvSpPr>
          <p:nvPr/>
        </p:nvSpPr>
        <p:spPr bwMode="auto">
          <a:xfrm>
            <a:off x="179388" y="908050"/>
            <a:ext cx="66960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TW" altLang="en-US" sz="3200" b="1" dirty="0">
                <a:solidFill>
                  <a:srgbClr val="FFFFFF"/>
                </a:solidFill>
              </a:rPr>
              <a:t>欧尼西慕斯前往罗马，在那里保罗将这个逃亡的奴隶带到基督面前</a:t>
            </a:r>
            <a:endParaRPr lang="en-US" altLang="en-US" sz="3200" b="1" dirty="0">
              <a:solidFill>
                <a:srgbClr val="FFFFFF"/>
              </a:solidFill>
            </a:endParaRPr>
          </a:p>
        </p:txBody>
      </p:sp>
      <p:sp>
        <p:nvSpPr>
          <p:cNvPr id="184324"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246</a:t>
            </a:r>
          </a:p>
        </p:txBody>
      </p:sp>
      <p:pic>
        <p:nvPicPr>
          <p:cNvPr id="1843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291263" y="3644900"/>
            <a:ext cx="2889250" cy="334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9384621"/>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rev_inro_Wax_Sealed_Envelope_cn_b_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275"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TextBox 7"/>
          <p:cNvSpPr txBox="1">
            <a:spLocks noChangeArrowheads="1"/>
          </p:cNvSpPr>
          <p:nvPr/>
        </p:nvSpPr>
        <p:spPr bwMode="auto">
          <a:xfrm>
            <a:off x="4427538" y="1268413"/>
            <a:ext cx="6334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6600">
                <a:solidFill>
                  <a:srgbClr val="FFFFFF"/>
                </a:solidFill>
                <a:latin typeface="Times New Roman" pitchFamily="18" charset="0"/>
                <a:cs typeface="Times New Roman" pitchFamily="18" charset="0"/>
              </a:rPr>
              <a:t>P</a:t>
            </a:r>
          </a:p>
        </p:txBody>
      </p:sp>
      <p:sp>
        <p:nvSpPr>
          <p:cNvPr id="185347" name="Title 2"/>
          <p:cNvSpPr txBox="1">
            <a:spLocks/>
          </p:cNvSpPr>
          <p:nvPr/>
        </p:nvSpPr>
        <p:spPr bwMode="auto">
          <a:xfrm>
            <a:off x="760413" y="2708275"/>
            <a:ext cx="7772400"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zh-TW" altLang="en-US" sz="11500" b="1" dirty="0">
                <a:solidFill>
                  <a:srgbClr val="000000"/>
                </a:solidFill>
                <a:latin typeface="Times New Roman" pitchFamily="18" charset="0"/>
                <a:cs typeface="Times New Roman" pitchFamily="18" charset="0"/>
              </a:rPr>
              <a:t>腓利门</a:t>
            </a:r>
            <a:endParaRPr lang="en-US" altLang="en-US" sz="11500" b="1" dirty="0">
              <a:solidFill>
                <a:srgbClr val="000000"/>
              </a:solidFill>
              <a:latin typeface="Verdana" pitchFamily="34" charset="0"/>
            </a:endParaRPr>
          </a:p>
        </p:txBody>
      </p:sp>
      <p:sp>
        <p:nvSpPr>
          <p:cNvPr id="120834" name="Rectangle 3"/>
          <p:cNvSpPr>
            <a:spLocks noGrp="1" noChangeArrowheads="1"/>
          </p:cNvSpPr>
          <p:nvPr>
            <p:ph type="title"/>
          </p:nvPr>
        </p:nvSpPr>
        <p:spPr>
          <a:xfrm>
            <a:off x="601663" y="44450"/>
            <a:ext cx="7426325" cy="850900"/>
          </a:xfrm>
          <a:extLst>
            <a:ext uri="{FAA26D3D-D897-4be2-8F04-BA451C77F1D7}">
              <ma14:placeholderFlag xmlns:ma14="http://schemas.microsoft.com/office/mac/drawingml/2011/main" xmlns="" val="1"/>
            </a:ext>
          </a:extLst>
        </p:spPr>
        <p:txBody>
          <a:bodyPr/>
          <a:lstStyle/>
          <a:p>
            <a:pPr eaLnBrk="1" hangingPunct="1">
              <a:defRPr/>
            </a:pPr>
            <a:r>
              <a:rPr lang="en-US" dirty="0">
                <a:solidFill>
                  <a:schemeClr val="bg1"/>
                </a:solidFill>
                <a:effectLst>
                  <a:glow rad="177800">
                    <a:schemeClr val="tx1"/>
                  </a:glow>
                </a:effectLst>
                <a:latin typeface="Arial" charset="0"/>
                <a:ea typeface="ＭＳ Ｐゴシック" charset="0"/>
              </a:rPr>
              <a:t>.</a:t>
            </a:r>
            <a:r>
              <a:rPr lang="zh-TW" altLang="en-US" dirty="0">
                <a:solidFill>
                  <a:schemeClr val="bg1"/>
                </a:solidFill>
                <a:effectLst>
                  <a:glow rad="177800">
                    <a:schemeClr val="tx1"/>
                  </a:glow>
                </a:effectLst>
                <a:latin typeface="Arial" charset="0"/>
                <a:ea typeface="ＭＳ Ｐゴシック" charset="0"/>
              </a:rPr>
              <a:t>场合</a:t>
            </a:r>
            <a:r>
              <a:rPr lang="en-US" dirty="0">
                <a:solidFill>
                  <a:schemeClr val="bg1"/>
                </a:solidFill>
                <a:effectLst>
                  <a:glow rad="177800">
                    <a:schemeClr val="tx1"/>
                  </a:glow>
                </a:effectLst>
                <a:latin typeface="Arial" charset="0"/>
                <a:ea typeface="ＭＳ Ｐゴシック" charset="0"/>
              </a:rPr>
              <a:t>.</a:t>
            </a:r>
          </a:p>
        </p:txBody>
      </p:sp>
      <p:sp>
        <p:nvSpPr>
          <p:cNvPr id="120835" name="Text Box 4"/>
          <p:cNvSpPr txBox="1">
            <a:spLocks noChangeArrowheads="1"/>
          </p:cNvSpPr>
          <p:nvPr/>
        </p:nvSpPr>
        <p:spPr bwMode="auto">
          <a:xfrm>
            <a:off x="107504" y="4811668"/>
            <a:ext cx="903649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TW" altLang="en-US" sz="3200" b="1" dirty="0">
                <a:solidFill>
                  <a:srgbClr val="FFFFFF"/>
                </a:solidFill>
                <a:effectLst>
                  <a:glow rad="177800">
                    <a:srgbClr val="000000"/>
                  </a:glow>
                </a:effectLst>
                <a:cs typeface="Arial" charset="0"/>
              </a:rPr>
              <a:t>保罗说服欧尼西慕回到他的主人腓利门，甚至写下了欧尼西慕本人所带的信。</a:t>
            </a:r>
            <a:endParaRPr lang="en-US" sz="3200" b="1" dirty="0">
              <a:solidFill>
                <a:srgbClr val="FFFFFF"/>
              </a:solidFill>
              <a:effectLst>
                <a:glow rad="177800">
                  <a:srgbClr val="000000"/>
                </a:glow>
              </a:effectLst>
              <a:cs typeface="Arial" charset="0"/>
            </a:endParaRP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77800">
                    <a:srgbClr val="000000"/>
                  </a:glow>
                </a:effectLst>
                <a:cs typeface="Arial" charset="0"/>
              </a:rPr>
              <a:t>246</a:t>
            </a:r>
          </a:p>
        </p:txBody>
      </p:sp>
    </p:spTree>
    <p:extLst>
      <p:ext uri="{BB962C8B-B14F-4D97-AF65-F5344CB8AC3E}">
        <p14:creationId xmlns:p14="http://schemas.microsoft.com/office/powerpoint/2010/main" val="788022677"/>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就是为我在囚禁时所生的儿子</a:t>
            </a:r>
            <a:r>
              <a:rPr lang="zh-CN" altLang="en-US" b="1" dirty="0">
                <a:solidFill>
                  <a:srgbClr val="FFFF00"/>
                </a:solidFill>
                <a:effectLst>
                  <a:glow rad="127000">
                    <a:schemeClr val="tx1"/>
                  </a:glow>
                </a:effectLst>
                <a:latin typeface="Arial" charset="0"/>
                <a:ea typeface="ＭＳ Ｐゴシック" charset="0"/>
                <a:cs typeface="ＭＳ Ｐゴシック" charset="0"/>
              </a:rPr>
              <a:t>欧尼西慕</a:t>
            </a:r>
            <a:r>
              <a:rPr lang="zh-CN" altLang="en-US" b="1" dirty="0">
                <a:effectLst>
                  <a:glow rad="127000">
                    <a:schemeClr val="tx1"/>
                  </a:glow>
                </a:effectLst>
                <a:latin typeface="Arial" charset="0"/>
                <a:ea typeface="ＭＳ Ｐゴシック" charset="0"/>
                <a:cs typeface="ＭＳ Ｐゴシック" charset="0"/>
              </a:rPr>
              <a:t>求你； </a:t>
            </a:r>
            <a:r>
              <a:rPr lang="en-US" altLang="zh-CN" b="1" baseline="30000" dirty="0">
                <a:effectLst>
                  <a:glow rad="127000">
                    <a:schemeClr val="tx1"/>
                  </a:glow>
                </a:effectLst>
                <a:latin typeface="Arial" charset="0"/>
                <a:ea typeface="ＭＳ Ｐゴシック" charset="0"/>
                <a:cs typeface="ＭＳ Ｐゴシック" charset="0"/>
              </a:rPr>
              <a:t>11</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他从前对你</a:t>
            </a:r>
            <a:r>
              <a:rPr lang="zh-CN" altLang="en-US" b="1" dirty="0">
                <a:solidFill>
                  <a:srgbClr val="FFFF00"/>
                </a:solidFill>
                <a:effectLst>
                  <a:glow rad="127000">
                    <a:schemeClr val="tx1"/>
                  </a:glow>
                </a:effectLst>
                <a:latin typeface="Arial" charset="0"/>
                <a:ea typeface="ＭＳ Ｐゴシック" charset="0"/>
                <a:cs typeface="ＭＳ Ｐゴシック" charset="0"/>
              </a:rPr>
              <a:t>没有甚么好处</a:t>
            </a:r>
            <a:r>
              <a:rPr lang="zh-CN" altLang="en-US" b="1" dirty="0">
                <a:effectLst>
                  <a:glow rad="127000">
                    <a:schemeClr val="tx1"/>
                  </a:glow>
                </a:effectLst>
                <a:latin typeface="Arial" charset="0"/>
                <a:ea typeface="ＭＳ Ｐゴシック" charset="0"/>
                <a:cs typeface="ＭＳ Ｐゴシック" charset="0"/>
              </a:rPr>
              <a:t>，但现在对你我都有好处。</a:t>
            </a:r>
            <a:endParaRPr lang="en-US"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7744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altLang="zh-CN" sz="36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altLang="zh-CN"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FFFF"/>
                </a:solidFill>
                <a:effectLst>
                  <a:glow rad="127000">
                    <a:srgbClr val="000000"/>
                  </a:glow>
                </a:effectLst>
                <a:latin typeface="Arial" charset="0"/>
                <a:ea typeface="ＭＳ Ｐゴシック" charset="0"/>
                <a:cs typeface="ＭＳ Ｐゴシック" charset="0"/>
              </a:rPr>
              <a:t>我现在打发他亲自回到你那里去；他是我所心爱的。</a:t>
            </a:r>
            <a:endParaRPr lang="en-GB" altLang="zh-CN"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sz="24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(vv. 10-12 </a:t>
            </a:r>
            <a:r>
              <a:rPr lang="en-US" sz="2800" b="1" dirty="0">
                <a:solidFill>
                  <a:srgbClr val="FFFFFF"/>
                </a:solidFill>
                <a:effectLst>
                  <a:glow rad="127000">
                    <a:srgbClr val="000000"/>
                  </a:glow>
                </a:effectLst>
                <a:latin typeface="Arial" charset="0"/>
                <a:ea typeface="ＭＳ Ｐゴシック" charset="0"/>
                <a:cs typeface="ＭＳ Ｐゴシック" charset="0"/>
              </a:rPr>
              <a:t>CNVS</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748013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我本来想把他留在我这里，使他在我为福音被囚禁时，可以替你服事我。</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但还没有得到你的同意，我就不愿意这样作，好叫你的善行不是出于勉强，而是出于甘心。</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13-14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8834467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5873750" cy="537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zh-TW" altLang="en-US" dirty="0">
                <a:solidFill>
                  <a:srgbClr val="FFFFFF"/>
                </a:solidFill>
                <a:latin typeface="Verdana" charset="0"/>
              </a:rPr>
              <a:t>。 团圆 。</a:t>
            </a:r>
            <a:endParaRPr lang="en-US" dirty="0">
              <a:solidFill>
                <a:srgbClr val="FFFFFF"/>
              </a:solidFill>
              <a:latin typeface="Verdana" charset="0"/>
            </a:endParaRPr>
          </a:p>
        </p:txBody>
      </p:sp>
      <p:sp>
        <p:nvSpPr>
          <p:cNvPr id="151555" name="Text Box 3"/>
          <p:cNvSpPr txBox="1">
            <a:spLocks noChangeArrowheads="1"/>
          </p:cNvSpPr>
          <p:nvPr/>
        </p:nvSpPr>
        <p:spPr bwMode="auto">
          <a:xfrm>
            <a:off x="6084888" y="1447800"/>
            <a:ext cx="2808287"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800" b="1" dirty="0">
                <a:solidFill>
                  <a:srgbClr val="FFFFFF"/>
                </a:solidFill>
                <a:latin typeface="Verdana" charset="0"/>
                <a:cs typeface="Arial" charset="0"/>
              </a:rPr>
              <a:t>人们想知道腓利门再次见到</a:t>
            </a:r>
            <a:r>
              <a:rPr lang="zh-TW" altLang="en-US" sz="2800" b="1" dirty="0">
                <a:solidFill>
                  <a:srgbClr val="FFFFFF"/>
                </a:solidFill>
                <a:effectLst>
                  <a:glow rad="177800">
                    <a:srgbClr val="000000"/>
                  </a:glow>
                </a:effectLst>
                <a:cs typeface="Arial" charset="0"/>
              </a:rPr>
              <a:t>欧尼西慕</a:t>
            </a:r>
            <a:r>
              <a:rPr lang="zh-TW" altLang="en-US" sz="2800" b="1" dirty="0">
                <a:solidFill>
                  <a:srgbClr val="FFFFFF"/>
                </a:solidFill>
                <a:latin typeface="Verdana" charset="0"/>
                <a:cs typeface="Arial" charset="0"/>
              </a:rPr>
              <a:t>时的想法</a:t>
            </a:r>
            <a:endParaRPr lang="en-US" sz="2800" b="1" dirty="0">
              <a:solidFill>
                <a:srgbClr val="FFFFFF"/>
              </a:solidFill>
              <a:latin typeface="Verdana" charset="0"/>
              <a:cs typeface="Arial" charset="0"/>
            </a:endParaRPr>
          </a:p>
        </p:txBody>
      </p:sp>
      <p:sp>
        <p:nvSpPr>
          <p:cNvPr id="151556"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1692086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也许他暂时离开你，正是为了使你永远得着他， </a:t>
            </a:r>
            <a:r>
              <a:rPr lang="en-US" altLang="zh-CN" sz="4800" b="1" dirty="0">
                <a:effectLst>
                  <a:glow rad="127000">
                    <a:schemeClr val="tx1"/>
                  </a:glow>
                </a:effectLst>
                <a:latin typeface="Arial" charset="0"/>
                <a:ea typeface="ＭＳ Ｐゴシック" charset="0"/>
                <a:cs typeface="ＭＳ Ｐゴシック" charset="0"/>
              </a:rPr>
              <a:t>16 </a:t>
            </a:r>
            <a:r>
              <a:rPr lang="zh-CN" altLang="en-US" sz="4800" b="1" dirty="0">
                <a:effectLst>
                  <a:glow rad="127000">
                    <a:schemeClr val="tx1"/>
                  </a:glow>
                </a:effectLst>
                <a:latin typeface="Arial" charset="0"/>
                <a:ea typeface="ＭＳ Ｐゴシック" charset="0"/>
                <a:cs typeface="ＭＳ Ｐゴシック" charset="0"/>
              </a:rPr>
              <a:t>不再是奴隶，而是高过奴隶，是亲爱的弟兄。对我固然是这样，对你来说，不论按肉身或在主内的关系，</a:t>
            </a:r>
            <a:br>
              <a:rPr lang="en-GB"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更是这样。</a:t>
            </a:r>
            <a:r>
              <a:rPr lang="ru-RU"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5058756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en-US" dirty="0">
                <a:solidFill>
                  <a:schemeClr val="bg1"/>
                </a:solidFill>
                <a:latin typeface="Verdana" charset="0"/>
              </a:rPr>
              <a:t>. </a:t>
            </a:r>
            <a:r>
              <a:rPr lang="ja-JP" altLang="en-US" dirty="0">
                <a:solidFill>
                  <a:schemeClr val="bg1"/>
                </a:solidFill>
                <a:latin typeface="Verdana" charset="0"/>
              </a:rPr>
              <a:t>悔改</a:t>
            </a:r>
            <a:r>
              <a:rPr lang="en-US" dirty="0">
                <a:solidFill>
                  <a:schemeClr val="bg1"/>
                </a:solidFill>
                <a:latin typeface="Verdana" charset="0"/>
              </a:rPr>
              <a:t>.</a:t>
            </a:r>
          </a:p>
        </p:txBody>
      </p:sp>
      <p:sp>
        <p:nvSpPr>
          <p:cNvPr id="152578" name="Text Box 3"/>
          <p:cNvSpPr txBox="1">
            <a:spLocks noChangeArrowheads="1"/>
          </p:cNvSpPr>
          <p:nvPr/>
        </p:nvSpPr>
        <p:spPr bwMode="auto">
          <a:xfrm>
            <a:off x="669925" y="1447800"/>
            <a:ext cx="79406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800" b="1" dirty="0">
                <a:solidFill>
                  <a:srgbClr val="FFFFFF"/>
                </a:solidFill>
                <a:latin typeface="Verdana" charset="0"/>
                <a:cs typeface="Arial" charset="0"/>
              </a:rPr>
              <a:t>保罗试图说服腓利门原谅欧尼西慕</a:t>
            </a:r>
            <a:endParaRPr lang="en-US" sz="2800" b="1" dirty="0">
              <a:solidFill>
                <a:srgbClr val="FFFFFF"/>
              </a:solidFill>
              <a:latin typeface="Verdana" charset="0"/>
              <a:cs typeface="Arial" charset="0"/>
            </a:endParaRP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10338" y="4038600"/>
            <a:ext cx="2405062" cy="265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algn="ctr" eaLnBrk="1" hangingPunct="1"/>
            <a:r>
              <a:rPr lang="zh-TW" altLang="en-US" sz="3200" b="1" dirty="0">
                <a:solidFill>
                  <a:srgbClr val="000000"/>
                </a:solidFill>
                <a:latin typeface="Garamond" charset="0"/>
                <a:ea typeface="ＭＳ Ｐゴシック" charset="0"/>
              </a:rPr>
              <a:t>对不起，</a:t>
            </a:r>
            <a:endParaRPr lang="en-GB" altLang="zh-TW" sz="3200" b="1" dirty="0">
              <a:solidFill>
                <a:srgbClr val="000000"/>
              </a:solidFill>
              <a:latin typeface="Garamond" charset="0"/>
              <a:ea typeface="ＭＳ Ｐゴシック" charset="0"/>
            </a:endParaRPr>
          </a:p>
          <a:p>
            <a:pPr algn="ctr" eaLnBrk="1" hangingPunct="1"/>
            <a:r>
              <a:rPr lang="zh-TW" altLang="en-US" sz="3200" b="1" dirty="0">
                <a:solidFill>
                  <a:srgbClr val="000000"/>
                </a:solidFill>
                <a:latin typeface="Garamond" charset="0"/>
                <a:ea typeface="ＭＳ Ｐゴシック" charset="0"/>
              </a:rPr>
              <a:t>师父</a:t>
            </a:r>
            <a:r>
              <a:rPr lang="en-US" altLang="zh-TW" sz="3200" b="1" dirty="0">
                <a:solidFill>
                  <a:srgbClr val="000000"/>
                </a:solidFill>
                <a:latin typeface="Garamond" charset="0"/>
                <a:ea typeface="ＭＳ Ｐゴシック" charset="0"/>
              </a:rPr>
              <a:t>......</a:t>
            </a:r>
            <a:endParaRPr lang="en-US" sz="3200" b="1" dirty="0">
              <a:solidFill>
                <a:srgbClr val="000000"/>
              </a:solidFill>
              <a:latin typeface="Arial" charset="0"/>
              <a:ea typeface="ＭＳ Ｐゴシック" charset="0"/>
            </a:endParaRPr>
          </a:p>
        </p:txBody>
      </p:sp>
      <p:sp>
        <p:nvSpPr>
          <p:cNvPr id="152581"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246</a:t>
            </a:r>
          </a:p>
        </p:txBody>
      </p:sp>
    </p:spTree>
    <p:extLst>
      <p:ext uri="{BB962C8B-B14F-4D97-AF65-F5344CB8AC3E}">
        <p14:creationId xmlns:p14="http://schemas.microsoft.com/office/powerpoint/2010/main" val="370845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如果他使你受了损失，或欠你甚么，都记在我的帐上。</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63904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TW" altLang="en-US" sz="3600" b="1" dirty="0">
                <a:solidFill>
                  <a:schemeClr val="bg1"/>
                </a:solidFill>
                <a:effectLst>
                  <a:glow rad="101600">
                    <a:schemeClr val="tx1">
                      <a:alpha val="99000"/>
                    </a:schemeClr>
                  </a:glow>
                </a:effectLst>
                <a:latin typeface="Arial"/>
                <a:cs typeface="Arial"/>
              </a:rPr>
              <a:t>腓利门的预言</a:t>
            </a:r>
            <a:br>
              <a:rPr lang="en-GB" altLang="zh-TW" sz="3600" b="1" dirty="0">
                <a:solidFill>
                  <a:schemeClr val="bg1"/>
                </a:solidFill>
                <a:effectLst>
                  <a:glow rad="101600">
                    <a:schemeClr val="tx1">
                      <a:alpha val="99000"/>
                    </a:schemeClr>
                  </a:glow>
                </a:effectLst>
                <a:latin typeface="Arial"/>
                <a:cs typeface="Arial"/>
              </a:rPr>
            </a:br>
            <a:r>
              <a:rPr lang="zh-TW" altLang="en-US" sz="3600" b="1" dirty="0">
                <a:solidFill>
                  <a:schemeClr val="bg1"/>
                </a:solidFill>
                <a:effectLst>
                  <a:glow rad="101600">
                    <a:schemeClr val="tx1">
                      <a:alpha val="99000"/>
                    </a:schemeClr>
                  </a:glow>
                </a:effectLst>
                <a:latin typeface="Arial"/>
                <a:cs typeface="Arial"/>
              </a:rPr>
              <a:t>（主，神）</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2800" b="1" dirty="0">
                <a:solidFill>
                  <a:srgbClr val="FFFFFF"/>
                </a:solidFill>
                <a:effectLst>
                  <a:glow rad="127000">
                    <a:srgbClr val="000000"/>
                  </a:glow>
                </a:effectLst>
                <a:latin typeface="Arial" charset="0"/>
                <a:ea typeface="ＭＳ Ｐゴシック" charset="0"/>
                <a:cs typeface="ＭＳ Ｐゴシック" charset="0"/>
              </a:rPr>
              <a:t>腓利门对主耶稣基督（</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5</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a:t>
            </a:r>
            <a:endParaRPr lang="en-GB" altLang="zh-TW" sz="28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TW" altLang="en-US" sz="2800" b="1" dirty="0">
                <a:solidFill>
                  <a:srgbClr val="FFFFFF"/>
                </a:solidFill>
                <a:effectLst>
                  <a:glow rad="127000">
                    <a:srgbClr val="000000"/>
                  </a:glow>
                </a:effectLst>
                <a:latin typeface="Arial" charset="0"/>
                <a:ea typeface="ＭＳ Ｐゴシック" charset="0"/>
                <a:cs typeface="ＭＳ Ｐゴシック" charset="0"/>
              </a:rPr>
              <a:t>有信心，从中得到了恩典和平安（</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3</a:t>
            </a:r>
            <a:r>
              <a:rPr lang="zh-TW" altLang="en-US"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Tree>
    <p:extLst>
      <p:ext uri="{BB962C8B-B14F-4D97-AF65-F5344CB8AC3E}">
        <p14:creationId xmlns:p14="http://schemas.microsoft.com/office/powerpoint/2010/main" val="36444784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31"/>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我必偿还”，这是我保罗亲手写的。用不着我说，甚至你的生命，你也是欠我的</a:t>
            </a:r>
            <a:r>
              <a:rPr lang="en-US" sz="3600" b="1" dirty="0">
                <a:effectLst>
                  <a:glow rad="127000">
                    <a:schemeClr val="tx1"/>
                  </a:glow>
                </a:effectLst>
                <a:latin typeface="Capitals"/>
                <a:ea typeface="ＭＳ Ｐゴシック" charset="0"/>
                <a:cs typeface="Capitals"/>
              </a:rPr>
              <a:t>!</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1901202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所以弟兄啊！让我在主里得到你的帮助，使我的心在基督里得着畅快。</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21</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我深信你会听从，也知道你所作的必超过我所说的，因此才写信给你</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002599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同时，还请你为我预备住的地方，因为我盼望借着你们的祷告，可以获得释放到你们那里去。</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912875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为基督耶稣的缘故和我一同坐监的以巴弗， </a:t>
            </a:r>
            <a:r>
              <a:rPr lang="en-US" altLang="zh-CN" sz="4000" b="1" dirty="0">
                <a:effectLst>
                  <a:glow rad="127000">
                    <a:schemeClr val="tx1"/>
                  </a:glow>
                </a:effectLst>
                <a:latin typeface="Arial" charset="0"/>
                <a:ea typeface="ＭＳ Ｐゴシック" charset="0"/>
                <a:cs typeface="ＭＳ Ｐゴシック" charset="0"/>
              </a:rPr>
              <a:t>24 </a:t>
            </a:r>
            <a:r>
              <a:rPr lang="zh-CN" altLang="en-US" sz="4000" b="1" dirty="0">
                <a:effectLst>
                  <a:glow rad="127000">
                    <a:schemeClr val="tx1"/>
                  </a:glow>
                </a:effectLst>
                <a:latin typeface="Arial" charset="0"/>
                <a:ea typeface="ＭＳ Ｐゴシック" charset="0"/>
                <a:cs typeface="ＭＳ Ｐゴシック" charset="0"/>
              </a:rPr>
              <a:t>以及我的同工马可、亚里达古、底马、路加都问候你。</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(vv. 23-24 </a:t>
            </a:r>
            <a:r>
              <a:rPr lang="en-US" altLang="zh-CN" sz="3600" b="1" dirty="0">
                <a:effectLst>
                  <a:glow rad="127000">
                    <a:schemeClr val="tx1"/>
                  </a:glow>
                </a:effectLst>
                <a:latin typeface="Arial" charset="0"/>
                <a:ea typeface="ＭＳ Ｐゴシック" charset="0"/>
                <a:cs typeface="ＭＳ Ｐゴシック" charset="0"/>
              </a:rPr>
              <a:t>CNVS</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5570994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愿主耶稣基督的恩惠常与你们同在。</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25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20111583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lgn="l">
              <a:defRPr/>
            </a:pPr>
            <a:r>
              <a:rPr lang="en-US" altLang="zh-TW" sz="4800" b="1" dirty="0">
                <a:effectLst>
                  <a:glow rad="127000">
                    <a:schemeClr val="tx1"/>
                  </a:glow>
                </a:effectLst>
                <a:latin typeface="Arial" charset="0"/>
                <a:ea typeface="ＭＳ Ｐゴシック" charset="0"/>
                <a:cs typeface="ＭＳ Ｐゴシック" charset="0"/>
              </a:rPr>
              <a:t>III</a:t>
            </a:r>
            <a:r>
              <a:rPr lang="zh-TW" altLang="en-US" sz="4800" b="1" dirty="0">
                <a:effectLst>
                  <a:glow rad="127000">
                    <a:schemeClr val="tx1"/>
                  </a:glow>
                </a:effectLst>
                <a:latin typeface="Arial" charset="0"/>
                <a:ea typeface="ＭＳ Ｐゴシック" charset="0"/>
                <a:cs typeface="ＭＳ Ｐゴシック" charset="0"/>
              </a:rPr>
              <a:t>。 腓利门教导宽恕的四个原则。</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407436824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A.	</a:t>
            </a:r>
            <a:r>
              <a:rPr lang="zh-TW" altLang="en-US" sz="3600" b="1" dirty="0">
                <a:effectLst>
                  <a:glow rad="127000">
                    <a:schemeClr val="tx1"/>
                  </a:glow>
                </a:effectLst>
                <a:latin typeface="Arial" charset="0"/>
                <a:ea typeface="ＭＳ Ｐゴシック" charset="0"/>
                <a:cs typeface="ＭＳ Ｐゴシック" charset="0"/>
              </a:rPr>
              <a:t>真正的宽恕是</a:t>
            </a:r>
            <a:r>
              <a:rPr lang="zh-TW" altLang="en-US" sz="3600" b="1" dirty="0">
                <a:solidFill>
                  <a:srgbClr val="FFFF00"/>
                </a:solidFill>
                <a:effectLst>
                  <a:glow rad="127000">
                    <a:schemeClr val="tx1"/>
                  </a:glow>
                </a:effectLst>
                <a:latin typeface="Arial" charset="0"/>
                <a:ea typeface="ＭＳ Ｐゴシック" charset="0"/>
                <a:cs typeface="ＭＳ Ｐゴシック" charset="0"/>
              </a:rPr>
              <a:t>自由给予的</a:t>
            </a:r>
            <a:r>
              <a:rPr lang="zh-TW" altLang="en-US" sz="3600" b="1" dirty="0">
                <a:effectLst>
                  <a:glow rad="127000">
                    <a:schemeClr val="tx1"/>
                  </a:glow>
                </a:effectLst>
                <a:latin typeface="Arial" charset="0"/>
                <a:ea typeface="ＭＳ Ｐゴシック" charset="0"/>
                <a:cs typeface="ＭＳ Ｐゴシック" charset="0"/>
              </a:rPr>
              <a:t>，而非强制性的（</a:t>
            </a:r>
            <a:r>
              <a:rPr lang="en-US" altLang="zh-TW" sz="3600" b="1" dirty="0">
                <a:effectLst>
                  <a:glow rad="127000">
                    <a:schemeClr val="tx1"/>
                  </a:glow>
                </a:effectLst>
                <a:latin typeface="Arial" charset="0"/>
                <a:ea typeface="ＭＳ Ｐゴシック" charset="0"/>
                <a:cs typeface="ＭＳ Ｐゴシック" charset="0"/>
              </a:rPr>
              <a:t>14</a:t>
            </a:r>
            <a:r>
              <a:rPr lang="zh-TW"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10234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但还没有得到你的同意，</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我就不愿意这样作，</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solidFill>
                  <a:srgbClr val="FFFF00"/>
                </a:solidFill>
                <a:effectLst>
                  <a:glow rad="127000">
                    <a:schemeClr val="tx1"/>
                  </a:glow>
                </a:effectLst>
                <a:latin typeface="Arial" charset="0"/>
                <a:ea typeface="ＭＳ Ｐゴシック" charset="0"/>
                <a:cs typeface="ＭＳ Ｐゴシック" charset="0"/>
              </a:rPr>
              <a:t>好叫你的善行不是出于勉强，而是出于甘心。</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(v. 14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19248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endParaRPr lang="en-US">
              <a:solidFill>
                <a:srgbClr val="FFFFFF"/>
              </a:solidFill>
              <a:latin typeface="Arial" charset="0"/>
              <a:ea typeface="ＭＳ Ｐゴシック" charset="0"/>
            </a:endParaRPr>
          </a:p>
        </p:txBody>
      </p:sp>
      <p:sp>
        <p:nvSpPr>
          <p:cNvPr id="162818" name="Rectangle 3"/>
          <p:cNvSpPr>
            <a:spLocks noGrp="1" noChangeArrowheads="1"/>
          </p:cNvSpPr>
          <p:nvPr>
            <p:ph type="title"/>
          </p:nvPr>
        </p:nvSpPr>
        <p:spPr/>
        <p:txBody>
          <a:bodyPr/>
          <a:lstStyle/>
          <a:p>
            <a:pPr eaLnBrk="1" hangingPunct="1"/>
            <a:r>
              <a:rPr lang="en-US" dirty="0">
                <a:solidFill>
                  <a:srgbClr val="FFFFFF"/>
                </a:solidFill>
                <a:latin typeface="Verdana" charset="0"/>
              </a:rPr>
              <a:t>. </a:t>
            </a:r>
            <a:r>
              <a:rPr lang="zh-TW" altLang="en-US" dirty="0">
                <a:solidFill>
                  <a:srgbClr val="FFFFFF"/>
                </a:solidFill>
                <a:latin typeface="Verdana" charset="0"/>
              </a:rPr>
              <a:t>饶恕</a:t>
            </a:r>
            <a:r>
              <a:rPr lang="en-US" dirty="0">
                <a:solidFill>
                  <a:srgbClr val="FFFFFF"/>
                </a:solidFill>
                <a:latin typeface="Verdana" charset="0"/>
              </a:rPr>
              <a:t>.</a:t>
            </a:r>
          </a:p>
        </p:txBody>
      </p:sp>
      <p:sp>
        <p:nvSpPr>
          <p:cNvPr id="33796" name="Text Box 4"/>
          <p:cNvSpPr txBox="1">
            <a:spLocks noChangeArrowheads="1"/>
          </p:cNvSpPr>
          <p:nvPr/>
        </p:nvSpPr>
        <p:spPr bwMode="auto">
          <a:xfrm>
            <a:off x="2437607" y="1401624"/>
            <a:ext cx="6324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800" b="1" dirty="0">
                <a:solidFill>
                  <a:srgbClr val="FFFFFF"/>
                </a:solidFill>
                <a:cs typeface="Arial" charset="0"/>
              </a:rPr>
              <a:t>新约圣经中需要证明宽恕的最明显例子</a:t>
            </a:r>
            <a:endParaRPr lang="en-US" sz="2800" b="1" dirty="0">
              <a:solidFill>
                <a:srgbClr val="FFFFFF"/>
              </a:solidFill>
              <a:cs typeface="Arial"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609600"/>
            <a:ext cx="3251200" cy="600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05400" y="3886200"/>
            <a:ext cx="2128838" cy="235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64623071"/>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如果你每天犯三次罪</a:t>
            </a:r>
            <a:r>
              <a:rPr lang="is-I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每年 </a:t>
            </a:r>
            <a:r>
              <a:rPr lang="en-US" sz="4800" b="1" dirty="0">
                <a:solidFill>
                  <a:srgbClr val="FFFFFF"/>
                </a:solidFill>
                <a:effectLst>
                  <a:glow rad="127000">
                    <a:srgbClr val="000000"/>
                  </a:glow>
                </a:effectLst>
                <a:latin typeface="Arial" charset="0"/>
                <a:ea typeface="ＭＳ Ｐゴシック" charset="0"/>
                <a:cs typeface="ＭＳ Ｐゴシック" charset="0"/>
              </a:rPr>
              <a:t>= 1000</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个罪</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X 40 </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年</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至现在 </a:t>
            </a:r>
            <a:r>
              <a:rPr lang="en-US" sz="4800" b="1" dirty="0">
                <a:solidFill>
                  <a:srgbClr val="FFFFFF"/>
                </a:solidFill>
                <a:effectLst>
                  <a:glow rad="127000">
                    <a:srgbClr val="000000"/>
                  </a:glow>
                </a:effectLst>
                <a:latin typeface="Arial" charset="0"/>
                <a:ea typeface="ＭＳ Ｐゴシック" charset="0"/>
                <a:cs typeface="ＭＳ Ｐゴシック" charset="0"/>
              </a:rPr>
              <a:t>= 40,000 </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罪</a:t>
            </a:r>
            <a:r>
              <a:rPr lang="en-US" sz="4800" b="1" dirty="0">
                <a:solidFill>
                  <a:srgbClr val="FFFFFF"/>
                </a:solidFill>
                <a:effectLst>
                  <a:glow rad="127000">
                    <a:srgbClr val="000000"/>
                  </a:glow>
                </a:effectLst>
                <a:latin typeface="Arial" charset="0"/>
                <a:ea typeface="ＭＳ Ｐゴシック" charset="0"/>
                <a:cs typeface="ＭＳ Ｐゴシック" charset="0"/>
              </a:rPr>
              <a:t>!</a:t>
            </a: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2453561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MS PGothic"/>
        <a:cs typeface="MS PGothic"/>
      </a:majorFont>
      <a:minorFont>
        <a:latin typeface="Arial"/>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1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08 Soc-Econ 1 Pop, Lang, Institutions (97-100)-44_Tradition Chin_Eng Version">
  <a:themeElements>
    <a:clrScheme name="08 Soc-Econ 1 Pop, Lang, Institutions (97-100)-44_Tradition Chin_Eng Version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08 Soc-Econ 1 Pop, Lang, Institutions (97-100)-44_Tradition Chin_Eng Version">
      <a:majorFont>
        <a:latin typeface="Garamond"/>
        <a:ea typeface="ヒラギノ角ゴ ProN W3"/>
        <a:cs typeface="ヒラギノ角ゴ ProN W3"/>
      </a:majorFont>
      <a:minorFont>
        <a:latin typeface="Garamond"/>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08 Soc-Econ 1 Pop, Lang, Institutions (97-100)-44_Tradition Chin_Eng Version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08 Soc-Econ 1 Pop, Lang, Institutions (97-100)-44_Tradition Chin_Eng Version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5.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1528</TotalTime>
  <Words>10148</Words>
  <Application>Microsoft Macintosh PowerPoint</Application>
  <PresentationFormat>On-screen Show (4:3)</PresentationFormat>
  <Paragraphs>1119</Paragraphs>
  <Slides>152</Slides>
  <Notes>110</Notes>
  <HiddenSlides>0</HiddenSlides>
  <MMClips>0</MMClips>
  <ScaleCrop>false</ScaleCrop>
  <HeadingPairs>
    <vt:vector size="6" baseType="variant">
      <vt:variant>
        <vt:lpstr>Fonts Used</vt:lpstr>
      </vt:variant>
      <vt:variant>
        <vt:i4>22</vt:i4>
      </vt:variant>
      <vt:variant>
        <vt:lpstr>Theme</vt:lpstr>
      </vt:variant>
      <vt:variant>
        <vt:i4>44</vt:i4>
      </vt:variant>
      <vt:variant>
        <vt:lpstr>Slide Titles</vt:lpstr>
      </vt:variant>
      <vt:variant>
        <vt:i4>152</vt:i4>
      </vt:variant>
    </vt:vector>
  </HeadingPairs>
  <TitlesOfParts>
    <vt:vector size="218" baseType="lpstr">
      <vt:lpstr>ＭＳ Ｐゴシック</vt:lpstr>
      <vt:lpstr>ＭＳ Ｐゴシック</vt:lpstr>
      <vt:lpstr>新細明體</vt:lpstr>
      <vt:lpstr>SimHei</vt:lpstr>
      <vt:lpstr>SimSun</vt:lpstr>
      <vt:lpstr>Times</vt:lpstr>
      <vt:lpstr>UBS Galatia</vt:lpstr>
      <vt:lpstr>微软简隶书</vt:lpstr>
      <vt:lpstr>Arial</vt:lpstr>
      <vt:lpstr>Arial Narrow</vt:lpstr>
      <vt:lpstr>Book Antiqua</vt:lpstr>
      <vt:lpstr>Calibri</vt:lpstr>
      <vt:lpstr>Capitals</vt:lpstr>
      <vt:lpstr>Comic Sans MS</vt:lpstr>
      <vt:lpstr>Eras Demi ITC</vt:lpstr>
      <vt:lpstr>Franklin Gothic Book</vt:lpstr>
      <vt:lpstr>Franklin Gothic Demi</vt:lpstr>
      <vt:lpstr>Garamond</vt:lpstr>
      <vt:lpstr>Impact</vt:lpstr>
      <vt:lpstr>Times New Roman</vt:lpstr>
      <vt:lpstr>Verdana</vt:lpstr>
      <vt:lpstr>Wingdings</vt:lpstr>
      <vt:lpstr>Blank Presentation</vt:lpstr>
      <vt:lpstr>Default Design</vt:lpstr>
      <vt:lpstr>Dad`s Tie</vt:lpstr>
      <vt:lpstr>1_Blank Presentation</vt:lpstr>
      <vt:lpstr>3_Default Design</vt:lpstr>
      <vt:lpstr>1_Default Design</vt:lpstr>
      <vt:lpstr>08 Soc-Econ 1 Pop, Lang, Institutions (97-100)-44_Tradition Chin_Eng Version</vt:lpstr>
      <vt:lpstr>49_Blank Presentation</vt:lpstr>
      <vt:lpstr>5_Default Design</vt:lpstr>
      <vt:lpstr>50_Blank Presentation</vt:lpstr>
      <vt:lpstr>6_Default Design</vt:lpstr>
      <vt:lpstr>51_Blank Presentation</vt:lpstr>
      <vt:lpstr>2_Blank Presentation</vt:lpstr>
      <vt:lpstr>1_Orbit</vt:lpstr>
      <vt:lpstr>54_Blank Presentation</vt:lpstr>
      <vt:lpstr>7_Default Design</vt:lpstr>
      <vt:lpstr>3_Blank Presentation</vt:lpstr>
      <vt:lpstr>4_Blank Presentation</vt:lpstr>
      <vt:lpstr>55_Blank Presentation</vt:lpstr>
      <vt:lpstr>2_Orbit</vt:lpstr>
      <vt:lpstr>8_Default Design</vt:lpstr>
      <vt:lpstr>5_Blank Presentation</vt:lpstr>
      <vt:lpstr>3_Dad`s Tie</vt:lpstr>
      <vt:lpstr>4_Dad`s Tie</vt:lpstr>
      <vt:lpstr>10_Default Design</vt:lpstr>
      <vt:lpstr>5_Dad`s Tie</vt:lpstr>
      <vt:lpstr>12_Default Design</vt:lpstr>
      <vt:lpstr>6_Dad`s Tie</vt:lpstr>
      <vt:lpstr>7_Dad`s Tie</vt:lpstr>
      <vt:lpstr>8_Dad`s Tie</vt:lpstr>
      <vt:lpstr>9_Dad`s Tie</vt:lpstr>
      <vt:lpstr>10_Dad`s Tie</vt:lpstr>
      <vt:lpstr>13_Default Design</vt:lpstr>
      <vt:lpstr>11_Dad`s Tie</vt:lpstr>
      <vt:lpstr>1_Office Theme</vt:lpstr>
      <vt:lpstr>12_Dad`s Tie</vt:lpstr>
      <vt:lpstr>5_Orbit</vt:lpstr>
      <vt:lpstr>52_Blank Presentation</vt:lpstr>
      <vt:lpstr>1_Dad`s Tie</vt:lpstr>
      <vt:lpstr>2_Office Theme</vt:lpstr>
      <vt:lpstr>Stream</vt:lpstr>
      <vt:lpstr>53_Blank Presentation</vt:lpstr>
      <vt:lpstr>2_Default Design</vt:lpstr>
      <vt:lpstr>23_Default Design</vt:lpstr>
      <vt:lpstr>腓利门书</vt:lpstr>
      <vt:lpstr>关键字</vt:lpstr>
      <vt:lpstr>主题</vt:lpstr>
      <vt:lpstr>关键节</vt:lpstr>
      <vt:lpstr>PowerPoint Presentation</vt:lpstr>
      <vt:lpstr>腓利门王国声明</vt:lpstr>
      <vt:lpstr>腓利门的契约</vt:lpstr>
      <vt:lpstr>腓利门的救赎</vt:lpstr>
      <vt:lpstr>腓利门的预言 （主，神）</vt:lpstr>
      <vt:lpstr>PowerPoint Presentation</vt:lpstr>
      <vt:lpstr>PowerPoint Presentation</vt:lpstr>
      <vt:lpstr>宽恕</vt:lpstr>
      <vt:lpstr>有条件的宽恕：</vt:lpstr>
      <vt:lpstr>如何原谅那些冒犯我们的人......</vt:lpstr>
      <vt:lpstr>I.开始以尽可能最好的方式看待人们（1-7）。</vt:lpstr>
      <vt:lpstr>II。 保罗呼吁腓利门原谅他的回归失控的奴隶欧尼西慕 （8-21）。</vt:lpstr>
      <vt:lpstr>大意</vt:lpstr>
      <vt:lpstr>. 特征 .</vt:lpstr>
      <vt:lpstr>. 应用 .</vt:lpstr>
      <vt:lpstr>Black</vt:lpstr>
      <vt:lpstr>PowerPoint Presentation</vt:lpstr>
      <vt:lpstr>PowerPoint Presentation</vt:lpstr>
      <vt:lpstr>PowerPoint Presentation</vt:lpstr>
      <vt:lpstr>悲惨世界, Liam Neeson, 1998, 被饶恕</vt:lpstr>
      <vt:lpstr>为何赦免重要</vt:lpstr>
      <vt:lpstr>主的宝血</vt:lpstr>
      <vt:lpstr>作者</vt:lpstr>
      <vt:lpstr>特征</vt:lpstr>
      <vt:lpstr>情况</vt:lpstr>
      <vt:lpstr>透视</vt:lpstr>
      <vt:lpstr>宽恕</vt:lpstr>
      <vt:lpstr>彭柯丽</vt:lpstr>
      <vt:lpstr>密室</vt:lpstr>
      <vt:lpstr>彭柯丽</vt:lpstr>
      <vt:lpstr>看守</vt:lpstr>
      <vt:lpstr>德国看守</vt:lpstr>
      <vt:lpstr>The outstretched hand</vt:lpstr>
      <vt:lpstr>如何原谅那些冒犯我们的人......</vt:lpstr>
      <vt:lpstr>新约书中的章节</vt:lpstr>
      <vt:lpstr>新约明信片的节</vt:lpstr>
      <vt:lpstr>新约的电子邮件</vt:lpstr>
      <vt:lpstr>给腓利门的明信片</vt:lpstr>
      <vt:lpstr>. 特征 .</vt:lpstr>
      <vt:lpstr>"为基督耶稣被 囚禁的保罗， 和提摩太弟兄，写信给我们所爱的，又一同作工的腓利门， 2 和亚腓亚姊妹，并我们的战友亚基布，以及在你 家里的教会。”  (vv. 1-2 CNVS).</vt:lpstr>
      <vt:lpstr>"愿恩惠平安从我们的父　神和主耶稣基督临到你们。"  (v. 3 CNVS).</vt:lpstr>
      <vt:lpstr>" 我听见你对主耶稣和众圣徒有爱心和信心，我每逢祷告提到你的时候， 就常常感谢我的　神。"  (vv. 4-5 CNVS).</vt:lpstr>
      <vt:lpstr>"愿你与众人分享你的信心的时候，会产生功效，使我们可以知道在我们中间的一切善事，都是为基督作的。 7 弟兄啊，众圣徒的心既然从你得到舒畅，我也因你的爱心，得到更大的喜乐和安慰。" (vv. 6-7 CNVS).</vt:lpstr>
      <vt:lpstr>"我在基督里虽然可以放胆吩咐你作应作的事， 9 然而像我这上了年纪的保罗，现在又是为基督耶稣被囚禁的，宁愿凭着爱心请求你"</vt:lpstr>
      <vt:lpstr>"就是为我在囚禁时所生的儿子欧尼西慕求你； 11 他从前对你没有甚么好处，但现在对你我都有好处。</vt:lpstr>
      <vt:lpstr>"我本来想把他留在我这里，使他在我为福音被囚禁时，可以替你服事我。</vt:lpstr>
      <vt:lpstr>" 也许他暂时离开你，正是为了使你永远得着他， 16 不再是奴隶，而是高过奴隶，是亲爱的弟兄。对我固然是这样，对你来说，不论按肉身或在主内的关系， 更是这样。"  (vv. 15-16 CNVS).</vt:lpstr>
      <vt:lpstr>PowerPoint Presentation</vt:lpstr>
      <vt:lpstr>" 如果他使你受了损失，或欠你甚么，都记在我的帐上。"  (v. 18 CNVS).</vt:lpstr>
      <vt:lpstr>"我必偿还”，这是我保罗亲手写的。用不着我说，甚至你的生命，你也是欠我的!” (v. 19 CNVS).</vt:lpstr>
      <vt:lpstr>"所以弟兄啊！让我在主里得到你的帮助，使我的心在基督里得着畅快。  21 我深信你会听从，也知道你所作的必超过我所说的，因此才写信给你!"  (vv. 20-21 CNVS).</vt:lpstr>
      <vt:lpstr>" 同时，还请你为我预备住的地方，因为我盼望借着你们的祷告，可以获得释放到你们那里去。" (v. 22 CNVS).</vt:lpstr>
      <vt:lpstr>"为基督耶稣的缘故和我一同坐监的以巴弗， 24 以及我的同工马可、亚里达古、底马、路加都问候你。"  (vv. 23-24 CNVS).</vt:lpstr>
      <vt:lpstr>"愿主耶稣基督的恩惠常与你们同在。"  (v. 25 CNVS).</vt:lpstr>
      <vt:lpstr>如何原谅那些冒犯我们的人......</vt:lpstr>
      <vt:lpstr>腓利门 1-7</vt:lpstr>
      <vt:lpstr>I.开始以尽可能最好的方式看待人们（1-7）。</vt:lpstr>
      <vt:lpstr>"为基督耶稣被 囚禁的保罗， 和提摩太弟兄，写信给我们所爱的，又一同作工的腓利门， 2 和亚腓亚姊妹，并我们的战友亚基布，以及在你 家里的教会。”  (vv. 1-2 CNVS).</vt:lpstr>
      <vt:lpstr>. 作者 .</vt:lpstr>
      <vt:lpstr>. 日期 . </vt:lpstr>
      <vt:lpstr>. 受书人.</vt:lpstr>
      <vt:lpstr>. 受书人 .</vt:lpstr>
      <vt:lpstr>"愿恩惠平安从我们的父　神和主耶稣基督临到你们。"  (v. 3 CNVS).</vt:lpstr>
      <vt:lpstr>" 我听见你对主耶稣和众圣徒有爱心和信心，我每逢祷告提到你的时候， 就常常感谢我的　神。"  (vv. 4-5 CNVS).</vt:lpstr>
      <vt:lpstr>"愿你与众人分享你的信心的时候，会产生功效，使我们可以知道在我们中间的一切善事，都是为基督作的。 7 弟兄啊，众圣徒的心既然从你得到舒畅，我也因你的爱心，得到更大的喜乐和安慰。" (vv. 6-7 CNVS).</vt:lpstr>
      <vt:lpstr>. 场合.</vt:lpstr>
      <vt:lpstr>如何原谅那些冒犯我们的人......</vt:lpstr>
      <vt:lpstr>I.开始以尽可能最好的方式看待人们（1-7）。</vt:lpstr>
      <vt:lpstr>腓利门 8-21</vt:lpstr>
      <vt:lpstr>II。 保罗呼吁腓利门原谅他的回归失控的奴隶欧尼西慕 （8-21）。</vt:lpstr>
      <vt:lpstr>"我在基督里虽然可以放胆吩咐你作应作的事， 9 然而像我这上了年纪的保罗，现在又是为基督耶稣被囚禁的，宁愿凭着爱心请求你"</vt:lpstr>
      <vt:lpstr>欧尼西慕 逃跑了</vt:lpstr>
      <vt:lpstr>欧尼西慕斯对腓利门做了不公正和被盗</vt:lpstr>
      <vt:lpstr>罗马帝国的奴隶制</vt:lpstr>
      <vt:lpstr>社会阶层</vt:lpstr>
      <vt:lpstr>罗马帝国的奴隶制</vt:lpstr>
      <vt:lpstr>人口分类</vt:lpstr>
      <vt:lpstr>. 场合.</vt:lpstr>
      <vt:lpstr>.场合.</vt:lpstr>
      <vt:lpstr>"就是为我在囚禁时所生的儿子欧尼西慕求你； 11 他从前对你没有甚么好处，但现在对你我都有好处。</vt:lpstr>
      <vt:lpstr>"我本来想把他留在我这里，使他在我为福音被囚禁时，可以替你服事我。</vt:lpstr>
      <vt:lpstr>。 团圆 。</vt:lpstr>
      <vt:lpstr>" 也许他暂时离开你，正是为了使你永远得着他， 16 不再是奴隶，而是高过奴隶，是亲爱的弟兄。对我固然是这样，对你来说，不论按肉身或在主内的关系， 更是这样。"  (vv. 15-16 CNVS).</vt:lpstr>
      <vt:lpstr>. 悔改.</vt:lpstr>
      <vt:lpstr>" 如果他使你受了损失，或欠你甚么，都记在我的帐上。"  (v. 18 CNVS).</vt:lpstr>
      <vt:lpstr>"我必偿还”，这是我保罗亲手写的。用不着我说，甚至你的生命，你也是欠我的!” (v. 19 CNVS).</vt:lpstr>
      <vt:lpstr>"所以弟兄啊！让我在主里得到你的帮助，使我的心在基督里得着畅快。  21 我深信你会听从，也知道你所作的必超过我所说的，因此才写信给你!"  (vv. 20-21 CNVS).</vt:lpstr>
      <vt:lpstr>" 同时，还请你为我预备住的地方，因为我盼望借着你们的祷告，可以获得释放到你们那里去。" (v. 22 CNVS).</vt:lpstr>
      <vt:lpstr>"为基督耶稣的缘故和我一同坐监的以巴弗， 24 以及我的同工马可、亚里达古、底马、路加都问候你。"  (vv. 23-24 CNVS).</vt:lpstr>
      <vt:lpstr>"愿主耶稣基督的恩惠常与你们同在。"  (v. 25 CNVS).</vt:lpstr>
      <vt:lpstr>III。 腓利门教导宽恕的四个原则。</vt:lpstr>
      <vt:lpstr>A. 真正的宽恕是自由给予的，而非强制性的（14）。</vt:lpstr>
      <vt:lpstr>"但还没有得到你的同意， 我就不愿意这样作， 好叫你的善行不是出于勉强，而是出于甘心。"  (v. 14 CNV).</vt:lpstr>
      <vt:lpstr>. 饶恕.</vt:lpstr>
      <vt:lpstr>如果你每天犯三次罪…</vt:lpstr>
      <vt:lpstr>B.真正的宽恕是我们在福音中的合作的自然证明（17）。</vt:lpstr>
      <vt:lpstr>"为基督耶稣被 囚禁的保罗， 和提摩太弟兄，写信给我们所爱的，又一同作工的腓利门， 2 和亚腓亚姊妹，并我们的战友亚基布，以及在你 家里的教会。”  (vv. 1-2 CNVS).</vt:lpstr>
      <vt:lpstr>" 同时，还请你为我预备住的地方，因为我盼望借着你们的祷告，可以获得释放到你们那里去。" (v. 22 CNVS).</vt:lpstr>
      <vt:lpstr>"愿主耶稣基督的恩惠常与你们同在。"  (v. 25 CNVS).</vt:lpstr>
      <vt:lpstr>C. 如果不对他人提出要求，真正的宽恕就是无条件的（18-19）。</vt:lpstr>
      <vt:lpstr>有条件的宽恕：</vt:lpstr>
      <vt:lpstr>“宽恕是放弃了伤害你的伤害我的权利”     —psychologist Archibald Hunt </vt:lpstr>
      <vt:lpstr>D.真正的宽恕“走到第二英里”（21）。</vt:lpstr>
      <vt:lpstr>"所以弟兄啊！让我在主里得到你的帮助，使我的心在基督里得着畅快。  21 我深信你会听从，也知道你所作的必超过我所说的，因此才写信给你!"  (vv. 20-21 CNVS).</vt:lpstr>
      <vt:lpstr>PowerPoint Presentation</vt:lpstr>
      <vt:lpstr>PowerPoint Presentation</vt:lpstr>
      <vt:lpstr>PowerPoint Presentation</vt:lpstr>
      <vt:lpstr>PowerPoint Presentation</vt:lpstr>
      <vt:lpstr>PowerPoint Presentation</vt:lpstr>
      <vt:lpstr>Free Bible Images</vt:lpstr>
      <vt:lpstr>如何原谅那些冒犯我们的人......</vt:lpstr>
      <vt:lpstr>大意</vt:lpstr>
      <vt:lpstr>I.开始以尽可能最好的方式看待人们（1-7）。</vt:lpstr>
      <vt:lpstr>II。 保罗呼吁腓利门原谅他的回归失控的奴隶欧尼西慕 （8-21）。</vt:lpstr>
      <vt:lpstr>欧尼西慕什么都发生过？</vt:lpstr>
      <vt:lpstr>“腓利门有饶恕欧尼西慕吗？”</vt:lpstr>
      <vt:lpstr>主教阿尼西母（公元 115 年）</vt:lpstr>
      <vt:lpstr>彭柯丽</vt:lpstr>
      <vt:lpstr>. 应用 .</vt:lpstr>
      <vt:lpstr>Black</vt:lpstr>
      <vt:lpstr>新约全书讲章链接地址 BibleStudyDownloads.org</vt:lpstr>
      <vt:lpstr>. 特征 .</vt:lpstr>
      <vt:lpstr>总结声明</vt:lpstr>
      <vt:lpstr>基督是否打破社会链？</vt:lpstr>
      <vt:lpstr>这封信是否教导奴隶推翻他们的主人？</vt:lpstr>
      <vt:lpstr>传统的应用</vt:lpstr>
      <vt:lpstr>较现代的看法</vt:lpstr>
      <vt:lpstr>特征</vt:lpstr>
      <vt:lpstr>. 特征 .</vt:lpstr>
      <vt:lpstr>. 钥词.</vt:lpstr>
      <vt:lpstr>书图</vt:lpstr>
      <vt:lpstr>剖析</vt:lpstr>
      <vt:lpstr>保罗帮助欧尼西慕 看到了他对腓利门的责任</vt:lpstr>
      <vt:lpstr>得着饶恕的灵的基本步骤</vt:lpstr>
      <vt:lpstr>如何请求被饶恕？</vt:lpstr>
      <vt:lpstr>如何请求被饶恕？</vt:lpstr>
      <vt:lpstr>如何请求被饶恕?</vt:lpstr>
      <vt:lpstr>如何请求被饶恕?</vt:lpstr>
      <vt:lpstr>如何请求被饶恕？</vt:lpstr>
      <vt:lpstr>如何请求被饶恕？</vt:lpstr>
      <vt:lpstr>如何请求被饶恕？</vt:lpstr>
      <vt:lpstr>修复关系</vt:lpstr>
      <vt:lpstr>我们如何变得像我们所怨恨的那样</vt:lpstr>
      <vt:lpstr>大纲</vt:lpstr>
      <vt:lpstr>腓利门小组成员</vt:lpstr>
      <vt:lpstr>腓利门书</vt:lpstr>
      <vt:lpstr>Black</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Rick Griffith</cp:lastModifiedBy>
  <cp:revision>92</cp:revision>
  <dcterms:created xsi:type="dcterms:W3CDTF">2010-12-08T07:47:37Z</dcterms:created>
  <dcterms:modified xsi:type="dcterms:W3CDTF">2025-02-26T14:56:16Z</dcterms:modified>
</cp:coreProperties>
</file>